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9628FF-5241-417B-A8E5-72710348CB7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A5ACD987-74F1-4DE8-B539-157622CDC001}">
      <dgm:prSet phldrT="[טקסט]"/>
      <dgm:spPr/>
      <dgm:t>
        <a:bodyPr/>
        <a:lstStyle/>
        <a:p>
          <a:pPr rtl="1"/>
          <a:r>
            <a:rPr lang="he-IL" dirty="0"/>
            <a:t>קרובי עצמו</a:t>
          </a:r>
        </a:p>
        <a:p>
          <a:pPr rtl="1"/>
          <a:r>
            <a:rPr lang="he-IL" dirty="0"/>
            <a:t>ג' דורות למטה </a:t>
          </a:r>
        </a:p>
      </dgm:t>
    </dgm:pt>
    <dgm:pt modelId="{4EC1633D-EBDA-45FF-AB96-F1A700E29622}" type="parTrans" cxnId="{1617DA9A-AD30-49F2-8272-6F8A84E23134}">
      <dgm:prSet/>
      <dgm:spPr/>
      <dgm:t>
        <a:bodyPr/>
        <a:lstStyle/>
        <a:p>
          <a:pPr rtl="1"/>
          <a:endParaRPr lang="he-IL"/>
        </a:p>
      </dgm:t>
    </dgm:pt>
    <dgm:pt modelId="{2A3EB94F-C680-4BC0-B5D1-4F0EA0F3C4B1}" type="sibTrans" cxnId="{1617DA9A-AD30-49F2-8272-6F8A84E23134}">
      <dgm:prSet/>
      <dgm:spPr/>
      <dgm:t>
        <a:bodyPr/>
        <a:lstStyle/>
        <a:p>
          <a:pPr rtl="1"/>
          <a:endParaRPr lang="he-IL"/>
        </a:p>
      </dgm:t>
    </dgm:pt>
    <dgm:pt modelId="{8FDD37FC-8862-47A5-9316-22D9D554978C}">
      <dgm:prSet phldrT="[טקסט]"/>
      <dgm:spPr/>
      <dgm:t>
        <a:bodyPr/>
        <a:lstStyle/>
        <a:p>
          <a:pPr rtl="1"/>
          <a:r>
            <a:rPr lang="he-IL" dirty="0"/>
            <a:t>בתו  (בשריפה)</a:t>
          </a:r>
        </a:p>
      </dgm:t>
    </dgm:pt>
    <dgm:pt modelId="{6E623FAA-40A4-4AE3-BC9D-0799A674171D}" type="parTrans" cxnId="{57DBE32E-D9B8-4871-A808-EE7A401D7759}">
      <dgm:prSet/>
      <dgm:spPr/>
      <dgm:t>
        <a:bodyPr/>
        <a:lstStyle/>
        <a:p>
          <a:pPr rtl="1"/>
          <a:endParaRPr lang="he-IL"/>
        </a:p>
      </dgm:t>
    </dgm:pt>
    <dgm:pt modelId="{9DC922F9-1569-4C7D-9D4A-AC2FD2D7406D}" type="sibTrans" cxnId="{57DBE32E-D9B8-4871-A808-EE7A401D7759}">
      <dgm:prSet/>
      <dgm:spPr/>
      <dgm:t>
        <a:bodyPr/>
        <a:lstStyle/>
        <a:p>
          <a:pPr rtl="1"/>
          <a:endParaRPr lang="he-IL"/>
        </a:p>
      </dgm:t>
    </dgm:pt>
    <dgm:pt modelId="{F07A7D91-8260-4104-A12A-0764481B6055}">
      <dgm:prSet phldrT="[טקסט]"/>
      <dgm:spPr/>
      <dgm:t>
        <a:bodyPr/>
        <a:lstStyle/>
        <a:p>
          <a:pPr rtl="1"/>
          <a:r>
            <a:rPr lang="he-IL" dirty="0"/>
            <a:t>בת בתו (בשריפה)</a:t>
          </a:r>
        </a:p>
      </dgm:t>
    </dgm:pt>
    <dgm:pt modelId="{22D3D6DF-590C-4B63-B956-C5131C347F32}" type="parTrans" cxnId="{D73D3BD9-DC41-4FAC-90AD-B9160CCD9D89}">
      <dgm:prSet/>
      <dgm:spPr/>
      <dgm:t>
        <a:bodyPr/>
        <a:lstStyle/>
        <a:p>
          <a:pPr rtl="1"/>
          <a:endParaRPr lang="he-IL"/>
        </a:p>
      </dgm:t>
    </dgm:pt>
    <dgm:pt modelId="{39F769FB-06D3-4DA2-9E35-47572519D10D}" type="sibTrans" cxnId="{D73D3BD9-DC41-4FAC-90AD-B9160CCD9D89}">
      <dgm:prSet/>
      <dgm:spPr/>
      <dgm:t>
        <a:bodyPr/>
        <a:lstStyle/>
        <a:p>
          <a:pPr rtl="1"/>
          <a:endParaRPr lang="he-IL"/>
        </a:p>
      </dgm:t>
    </dgm:pt>
    <dgm:pt modelId="{46F7D0CF-E8F6-4A3D-B5C9-8C3E0A8C4EA1}">
      <dgm:prSet phldrT="[טקסט]"/>
      <dgm:spPr/>
      <dgm:t>
        <a:bodyPr/>
        <a:lstStyle/>
        <a:p>
          <a:pPr rtl="1"/>
          <a:r>
            <a:rPr lang="he-IL" dirty="0"/>
            <a:t>בת בנו (בשריפה)</a:t>
          </a:r>
        </a:p>
      </dgm:t>
    </dgm:pt>
    <dgm:pt modelId="{A838CA36-1B53-45C9-A9FE-C7BC61860172}" type="parTrans" cxnId="{166F2AED-A1F5-4430-AB55-A74B85C20B01}">
      <dgm:prSet/>
      <dgm:spPr/>
      <dgm:t>
        <a:bodyPr/>
        <a:lstStyle/>
        <a:p>
          <a:pPr rtl="1"/>
          <a:endParaRPr lang="he-IL"/>
        </a:p>
      </dgm:t>
    </dgm:pt>
    <dgm:pt modelId="{11CFADC1-83A5-4CE0-8641-7D86B5F1EA70}" type="sibTrans" cxnId="{166F2AED-A1F5-4430-AB55-A74B85C20B01}">
      <dgm:prSet/>
      <dgm:spPr/>
      <dgm:t>
        <a:bodyPr/>
        <a:lstStyle/>
        <a:p>
          <a:pPr rtl="1"/>
          <a:endParaRPr lang="he-IL"/>
        </a:p>
      </dgm:t>
    </dgm:pt>
    <dgm:pt modelId="{A5959260-ECAF-4FF2-9454-BD666F2B2105}" type="pres">
      <dgm:prSet presAssocID="{F59628FF-5241-417B-A8E5-72710348CB7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0454E982-4482-4462-898A-879B562B9DED}" type="pres">
      <dgm:prSet presAssocID="{A5ACD987-74F1-4DE8-B539-157622CDC001}" presName="root1" presStyleCnt="0"/>
      <dgm:spPr/>
    </dgm:pt>
    <dgm:pt modelId="{7D432D54-6CAB-4021-A0F7-595BBA20BCE7}" type="pres">
      <dgm:prSet presAssocID="{A5ACD987-74F1-4DE8-B539-157622CDC001}" presName="LevelOneTextNode" presStyleLbl="node0" presStyleIdx="0" presStyleCnt="1" custAng="5400000" custLinFactX="298444" custLinFactNeighborX="300000" custLinFactNeighborY="-5038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69ED30D8-3170-43BF-9F82-8A5775E34380}" type="pres">
      <dgm:prSet presAssocID="{A5ACD987-74F1-4DE8-B539-157622CDC001}" presName="level2hierChild" presStyleCnt="0"/>
      <dgm:spPr/>
    </dgm:pt>
    <dgm:pt modelId="{B03D16B4-A4D3-4BBD-947C-B573F46D3C0E}" type="pres">
      <dgm:prSet presAssocID="{6E623FAA-40A4-4AE3-BC9D-0799A674171D}" presName="conn2-1" presStyleLbl="parChTrans1D2" presStyleIdx="0" presStyleCnt="3"/>
      <dgm:spPr/>
      <dgm:t>
        <a:bodyPr/>
        <a:lstStyle/>
        <a:p>
          <a:pPr rtl="1"/>
          <a:endParaRPr lang="he-IL"/>
        </a:p>
      </dgm:t>
    </dgm:pt>
    <dgm:pt modelId="{243AE1AA-F8EA-4076-8FFF-D6E3ABF26CDD}" type="pres">
      <dgm:prSet presAssocID="{6E623FAA-40A4-4AE3-BC9D-0799A674171D}" presName="connTx" presStyleLbl="parChTrans1D2" presStyleIdx="0" presStyleCnt="3"/>
      <dgm:spPr/>
      <dgm:t>
        <a:bodyPr/>
        <a:lstStyle/>
        <a:p>
          <a:pPr rtl="1"/>
          <a:endParaRPr lang="he-IL"/>
        </a:p>
      </dgm:t>
    </dgm:pt>
    <dgm:pt modelId="{B138622C-8D1D-4374-A456-25F3B68E0FC3}" type="pres">
      <dgm:prSet presAssocID="{8FDD37FC-8862-47A5-9316-22D9D554978C}" presName="root2" presStyleCnt="0"/>
      <dgm:spPr/>
    </dgm:pt>
    <dgm:pt modelId="{43AA6BBA-1BEF-47BD-8AE1-0E4308BD2BD9}" type="pres">
      <dgm:prSet presAssocID="{8FDD37FC-8862-47A5-9316-22D9D554978C}" presName="LevelTwoTextNode" presStyleLbl="node2" presStyleIdx="0" presStyleCnt="3" custLinFactX="-5853" custLinFactNeighborX="-100000" custLinFactNeighborY="-20929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40D4A989-A42A-4FFB-8B73-AD7484274CCC}" type="pres">
      <dgm:prSet presAssocID="{8FDD37FC-8862-47A5-9316-22D9D554978C}" presName="level3hierChild" presStyleCnt="0"/>
      <dgm:spPr/>
    </dgm:pt>
    <dgm:pt modelId="{3D8A46AB-41D1-48C4-B5FA-5CC2B2D4D6A2}" type="pres">
      <dgm:prSet presAssocID="{22D3D6DF-590C-4B63-B956-C5131C347F32}" presName="conn2-1" presStyleLbl="parChTrans1D2" presStyleIdx="1" presStyleCnt="3"/>
      <dgm:spPr/>
      <dgm:t>
        <a:bodyPr/>
        <a:lstStyle/>
        <a:p>
          <a:pPr rtl="1"/>
          <a:endParaRPr lang="he-IL"/>
        </a:p>
      </dgm:t>
    </dgm:pt>
    <dgm:pt modelId="{374D93A2-3DC4-4DBB-A234-50DAA1179A13}" type="pres">
      <dgm:prSet presAssocID="{22D3D6DF-590C-4B63-B956-C5131C347F32}" presName="connTx" presStyleLbl="parChTrans1D2" presStyleIdx="1" presStyleCnt="3"/>
      <dgm:spPr/>
      <dgm:t>
        <a:bodyPr/>
        <a:lstStyle/>
        <a:p>
          <a:pPr rtl="1"/>
          <a:endParaRPr lang="he-IL"/>
        </a:p>
      </dgm:t>
    </dgm:pt>
    <dgm:pt modelId="{98E4E36E-E581-4014-8592-DF2F35641604}" type="pres">
      <dgm:prSet presAssocID="{F07A7D91-8260-4104-A12A-0764481B6055}" presName="root2" presStyleCnt="0"/>
      <dgm:spPr/>
    </dgm:pt>
    <dgm:pt modelId="{717EF050-9B22-46D6-805B-C0025319AB57}" type="pres">
      <dgm:prSet presAssocID="{F07A7D91-8260-4104-A12A-0764481B6055}" presName="LevelTwoTextNode" presStyleLbl="node2" presStyleIdx="1" presStyleCnt="3" custLinFactX="-5853" custLinFactNeighborX="-100000" custLinFactNeighborY="-10100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084C95BA-7E8E-49CA-BA86-8DB9FCAE332F}" type="pres">
      <dgm:prSet presAssocID="{F07A7D91-8260-4104-A12A-0764481B6055}" presName="level3hierChild" presStyleCnt="0"/>
      <dgm:spPr/>
    </dgm:pt>
    <dgm:pt modelId="{36D77E47-7849-493F-A48A-69FFFFF142A9}" type="pres">
      <dgm:prSet presAssocID="{A838CA36-1B53-45C9-A9FE-C7BC61860172}" presName="conn2-1" presStyleLbl="parChTrans1D2" presStyleIdx="2" presStyleCnt="3"/>
      <dgm:spPr/>
      <dgm:t>
        <a:bodyPr/>
        <a:lstStyle/>
        <a:p>
          <a:pPr rtl="1"/>
          <a:endParaRPr lang="he-IL"/>
        </a:p>
      </dgm:t>
    </dgm:pt>
    <dgm:pt modelId="{C2025F16-799E-4786-958D-B03FB244970F}" type="pres">
      <dgm:prSet presAssocID="{A838CA36-1B53-45C9-A9FE-C7BC61860172}" presName="connTx" presStyleLbl="parChTrans1D2" presStyleIdx="2" presStyleCnt="3"/>
      <dgm:spPr/>
      <dgm:t>
        <a:bodyPr/>
        <a:lstStyle/>
        <a:p>
          <a:pPr rtl="1"/>
          <a:endParaRPr lang="he-IL"/>
        </a:p>
      </dgm:t>
    </dgm:pt>
    <dgm:pt modelId="{467E3666-6A7A-4A1D-ACCC-4D33DBC509C9}" type="pres">
      <dgm:prSet presAssocID="{46F7D0CF-E8F6-4A3D-B5C9-8C3E0A8C4EA1}" presName="root2" presStyleCnt="0"/>
      <dgm:spPr/>
    </dgm:pt>
    <dgm:pt modelId="{BA0D3C89-EB9A-460B-B46D-D8DB069A62DE}" type="pres">
      <dgm:prSet presAssocID="{46F7D0CF-E8F6-4A3D-B5C9-8C3E0A8C4EA1}" presName="LevelTwoTextNode" presStyleLbl="node2" presStyleIdx="2" presStyleCnt="3" custLinFactX="-9318" custLinFactNeighborX="-100000" custLinFactNeighborY="11363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D425728B-1D00-44F5-83E8-AC464592DCAD}" type="pres">
      <dgm:prSet presAssocID="{46F7D0CF-E8F6-4A3D-B5C9-8C3E0A8C4EA1}" presName="level3hierChild" presStyleCnt="0"/>
      <dgm:spPr/>
    </dgm:pt>
  </dgm:ptLst>
  <dgm:cxnLst>
    <dgm:cxn modelId="{3BA3417D-EA1A-4B84-A45B-EF079172D99C}" type="presOf" srcId="{F59628FF-5241-417B-A8E5-72710348CB7B}" destId="{A5959260-ECAF-4FF2-9454-BD666F2B2105}" srcOrd="0" destOrd="0" presId="urn:microsoft.com/office/officeart/2008/layout/HorizontalMultiLevelHierarchy"/>
    <dgm:cxn modelId="{082BD4C5-33A0-4ADD-8391-D59E5281F4A7}" type="presOf" srcId="{F07A7D91-8260-4104-A12A-0764481B6055}" destId="{717EF050-9B22-46D6-805B-C0025319AB57}" srcOrd="0" destOrd="0" presId="urn:microsoft.com/office/officeart/2008/layout/HorizontalMultiLevelHierarchy"/>
    <dgm:cxn modelId="{11B5B0F7-1733-46AE-B5BA-BBA3F8AED305}" type="presOf" srcId="{22D3D6DF-590C-4B63-B956-C5131C347F32}" destId="{374D93A2-3DC4-4DBB-A234-50DAA1179A13}" srcOrd="1" destOrd="0" presId="urn:microsoft.com/office/officeart/2008/layout/HorizontalMultiLevelHierarchy"/>
    <dgm:cxn modelId="{7E09ECA6-0608-4F23-BE50-C0F5DF94F53B}" type="presOf" srcId="{22D3D6DF-590C-4B63-B956-C5131C347F32}" destId="{3D8A46AB-41D1-48C4-B5FA-5CC2B2D4D6A2}" srcOrd="0" destOrd="0" presId="urn:microsoft.com/office/officeart/2008/layout/HorizontalMultiLevelHierarchy"/>
    <dgm:cxn modelId="{1617DA9A-AD30-49F2-8272-6F8A84E23134}" srcId="{F59628FF-5241-417B-A8E5-72710348CB7B}" destId="{A5ACD987-74F1-4DE8-B539-157622CDC001}" srcOrd="0" destOrd="0" parTransId="{4EC1633D-EBDA-45FF-AB96-F1A700E29622}" sibTransId="{2A3EB94F-C680-4BC0-B5D1-4F0EA0F3C4B1}"/>
    <dgm:cxn modelId="{73A34049-0086-4797-9EE6-314E489534F7}" type="presOf" srcId="{A5ACD987-74F1-4DE8-B539-157622CDC001}" destId="{7D432D54-6CAB-4021-A0F7-595BBA20BCE7}" srcOrd="0" destOrd="0" presId="urn:microsoft.com/office/officeart/2008/layout/HorizontalMultiLevelHierarchy"/>
    <dgm:cxn modelId="{935AB1F5-8474-4DF1-93D8-896FB58A320C}" type="presOf" srcId="{A838CA36-1B53-45C9-A9FE-C7BC61860172}" destId="{C2025F16-799E-4786-958D-B03FB244970F}" srcOrd="1" destOrd="0" presId="urn:microsoft.com/office/officeart/2008/layout/HorizontalMultiLevelHierarchy"/>
    <dgm:cxn modelId="{09755D1D-F3D5-435D-92AC-D16D0A36D487}" type="presOf" srcId="{8FDD37FC-8862-47A5-9316-22D9D554978C}" destId="{43AA6BBA-1BEF-47BD-8AE1-0E4308BD2BD9}" srcOrd="0" destOrd="0" presId="urn:microsoft.com/office/officeart/2008/layout/HorizontalMultiLevelHierarchy"/>
    <dgm:cxn modelId="{E6DAE5CE-A172-49AA-B2F1-CFA2398064C1}" type="presOf" srcId="{6E623FAA-40A4-4AE3-BC9D-0799A674171D}" destId="{B03D16B4-A4D3-4BBD-947C-B573F46D3C0E}" srcOrd="0" destOrd="0" presId="urn:microsoft.com/office/officeart/2008/layout/HorizontalMultiLevelHierarchy"/>
    <dgm:cxn modelId="{57DBE32E-D9B8-4871-A808-EE7A401D7759}" srcId="{A5ACD987-74F1-4DE8-B539-157622CDC001}" destId="{8FDD37FC-8862-47A5-9316-22D9D554978C}" srcOrd="0" destOrd="0" parTransId="{6E623FAA-40A4-4AE3-BC9D-0799A674171D}" sibTransId="{9DC922F9-1569-4C7D-9D4A-AC2FD2D7406D}"/>
    <dgm:cxn modelId="{B0E88B68-5F15-4E7F-893E-AC7443BEECC9}" type="presOf" srcId="{6E623FAA-40A4-4AE3-BC9D-0799A674171D}" destId="{243AE1AA-F8EA-4076-8FFF-D6E3ABF26CDD}" srcOrd="1" destOrd="0" presId="urn:microsoft.com/office/officeart/2008/layout/HorizontalMultiLevelHierarchy"/>
    <dgm:cxn modelId="{166F2AED-A1F5-4430-AB55-A74B85C20B01}" srcId="{A5ACD987-74F1-4DE8-B539-157622CDC001}" destId="{46F7D0CF-E8F6-4A3D-B5C9-8C3E0A8C4EA1}" srcOrd="2" destOrd="0" parTransId="{A838CA36-1B53-45C9-A9FE-C7BC61860172}" sibTransId="{11CFADC1-83A5-4CE0-8641-7D86B5F1EA70}"/>
    <dgm:cxn modelId="{6B6F2A92-7E7E-4367-BF9D-926F1AACE8BA}" type="presOf" srcId="{A838CA36-1B53-45C9-A9FE-C7BC61860172}" destId="{36D77E47-7849-493F-A48A-69FFFFF142A9}" srcOrd="0" destOrd="0" presId="urn:microsoft.com/office/officeart/2008/layout/HorizontalMultiLevelHierarchy"/>
    <dgm:cxn modelId="{F1A7F46E-90AC-4B58-B0E3-C0EF7238356E}" type="presOf" srcId="{46F7D0CF-E8F6-4A3D-B5C9-8C3E0A8C4EA1}" destId="{BA0D3C89-EB9A-460B-B46D-D8DB069A62DE}" srcOrd="0" destOrd="0" presId="urn:microsoft.com/office/officeart/2008/layout/HorizontalMultiLevelHierarchy"/>
    <dgm:cxn modelId="{D73D3BD9-DC41-4FAC-90AD-B9160CCD9D89}" srcId="{A5ACD987-74F1-4DE8-B539-157622CDC001}" destId="{F07A7D91-8260-4104-A12A-0764481B6055}" srcOrd="1" destOrd="0" parTransId="{22D3D6DF-590C-4B63-B956-C5131C347F32}" sibTransId="{39F769FB-06D3-4DA2-9E35-47572519D10D}"/>
    <dgm:cxn modelId="{9F2BB7B2-8A76-469A-A001-B33E861F74BB}" type="presParOf" srcId="{A5959260-ECAF-4FF2-9454-BD666F2B2105}" destId="{0454E982-4482-4462-898A-879B562B9DED}" srcOrd="0" destOrd="0" presId="urn:microsoft.com/office/officeart/2008/layout/HorizontalMultiLevelHierarchy"/>
    <dgm:cxn modelId="{306973B7-3EBD-4225-99F5-9C45CA0A25CA}" type="presParOf" srcId="{0454E982-4482-4462-898A-879B562B9DED}" destId="{7D432D54-6CAB-4021-A0F7-595BBA20BCE7}" srcOrd="0" destOrd="0" presId="urn:microsoft.com/office/officeart/2008/layout/HorizontalMultiLevelHierarchy"/>
    <dgm:cxn modelId="{9FBB32B3-72F9-4891-B965-801F625023A1}" type="presParOf" srcId="{0454E982-4482-4462-898A-879B562B9DED}" destId="{69ED30D8-3170-43BF-9F82-8A5775E34380}" srcOrd="1" destOrd="0" presId="urn:microsoft.com/office/officeart/2008/layout/HorizontalMultiLevelHierarchy"/>
    <dgm:cxn modelId="{D31A3772-715A-4D70-B6CF-9691BA441C06}" type="presParOf" srcId="{69ED30D8-3170-43BF-9F82-8A5775E34380}" destId="{B03D16B4-A4D3-4BBD-947C-B573F46D3C0E}" srcOrd="0" destOrd="0" presId="urn:microsoft.com/office/officeart/2008/layout/HorizontalMultiLevelHierarchy"/>
    <dgm:cxn modelId="{91667E40-F4E1-4A95-84A7-5428B0B38148}" type="presParOf" srcId="{B03D16B4-A4D3-4BBD-947C-B573F46D3C0E}" destId="{243AE1AA-F8EA-4076-8FFF-D6E3ABF26CDD}" srcOrd="0" destOrd="0" presId="urn:microsoft.com/office/officeart/2008/layout/HorizontalMultiLevelHierarchy"/>
    <dgm:cxn modelId="{18E04485-A465-475E-8627-8B85E32048BB}" type="presParOf" srcId="{69ED30D8-3170-43BF-9F82-8A5775E34380}" destId="{B138622C-8D1D-4374-A456-25F3B68E0FC3}" srcOrd="1" destOrd="0" presId="urn:microsoft.com/office/officeart/2008/layout/HorizontalMultiLevelHierarchy"/>
    <dgm:cxn modelId="{EB0817CD-169E-49D7-8B64-8ACA857DB481}" type="presParOf" srcId="{B138622C-8D1D-4374-A456-25F3B68E0FC3}" destId="{43AA6BBA-1BEF-47BD-8AE1-0E4308BD2BD9}" srcOrd="0" destOrd="0" presId="urn:microsoft.com/office/officeart/2008/layout/HorizontalMultiLevelHierarchy"/>
    <dgm:cxn modelId="{6F9AF08A-472C-447D-AF96-54A8A6CA607C}" type="presParOf" srcId="{B138622C-8D1D-4374-A456-25F3B68E0FC3}" destId="{40D4A989-A42A-4FFB-8B73-AD7484274CCC}" srcOrd="1" destOrd="0" presId="urn:microsoft.com/office/officeart/2008/layout/HorizontalMultiLevelHierarchy"/>
    <dgm:cxn modelId="{50EC18DD-EE2E-4FC1-B82B-50BEC15DD0B2}" type="presParOf" srcId="{69ED30D8-3170-43BF-9F82-8A5775E34380}" destId="{3D8A46AB-41D1-48C4-B5FA-5CC2B2D4D6A2}" srcOrd="2" destOrd="0" presId="urn:microsoft.com/office/officeart/2008/layout/HorizontalMultiLevelHierarchy"/>
    <dgm:cxn modelId="{451F41B9-A40A-432E-B79F-43CA7545D27B}" type="presParOf" srcId="{3D8A46AB-41D1-48C4-B5FA-5CC2B2D4D6A2}" destId="{374D93A2-3DC4-4DBB-A234-50DAA1179A13}" srcOrd="0" destOrd="0" presId="urn:microsoft.com/office/officeart/2008/layout/HorizontalMultiLevelHierarchy"/>
    <dgm:cxn modelId="{31922513-029A-4596-AB87-25F51D756369}" type="presParOf" srcId="{69ED30D8-3170-43BF-9F82-8A5775E34380}" destId="{98E4E36E-E581-4014-8592-DF2F35641604}" srcOrd="3" destOrd="0" presId="urn:microsoft.com/office/officeart/2008/layout/HorizontalMultiLevelHierarchy"/>
    <dgm:cxn modelId="{83E27CBA-4CE4-41E8-89B0-4A34EE48FB5A}" type="presParOf" srcId="{98E4E36E-E581-4014-8592-DF2F35641604}" destId="{717EF050-9B22-46D6-805B-C0025319AB57}" srcOrd="0" destOrd="0" presId="urn:microsoft.com/office/officeart/2008/layout/HorizontalMultiLevelHierarchy"/>
    <dgm:cxn modelId="{3D3EDCFA-73E1-449B-AA1B-3F3671612339}" type="presParOf" srcId="{98E4E36E-E581-4014-8592-DF2F35641604}" destId="{084C95BA-7E8E-49CA-BA86-8DB9FCAE332F}" srcOrd="1" destOrd="0" presId="urn:microsoft.com/office/officeart/2008/layout/HorizontalMultiLevelHierarchy"/>
    <dgm:cxn modelId="{9B912F30-6F6B-44A0-8997-F5507F31EF3F}" type="presParOf" srcId="{69ED30D8-3170-43BF-9F82-8A5775E34380}" destId="{36D77E47-7849-493F-A48A-69FFFFF142A9}" srcOrd="4" destOrd="0" presId="urn:microsoft.com/office/officeart/2008/layout/HorizontalMultiLevelHierarchy"/>
    <dgm:cxn modelId="{BEEA865B-EA2B-4346-B650-4D2B0E67F1CF}" type="presParOf" srcId="{36D77E47-7849-493F-A48A-69FFFFF142A9}" destId="{C2025F16-799E-4786-958D-B03FB244970F}" srcOrd="0" destOrd="0" presId="urn:microsoft.com/office/officeart/2008/layout/HorizontalMultiLevelHierarchy"/>
    <dgm:cxn modelId="{8DE05DF5-E07E-4257-84F2-7A379258B221}" type="presParOf" srcId="{69ED30D8-3170-43BF-9F82-8A5775E34380}" destId="{467E3666-6A7A-4A1D-ACCC-4D33DBC509C9}" srcOrd="5" destOrd="0" presId="urn:microsoft.com/office/officeart/2008/layout/HorizontalMultiLevelHierarchy"/>
    <dgm:cxn modelId="{5F5B7D2B-3FF3-4437-8A88-EE0A533BFFD0}" type="presParOf" srcId="{467E3666-6A7A-4A1D-ACCC-4D33DBC509C9}" destId="{BA0D3C89-EB9A-460B-B46D-D8DB069A62DE}" srcOrd="0" destOrd="0" presId="urn:microsoft.com/office/officeart/2008/layout/HorizontalMultiLevelHierarchy"/>
    <dgm:cxn modelId="{E99DB281-0939-439F-BFAD-09FFC893BB30}" type="presParOf" srcId="{467E3666-6A7A-4A1D-ACCC-4D33DBC509C9}" destId="{D425728B-1D00-44F5-83E8-AC464592DCA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9628FF-5241-417B-A8E5-72710348CB7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A5ACD987-74F1-4DE8-B539-157622CDC001}">
      <dgm:prSet phldrT="[טקסט]"/>
      <dgm:spPr/>
      <dgm:t>
        <a:bodyPr/>
        <a:lstStyle/>
        <a:p>
          <a:pPr rtl="1"/>
          <a:r>
            <a:rPr lang="he-IL" dirty="0"/>
            <a:t>קרובי אשתו</a:t>
          </a:r>
        </a:p>
        <a:p>
          <a:pPr rtl="1"/>
          <a:r>
            <a:rPr lang="he-IL" dirty="0"/>
            <a:t>ג' דורות למטה </a:t>
          </a:r>
        </a:p>
      </dgm:t>
    </dgm:pt>
    <dgm:pt modelId="{4EC1633D-EBDA-45FF-AB96-F1A700E29622}" type="parTrans" cxnId="{1617DA9A-AD30-49F2-8272-6F8A84E23134}">
      <dgm:prSet/>
      <dgm:spPr/>
      <dgm:t>
        <a:bodyPr/>
        <a:lstStyle/>
        <a:p>
          <a:pPr rtl="1"/>
          <a:endParaRPr lang="he-IL"/>
        </a:p>
      </dgm:t>
    </dgm:pt>
    <dgm:pt modelId="{2A3EB94F-C680-4BC0-B5D1-4F0EA0F3C4B1}" type="sibTrans" cxnId="{1617DA9A-AD30-49F2-8272-6F8A84E23134}">
      <dgm:prSet/>
      <dgm:spPr/>
      <dgm:t>
        <a:bodyPr/>
        <a:lstStyle/>
        <a:p>
          <a:pPr rtl="1"/>
          <a:endParaRPr lang="he-IL"/>
        </a:p>
      </dgm:t>
    </dgm:pt>
    <dgm:pt modelId="{8FDD37FC-8862-47A5-9316-22D9D554978C}">
      <dgm:prSet phldrT="[טקסט]"/>
      <dgm:spPr/>
      <dgm:t>
        <a:bodyPr/>
        <a:lstStyle/>
        <a:p>
          <a:pPr rtl="1"/>
          <a:r>
            <a:rPr lang="he-IL" dirty="0"/>
            <a:t>בת אשתו  (בשריפה)</a:t>
          </a:r>
        </a:p>
      </dgm:t>
    </dgm:pt>
    <dgm:pt modelId="{6E623FAA-40A4-4AE3-BC9D-0799A674171D}" type="parTrans" cxnId="{57DBE32E-D9B8-4871-A808-EE7A401D7759}">
      <dgm:prSet/>
      <dgm:spPr/>
      <dgm:t>
        <a:bodyPr/>
        <a:lstStyle/>
        <a:p>
          <a:pPr rtl="1"/>
          <a:endParaRPr lang="he-IL"/>
        </a:p>
      </dgm:t>
    </dgm:pt>
    <dgm:pt modelId="{9DC922F9-1569-4C7D-9D4A-AC2FD2D7406D}" type="sibTrans" cxnId="{57DBE32E-D9B8-4871-A808-EE7A401D7759}">
      <dgm:prSet/>
      <dgm:spPr/>
      <dgm:t>
        <a:bodyPr/>
        <a:lstStyle/>
        <a:p>
          <a:pPr rtl="1"/>
          <a:endParaRPr lang="he-IL"/>
        </a:p>
      </dgm:t>
    </dgm:pt>
    <dgm:pt modelId="{F07A7D91-8260-4104-A12A-0764481B6055}">
      <dgm:prSet phldrT="[טקסט]"/>
      <dgm:spPr/>
      <dgm:t>
        <a:bodyPr/>
        <a:lstStyle/>
        <a:p>
          <a:pPr rtl="1"/>
          <a:r>
            <a:rPr lang="he-IL" dirty="0"/>
            <a:t>בת בנה (בשריפה)</a:t>
          </a:r>
        </a:p>
      </dgm:t>
    </dgm:pt>
    <dgm:pt modelId="{22D3D6DF-590C-4B63-B956-C5131C347F32}" type="parTrans" cxnId="{D73D3BD9-DC41-4FAC-90AD-B9160CCD9D89}">
      <dgm:prSet/>
      <dgm:spPr/>
      <dgm:t>
        <a:bodyPr/>
        <a:lstStyle/>
        <a:p>
          <a:pPr rtl="1"/>
          <a:endParaRPr lang="he-IL"/>
        </a:p>
      </dgm:t>
    </dgm:pt>
    <dgm:pt modelId="{39F769FB-06D3-4DA2-9E35-47572519D10D}" type="sibTrans" cxnId="{D73D3BD9-DC41-4FAC-90AD-B9160CCD9D89}">
      <dgm:prSet/>
      <dgm:spPr/>
      <dgm:t>
        <a:bodyPr/>
        <a:lstStyle/>
        <a:p>
          <a:pPr rtl="1"/>
          <a:endParaRPr lang="he-IL"/>
        </a:p>
      </dgm:t>
    </dgm:pt>
    <dgm:pt modelId="{46F7D0CF-E8F6-4A3D-B5C9-8C3E0A8C4EA1}">
      <dgm:prSet phldrT="[טקסט]"/>
      <dgm:spPr/>
      <dgm:t>
        <a:bodyPr/>
        <a:lstStyle/>
        <a:p>
          <a:pPr rtl="1"/>
          <a:r>
            <a:rPr lang="he-IL" dirty="0"/>
            <a:t>בת בתה (בשריפה)</a:t>
          </a:r>
        </a:p>
      </dgm:t>
    </dgm:pt>
    <dgm:pt modelId="{A838CA36-1B53-45C9-A9FE-C7BC61860172}" type="parTrans" cxnId="{166F2AED-A1F5-4430-AB55-A74B85C20B01}">
      <dgm:prSet/>
      <dgm:spPr/>
      <dgm:t>
        <a:bodyPr/>
        <a:lstStyle/>
        <a:p>
          <a:pPr rtl="1"/>
          <a:endParaRPr lang="he-IL"/>
        </a:p>
      </dgm:t>
    </dgm:pt>
    <dgm:pt modelId="{11CFADC1-83A5-4CE0-8641-7D86B5F1EA70}" type="sibTrans" cxnId="{166F2AED-A1F5-4430-AB55-A74B85C20B01}">
      <dgm:prSet/>
      <dgm:spPr/>
      <dgm:t>
        <a:bodyPr/>
        <a:lstStyle/>
        <a:p>
          <a:pPr rtl="1"/>
          <a:endParaRPr lang="he-IL"/>
        </a:p>
      </dgm:t>
    </dgm:pt>
    <dgm:pt modelId="{A5959260-ECAF-4FF2-9454-BD666F2B2105}" type="pres">
      <dgm:prSet presAssocID="{F59628FF-5241-417B-A8E5-72710348CB7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0454E982-4482-4462-898A-879B562B9DED}" type="pres">
      <dgm:prSet presAssocID="{A5ACD987-74F1-4DE8-B539-157622CDC001}" presName="root1" presStyleCnt="0"/>
      <dgm:spPr/>
    </dgm:pt>
    <dgm:pt modelId="{7D432D54-6CAB-4021-A0F7-595BBA20BCE7}" type="pres">
      <dgm:prSet presAssocID="{A5ACD987-74F1-4DE8-B539-157622CDC001}" presName="LevelOneTextNode" presStyleLbl="node0" presStyleIdx="0" presStyleCnt="1" custAng="5400000" custLinFactX="298444" custLinFactNeighborX="300000" custLinFactNeighborY="-5038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69ED30D8-3170-43BF-9F82-8A5775E34380}" type="pres">
      <dgm:prSet presAssocID="{A5ACD987-74F1-4DE8-B539-157622CDC001}" presName="level2hierChild" presStyleCnt="0"/>
      <dgm:spPr/>
    </dgm:pt>
    <dgm:pt modelId="{B03D16B4-A4D3-4BBD-947C-B573F46D3C0E}" type="pres">
      <dgm:prSet presAssocID="{6E623FAA-40A4-4AE3-BC9D-0799A674171D}" presName="conn2-1" presStyleLbl="parChTrans1D2" presStyleIdx="0" presStyleCnt="3"/>
      <dgm:spPr/>
      <dgm:t>
        <a:bodyPr/>
        <a:lstStyle/>
        <a:p>
          <a:pPr rtl="1"/>
          <a:endParaRPr lang="he-IL"/>
        </a:p>
      </dgm:t>
    </dgm:pt>
    <dgm:pt modelId="{243AE1AA-F8EA-4076-8FFF-D6E3ABF26CDD}" type="pres">
      <dgm:prSet presAssocID="{6E623FAA-40A4-4AE3-BC9D-0799A674171D}" presName="connTx" presStyleLbl="parChTrans1D2" presStyleIdx="0" presStyleCnt="3"/>
      <dgm:spPr/>
      <dgm:t>
        <a:bodyPr/>
        <a:lstStyle/>
        <a:p>
          <a:pPr rtl="1"/>
          <a:endParaRPr lang="he-IL"/>
        </a:p>
      </dgm:t>
    </dgm:pt>
    <dgm:pt modelId="{B138622C-8D1D-4374-A456-25F3B68E0FC3}" type="pres">
      <dgm:prSet presAssocID="{8FDD37FC-8862-47A5-9316-22D9D554978C}" presName="root2" presStyleCnt="0"/>
      <dgm:spPr/>
    </dgm:pt>
    <dgm:pt modelId="{43AA6BBA-1BEF-47BD-8AE1-0E4308BD2BD9}" type="pres">
      <dgm:prSet presAssocID="{8FDD37FC-8862-47A5-9316-22D9D554978C}" presName="LevelTwoTextNode" presStyleLbl="node2" presStyleIdx="0" presStyleCnt="3" custLinFactX="-5853" custLinFactNeighborX="-100000" custLinFactNeighborY="-20929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40D4A989-A42A-4FFB-8B73-AD7484274CCC}" type="pres">
      <dgm:prSet presAssocID="{8FDD37FC-8862-47A5-9316-22D9D554978C}" presName="level3hierChild" presStyleCnt="0"/>
      <dgm:spPr/>
    </dgm:pt>
    <dgm:pt modelId="{3D8A46AB-41D1-48C4-B5FA-5CC2B2D4D6A2}" type="pres">
      <dgm:prSet presAssocID="{22D3D6DF-590C-4B63-B956-C5131C347F32}" presName="conn2-1" presStyleLbl="parChTrans1D2" presStyleIdx="1" presStyleCnt="3"/>
      <dgm:spPr/>
      <dgm:t>
        <a:bodyPr/>
        <a:lstStyle/>
        <a:p>
          <a:pPr rtl="1"/>
          <a:endParaRPr lang="he-IL"/>
        </a:p>
      </dgm:t>
    </dgm:pt>
    <dgm:pt modelId="{374D93A2-3DC4-4DBB-A234-50DAA1179A13}" type="pres">
      <dgm:prSet presAssocID="{22D3D6DF-590C-4B63-B956-C5131C347F32}" presName="connTx" presStyleLbl="parChTrans1D2" presStyleIdx="1" presStyleCnt="3"/>
      <dgm:spPr/>
      <dgm:t>
        <a:bodyPr/>
        <a:lstStyle/>
        <a:p>
          <a:pPr rtl="1"/>
          <a:endParaRPr lang="he-IL"/>
        </a:p>
      </dgm:t>
    </dgm:pt>
    <dgm:pt modelId="{98E4E36E-E581-4014-8592-DF2F35641604}" type="pres">
      <dgm:prSet presAssocID="{F07A7D91-8260-4104-A12A-0764481B6055}" presName="root2" presStyleCnt="0"/>
      <dgm:spPr/>
    </dgm:pt>
    <dgm:pt modelId="{717EF050-9B22-46D6-805B-C0025319AB57}" type="pres">
      <dgm:prSet presAssocID="{F07A7D91-8260-4104-A12A-0764481B6055}" presName="LevelTwoTextNode" presStyleLbl="node2" presStyleIdx="1" presStyleCnt="3" custLinFactX="-5853" custLinFactNeighborX="-100000" custLinFactNeighborY="-10100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084C95BA-7E8E-49CA-BA86-8DB9FCAE332F}" type="pres">
      <dgm:prSet presAssocID="{F07A7D91-8260-4104-A12A-0764481B6055}" presName="level3hierChild" presStyleCnt="0"/>
      <dgm:spPr/>
    </dgm:pt>
    <dgm:pt modelId="{36D77E47-7849-493F-A48A-69FFFFF142A9}" type="pres">
      <dgm:prSet presAssocID="{A838CA36-1B53-45C9-A9FE-C7BC61860172}" presName="conn2-1" presStyleLbl="parChTrans1D2" presStyleIdx="2" presStyleCnt="3"/>
      <dgm:spPr/>
      <dgm:t>
        <a:bodyPr/>
        <a:lstStyle/>
        <a:p>
          <a:pPr rtl="1"/>
          <a:endParaRPr lang="he-IL"/>
        </a:p>
      </dgm:t>
    </dgm:pt>
    <dgm:pt modelId="{C2025F16-799E-4786-958D-B03FB244970F}" type="pres">
      <dgm:prSet presAssocID="{A838CA36-1B53-45C9-A9FE-C7BC61860172}" presName="connTx" presStyleLbl="parChTrans1D2" presStyleIdx="2" presStyleCnt="3"/>
      <dgm:spPr/>
      <dgm:t>
        <a:bodyPr/>
        <a:lstStyle/>
        <a:p>
          <a:pPr rtl="1"/>
          <a:endParaRPr lang="he-IL"/>
        </a:p>
      </dgm:t>
    </dgm:pt>
    <dgm:pt modelId="{467E3666-6A7A-4A1D-ACCC-4D33DBC509C9}" type="pres">
      <dgm:prSet presAssocID="{46F7D0CF-E8F6-4A3D-B5C9-8C3E0A8C4EA1}" presName="root2" presStyleCnt="0"/>
      <dgm:spPr/>
    </dgm:pt>
    <dgm:pt modelId="{BA0D3C89-EB9A-460B-B46D-D8DB069A62DE}" type="pres">
      <dgm:prSet presAssocID="{46F7D0CF-E8F6-4A3D-B5C9-8C3E0A8C4EA1}" presName="LevelTwoTextNode" presStyleLbl="node2" presStyleIdx="2" presStyleCnt="3" custLinFactX="-9318" custLinFactNeighborX="-100000" custLinFactNeighborY="11363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D425728B-1D00-44F5-83E8-AC464592DCAD}" type="pres">
      <dgm:prSet presAssocID="{46F7D0CF-E8F6-4A3D-B5C9-8C3E0A8C4EA1}" presName="level3hierChild" presStyleCnt="0"/>
      <dgm:spPr/>
    </dgm:pt>
  </dgm:ptLst>
  <dgm:cxnLst>
    <dgm:cxn modelId="{270D5787-7BEA-4052-923C-E3AAE9C6FC32}" type="presOf" srcId="{A838CA36-1B53-45C9-A9FE-C7BC61860172}" destId="{36D77E47-7849-493F-A48A-69FFFFF142A9}" srcOrd="0" destOrd="0" presId="urn:microsoft.com/office/officeart/2008/layout/HorizontalMultiLevelHierarchy"/>
    <dgm:cxn modelId="{4BA80F8A-80F3-4C13-BB47-03E52B824C01}" type="presOf" srcId="{F07A7D91-8260-4104-A12A-0764481B6055}" destId="{717EF050-9B22-46D6-805B-C0025319AB57}" srcOrd="0" destOrd="0" presId="urn:microsoft.com/office/officeart/2008/layout/HorizontalMultiLevelHierarchy"/>
    <dgm:cxn modelId="{7D27A56D-DE4B-4FBB-9CAA-2BC10088FB45}" type="presOf" srcId="{6E623FAA-40A4-4AE3-BC9D-0799A674171D}" destId="{B03D16B4-A4D3-4BBD-947C-B573F46D3C0E}" srcOrd="0" destOrd="0" presId="urn:microsoft.com/office/officeart/2008/layout/HorizontalMultiLevelHierarchy"/>
    <dgm:cxn modelId="{ACF8A3F7-DCC8-46A3-B43E-896DEB958BCE}" type="presOf" srcId="{F59628FF-5241-417B-A8E5-72710348CB7B}" destId="{A5959260-ECAF-4FF2-9454-BD666F2B2105}" srcOrd="0" destOrd="0" presId="urn:microsoft.com/office/officeart/2008/layout/HorizontalMultiLevelHierarchy"/>
    <dgm:cxn modelId="{E8D8484D-BDD0-4DFC-8A56-BAB6FE1F8501}" type="presOf" srcId="{22D3D6DF-590C-4B63-B956-C5131C347F32}" destId="{374D93A2-3DC4-4DBB-A234-50DAA1179A13}" srcOrd="1" destOrd="0" presId="urn:microsoft.com/office/officeart/2008/layout/HorizontalMultiLevelHierarchy"/>
    <dgm:cxn modelId="{4DA7C0DE-4B9C-4E46-8673-BFFA34563002}" type="presOf" srcId="{6E623FAA-40A4-4AE3-BC9D-0799A674171D}" destId="{243AE1AA-F8EA-4076-8FFF-D6E3ABF26CDD}" srcOrd="1" destOrd="0" presId="urn:microsoft.com/office/officeart/2008/layout/HorizontalMultiLevelHierarchy"/>
    <dgm:cxn modelId="{1617DA9A-AD30-49F2-8272-6F8A84E23134}" srcId="{F59628FF-5241-417B-A8E5-72710348CB7B}" destId="{A5ACD987-74F1-4DE8-B539-157622CDC001}" srcOrd="0" destOrd="0" parTransId="{4EC1633D-EBDA-45FF-AB96-F1A700E29622}" sibTransId="{2A3EB94F-C680-4BC0-B5D1-4F0EA0F3C4B1}"/>
    <dgm:cxn modelId="{55417D5B-77FC-4753-9EF4-9EE547DCB909}" type="presOf" srcId="{8FDD37FC-8862-47A5-9316-22D9D554978C}" destId="{43AA6BBA-1BEF-47BD-8AE1-0E4308BD2BD9}" srcOrd="0" destOrd="0" presId="urn:microsoft.com/office/officeart/2008/layout/HorizontalMultiLevelHierarchy"/>
    <dgm:cxn modelId="{418E6865-010E-4318-BDBD-99E965EBB37B}" type="presOf" srcId="{22D3D6DF-590C-4B63-B956-C5131C347F32}" destId="{3D8A46AB-41D1-48C4-B5FA-5CC2B2D4D6A2}" srcOrd="0" destOrd="0" presId="urn:microsoft.com/office/officeart/2008/layout/HorizontalMultiLevelHierarchy"/>
    <dgm:cxn modelId="{6F42B79F-F962-494B-9D1A-B274A0E6C801}" type="presOf" srcId="{A5ACD987-74F1-4DE8-B539-157622CDC001}" destId="{7D432D54-6CAB-4021-A0F7-595BBA20BCE7}" srcOrd="0" destOrd="0" presId="urn:microsoft.com/office/officeart/2008/layout/HorizontalMultiLevelHierarchy"/>
    <dgm:cxn modelId="{57DBE32E-D9B8-4871-A808-EE7A401D7759}" srcId="{A5ACD987-74F1-4DE8-B539-157622CDC001}" destId="{8FDD37FC-8862-47A5-9316-22D9D554978C}" srcOrd="0" destOrd="0" parTransId="{6E623FAA-40A4-4AE3-BC9D-0799A674171D}" sibTransId="{9DC922F9-1569-4C7D-9D4A-AC2FD2D7406D}"/>
    <dgm:cxn modelId="{6FECEF44-1BBD-4D66-BA75-C879374BB186}" type="presOf" srcId="{46F7D0CF-E8F6-4A3D-B5C9-8C3E0A8C4EA1}" destId="{BA0D3C89-EB9A-460B-B46D-D8DB069A62DE}" srcOrd="0" destOrd="0" presId="urn:microsoft.com/office/officeart/2008/layout/HorizontalMultiLevelHierarchy"/>
    <dgm:cxn modelId="{166F2AED-A1F5-4430-AB55-A74B85C20B01}" srcId="{A5ACD987-74F1-4DE8-B539-157622CDC001}" destId="{46F7D0CF-E8F6-4A3D-B5C9-8C3E0A8C4EA1}" srcOrd="2" destOrd="0" parTransId="{A838CA36-1B53-45C9-A9FE-C7BC61860172}" sibTransId="{11CFADC1-83A5-4CE0-8641-7D86B5F1EA70}"/>
    <dgm:cxn modelId="{954A5095-3A69-4B45-AE05-2D5676EC292D}" type="presOf" srcId="{A838CA36-1B53-45C9-A9FE-C7BC61860172}" destId="{C2025F16-799E-4786-958D-B03FB244970F}" srcOrd="1" destOrd="0" presId="urn:microsoft.com/office/officeart/2008/layout/HorizontalMultiLevelHierarchy"/>
    <dgm:cxn modelId="{D73D3BD9-DC41-4FAC-90AD-B9160CCD9D89}" srcId="{A5ACD987-74F1-4DE8-B539-157622CDC001}" destId="{F07A7D91-8260-4104-A12A-0764481B6055}" srcOrd="1" destOrd="0" parTransId="{22D3D6DF-590C-4B63-B956-C5131C347F32}" sibTransId="{39F769FB-06D3-4DA2-9E35-47572519D10D}"/>
    <dgm:cxn modelId="{9138CAE5-86E1-46D0-AF9C-1FA8F7CDC716}" type="presParOf" srcId="{A5959260-ECAF-4FF2-9454-BD666F2B2105}" destId="{0454E982-4482-4462-898A-879B562B9DED}" srcOrd="0" destOrd="0" presId="urn:microsoft.com/office/officeart/2008/layout/HorizontalMultiLevelHierarchy"/>
    <dgm:cxn modelId="{88DAA7A1-9294-4BDB-82BA-B18E4DD6D3A0}" type="presParOf" srcId="{0454E982-4482-4462-898A-879B562B9DED}" destId="{7D432D54-6CAB-4021-A0F7-595BBA20BCE7}" srcOrd="0" destOrd="0" presId="urn:microsoft.com/office/officeart/2008/layout/HorizontalMultiLevelHierarchy"/>
    <dgm:cxn modelId="{25985FF6-ECB3-415E-A88D-4EE51F787F17}" type="presParOf" srcId="{0454E982-4482-4462-898A-879B562B9DED}" destId="{69ED30D8-3170-43BF-9F82-8A5775E34380}" srcOrd="1" destOrd="0" presId="urn:microsoft.com/office/officeart/2008/layout/HorizontalMultiLevelHierarchy"/>
    <dgm:cxn modelId="{1D056DEE-EEB6-42C4-B4E5-DEE278E787E6}" type="presParOf" srcId="{69ED30D8-3170-43BF-9F82-8A5775E34380}" destId="{B03D16B4-A4D3-4BBD-947C-B573F46D3C0E}" srcOrd="0" destOrd="0" presId="urn:microsoft.com/office/officeart/2008/layout/HorizontalMultiLevelHierarchy"/>
    <dgm:cxn modelId="{FC25675A-F38D-48FE-9DD2-CBBAB918DE27}" type="presParOf" srcId="{B03D16B4-A4D3-4BBD-947C-B573F46D3C0E}" destId="{243AE1AA-F8EA-4076-8FFF-D6E3ABF26CDD}" srcOrd="0" destOrd="0" presId="urn:microsoft.com/office/officeart/2008/layout/HorizontalMultiLevelHierarchy"/>
    <dgm:cxn modelId="{88C5F107-39AC-4583-AF8D-DAF47E37C81F}" type="presParOf" srcId="{69ED30D8-3170-43BF-9F82-8A5775E34380}" destId="{B138622C-8D1D-4374-A456-25F3B68E0FC3}" srcOrd="1" destOrd="0" presId="urn:microsoft.com/office/officeart/2008/layout/HorizontalMultiLevelHierarchy"/>
    <dgm:cxn modelId="{593F0927-C02F-43F9-8742-AE03B9F7FDC1}" type="presParOf" srcId="{B138622C-8D1D-4374-A456-25F3B68E0FC3}" destId="{43AA6BBA-1BEF-47BD-8AE1-0E4308BD2BD9}" srcOrd="0" destOrd="0" presId="urn:microsoft.com/office/officeart/2008/layout/HorizontalMultiLevelHierarchy"/>
    <dgm:cxn modelId="{E6D145B9-C418-43BA-A3EE-1323D33DF20A}" type="presParOf" srcId="{B138622C-8D1D-4374-A456-25F3B68E0FC3}" destId="{40D4A989-A42A-4FFB-8B73-AD7484274CCC}" srcOrd="1" destOrd="0" presId="urn:microsoft.com/office/officeart/2008/layout/HorizontalMultiLevelHierarchy"/>
    <dgm:cxn modelId="{BD4E7276-5135-40E4-9B79-3A3BA3E9B5B7}" type="presParOf" srcId="{69ED30D8-3170-43BF-9F82-8A5775E34380}" destId="{3D8A46AB-41D1-48C4-B5FA-5CC2B2D4D6A2}" srcOrd="2" destOrd="0" presId="urn:microsoft.com/office/officeart/2008/layout/HorizontalMultiLevelHierarchy"/>
    <dgm:cxn modelId="{F4FF33C4-CFCF-44F8-AF6C-709FA0EBC5D5}" type="presParOf" srcId="{3D8A46AB-41D1-48C4-B5FA-5CC2B2D4D6A2}" destId="{374D93A2-3DC4-4DBB-A234-50DAA1179A13}" srcOrd="0" destOrd="0" presId="urn:microsoft.com/office/officeart/2008/layout/HorizontalMultiLevelHierarchy"/>
    <dgm:cxn modelId="{EA9F7FBD-D647-4A25-B966-7424624D96DB}" type="presParOf" srcId="{69ED30D8-3170-43BF-9F82-8A5775E34380}" destId="{98E4E36E-E581-4014-8592-DF2F35641604}" srcOrd="3" destOrd="0" presId="urn:microsoft.com/office/officeart/2008/layout/HorizontalMultiLevelHierarchy"/>
    <dgm:cxn modelId="{79462B24-C8C5-4DD8-BEAF-8F15B7920E1B}" type="presParOf" srcId="{98E4E36E-E581-4014-8592-DF2F35641604}" destId="{717EF050-9B22-46D6-805B-C0025319AB57}" srcOrd="0" destOrd="0" presId="urn:microsoft.com/office/officeart/2008/layout/HorizontalMultiLevelHierarchy"/>
    <dgm:cxn modelId="{5B6DD0F2-D579-41AF-A50D-75C2BC6DAAD2}" type="presParOf" srcId="{98E4E36E-E581-4014-8592-DF2F35641604}" destId="{084C95BA-7E8E-49CA-BA86-8DB9FCAE332F}" srcOrd="1" destOrd="0" presId="urn:microsoft.com/office/officeart/2008/layout/HorizontalMultiLevelHierarchy"/>
    <dgm:cxn modelId="{449BAEBE-A59F-4A78-ABA9-E32EC70DC1CA}" type="presParOf" srcId="{69ED30D8-3170-43BF-9F82-8A5775E34380}" destId="{36D77E47-7849-493F-A48A-69FFFFF142A9}" srcOrd="4" destOrd="0" presId="urn:microsoft.com/office/officeart/2008/layout/HorizontalMultiLevelHierarchy"/>
    <dgm:cxn modelId="{AA888854-8C6A-4132-B7AD-54D95C3EF22D}" type="presParOf" srcId="{36D77E47-7849-493F-A48A-69FFFFF142A9}" destId="{C2025F16-799E-4786-958D-B03FB244970F}" srcOrd="0" destOrd="0" presId="urn:microsoft.com/office/officeart/2008/layout/HorizontalMultiLevelHierarchy"/>
    <dgm:cxn modelId="{E5657F71-1BAC-4EA9-AF63-F466CB4B35FA}" type="presParOf" srcId="{69ED30D8-3170-43BF-9F82-8A5775E34380}" destId="{467E3666-6A7A-4A1D-ACCC-4D33DBC509C9}" srcOrd="5" destOrd="0" presId="urn:microsoft.com/office/officeart/2008/layout/HorizontalMultiLevelHierarchy"/>
    <dgm:cxn modelId="{DFF8264E-EFF5-4180-9545-B012ABFE60FE}" type="presParOf" srcId="{467E3666-6A7A-4A1D-ACCC-4D33DBC509C9}" destId="{BA0D3C89-EB9A-460B-B46D-D8DB069A62DE}" srcOrd="0" destOrd="0" presId="urn:microsoft.com/office/officeart/2008/layout/HorizontalMultiLevelHierarchy"/>
    <dgm:cxn modelId="{D2A72697-4C3C-4DAB-9E0F-A573FFC368B0}" type="presParOf" srcId="{467E3666-6A7A-4A1D-ACCC-4D33DBC509C9}" destId="{D425728B-1D00-44F5-83E8-AC464592DCA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59628FF-5241-417B-A8E5-72710348CB7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A5ACD987-74F1-4DE8-B539-157622CDC001}">
      <dgm:prSet phldrT="[טקסט]"/>
      <dgm:spPr/>
      <dgm:t>
        <a:bodyPr/>
        <a:lstStyle/>
        <a:p>
          <a:pPr rtl="1"/>
          <a:r>
            <a:rPr lang="he-IL" dirty="0"/>
            <a:t>קרובי אשתו</a:t>
          </a:r>
        </a:p>
        <a:p>
          <a:pPr rtl="1"/>
          <a:r>
            <a:rPr lang="he-IL" dirty="0"/>
            <a:t>ג' דורות למעלה </a:t>
          </a:r>
        </a:p>
      </dgm:t>
    </dgm:pt>
    <dgm:pt modelId="{4EC1633D-EBDA-45FF-AB96-F1A700E29622}" type="parTrans" cxnId="{1617DA9A-AD30-49F2-8272-6F8A84E23134}">
      <dgm:prSet/>
      <dgm:spPr/>
      <dgm:t>
        <a:bodyPr/>
        <a:lstStyle/>
        <a:p>
          <a:pPr rtl="1"/>
          <a:endParaRPr lang="he-IL"/>
        </a:p>
      </dgm:t>
    </dgm:pt>
    <dgm:pt modelId="{2A3EB94F-C680-4BC0-B5D1-4F0EA0F3C4B1}" type="sibTrans" cxnId="{1617DA9A-AD30-49F2-8272-6F8A84E23134}">
      <dgm:prSet/>
      <dgm:spPr/>
      <dgm:t>
        <a:bodyPr/>
        <a:lstStyle/>
        <a:p>
          <a:pPr rtl="1"/>
          <a:endParaRPr lang="he-IL"/>
        </a:p>
      </dgm:t>
    </dgm:pt>
    <dgm:pt modelId="{8FDD37FC-8862-47A5-9316-22D9D554978C}">
      <dgm:prSet phldrT="[טקסט]"/>
      <dgm:spPr/>
      <dgm:t>
        <a:bodyPr/>
        <a:lstStyle/>
        <a:p>
          <a:pPr rtl="1"/>
          <a:r>
            <a:rPr lang="he-IL" dirty="0"/>
            <a:t>חמותו (בשריפה)</a:t>
          </a:r>
        </a:p>
      </dgm:t>
    </dgm:pt>
    <dgm:pt modelId="{6E623FAA-40A4-4AE3-BC9D-0799A674171D}" type="parTrans" cxnId="{57DBE32E-D9B8-4871-A808-EE7A401D7759}">
      <dgm:prSet/>
      <dgm:spPr/>
      <dgm:t>
        <a:bodyPr/>
        <a:lstStyle/>
        <a:p>
          <a:pPr rtl="1"/>
          <a:endParaRPr lang="he-IL"/>
        </a:p>
      </dgm:t>
    </dgm:pt>
    <dgm:pt modelId="{9DC922F9-1569-4C7D-9D4A-AC2FD2D7406D}" type="sibTrans" cxnId="{57DBE32E-D9B8-4871-A808-EE7A401D7759}">
      <dgm:prSet/>
      <dgm:spPr/>
      <dgm:t>
        <a:bodyPr/>
        <a:lstStyle/>
        <a:p>
          <a:pPr rtl="1"/>
          <a:endParaRPr lang="he-IL"/>
        </a:p>
      </dgm:t>
    </dgm:pt>
    <dgm:pt modelId="{F07A7D91-8260-4104-A12A-0764481B6055}">
      <dgm:prSet phldrT="[טקסט]"/>
      <dgm:spPr/>
      <dgm:t>
        <a:bodyPr/>
        <a:lstStyle/>
        <a:p>
          <a:pPr rtl="1"/>
          <a:r>
            <a:rPr lang="he-IL" dirty="0"/>
            <a:t>אם חמותו (בשריפה)</a:t>
          </a:r>
        </a:p>
      </dgm:t>
    </dgm:pt>
    <dgm:pt modelId="{22D3D6DF-590C-4B63-B956-C5131C347F32}" type="parTrans" cxnId="{D73D3BD9-DC41-4FAC-90AD-B9160CCD9D89}">
      <dgm:prSet/>
      <dgm:spPr/>
      <dgm:t>
        <a:bodyPr/>
        <a:lstStyle/>
        <a:p>
          <a:pPr rtl="1"/>
          <a:endParaRPr lang="he-IL"/>
        </a:p>
      </dgm:t>
    </dgm:pt>
    <dgm:pt modelId="{39F769FB-06D3-4DA2-9E35-47572519D10D}" type="sibTrans" cxnId="{D73D3BD9-DC41-4FAC-90AD-B9160CCD9D89}">
      <dgm:prSet/>
      <dgm:spPr/>
      <dgm:t>
        <a:bodyPr/>
        <a:lstStyle/>
        <a:p>
          <a:pPr rtl="1"/>
          <a:endParaRPr lang="he-IL"/>
        </a:p>
      </dgm:t>
    </dgm:pt>
    <dgm:pt modelId="{46F7D0CF-E8F6-4A3D-B5C9-8C3E0A8C4EA1}">
      <dgm:prSet phldrT="[טקסט]"/>
      <dgm:spPr/>
      <dgm:t>
        <a:bodyPr/>
        <a:lstStyle/>
        <a:p>
          <a:pPr rtl="1"/>
          <a:r>
            <a:rPr lang="he-IL" dirty="0"/>
            <a:t>אם חמיו  (כרת)</a:t>
          </a:r>
        </a:p>
      </dgm:t>
    </dgm:pt>
    <dgm:pt modelId="{A838CA36-1B53-45C9-A9FE-C7BC61860172}" type="parTrans" cxnId="{166F2AED-A1F5-4430-AB55-A74B85C20B01}">
      <dgm:prSet/>
      <dgm:spPr/>
      <dgm:t>
        <a:bodyPr/>
        <a:lstStyle/>
        <a:p>
          <a:pPr rtl="1"/>
          <a:endParaRPr lang="he-IL"/>
        </a:p>
      </dgm:t>
    </dgm:pt>
    <dgm:pt modelId="{11CFADC1-83A5-4CE0-8641-7D86B5F1EA70}" type="sibTrans" cxnId="{166F2AED-A1F5-4430-AB55-A74B85C20B01}">
      <dgm:prSet/>
      <dgm:spPr/>
      <dgm:t>
        <a:bodyPr/>
        <a:lstStyle/>
        <a:p>
          <a:pPr rtl="1"/>
          <a:endParaRPr lang="he-IL"/>
        </a:p>
      </dgm:t>
    </dgm:pt>
    <dgm:pt modelId="{A5959260-ECAF-4FF2-9454-BD666F2B2105}" type="pres">
      <dgm:prSet presAssocID="{F59628FF-5241-417B-A8E5-72710348CB7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0454E982-4482-4462-898A-879B562B9DED}" type="pres">
      <dgm:prSet presAssocID="{A5ACD987-74F1-4DE8-B539-157622CDC001}" presName="root1" presStyleCnt="0"/>
      <dgm:spPr/>
    </dgm:pt>
    <dgm:pt modelId="{7D432D54-6CAB-4021-A0F7-595BBA20BCE7}" type="pres">
      <dgm:prSet presAssocID="{A5ACD987-74F1-4DE8-B539-157622CDC001}" presName="LevelOneTextNode" presStyleLbl="node0" presStyleIdx="0" presStyleCnt="1" custAng="5400000" custLinFactX="298444" custLinFactNeighborX="300000" custLinFactNeighborY="-5038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69ED30D8-3170-43BF-9F82-8A5775E34380}" type="pres">
      <dgm:prSet presAssocID="{A5ACD987-74F1-4DE8-B539-157622CDC001}" presName="level2hierChild" presStyleCnt="0"/>
      <dgm:spPr/>
    </dgm:pt>
    <dgm:pt modelId="{B03D16B4-A4D3-4BBD-947C-B573F46D3C0E}" type="pres">
      <dgm:prSet presAssocID="{6E623FAA-40A4-4AE3-BC9D-0799A674171D}" presName="conn2-1" presStyleLbl="parChTrans1D2" presStyleIdx="0" presStyleCnt="3"/>
      <dgm:spPr/>
      <dgm:t>
        <a:bodyPr/>
        <a:lstStyle/>
        <a:p>
          <a:pPr rtl="1"/>
          <a:endParaRPr lang="he-IL"/>
        </a:p>
      </dgm:t>
    </dgm:pt>
    <dgm:pt modelId="{243AE1AA-F8EA-4076-8FFF-D6E3ABF26CDD}" type="pres">
      <dgm:prSet presAssocID="{6E623FAA-40A4-4AE3-BC9D-0799A674171D}" presName="connTx" presStyleLbl="parChTrans1D2" presStyleIdx="0" presStyleCnt="3"/>
      <dgm:spPr/>
      <dgm:t>
        <a:bodyPr/>
        <a:lstStyle/>
        <a:p>
          <a:pPr rtl="1"/>
          <a:endParaRPr lang="he-IL"/>
        </a:p>
      </dgm:t>
    </dgm:pt>
    <dgm:pt modelId="{B138622C-8D1D-4374-A456-25F3B68E0FC3}" type="pres">
      <dgm:prSet presAssocID="{8FDD37FC-8862-47A5-9316-22D9D554978C}" presName="root2" presStyleCnt="0"/>
      <dgm:spPr/>
    </dgm:pt>
    <dgm:pt modelId="{43AA6BBA-1BEF-47BD-8AE1-0E4308BD2BD9}" type="pres">
      <dgm:prSet presAssocID="{8FDD37FC-8862-47A5-9316-22D9D554978C}" presName="LevelTwoTextNode" presStyleLbl="node2" presStyleIdx="0" presStyleCnt="3" custLinFactX="-5853" custLinFactNeighborX="-100000" custLinFactNeighborY="-20929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40D4A989-A42A-4FFB-8B73-AD7484274CCC}" type="pres">
      <dgm:prSet presAssocID="{8FDD37FC-8862-47A5-9316-22D9D554978C}" presName="level3hierChild" presStyleCnt="0"/>
      <dgm:spPr/>
    </dgm:pt>
    <dgm:pt modelId="{3D8A46AB-41D1-48C4-B5FA-5CC2B2D4D6A2}" type="pres">
      <dgm:prSet presAssocID="{22D3D6DF-590C-4B63-B956-C5131C347F32}" presName="conn2-1" presStyleLbl="parChTrans1D2" presStyleIdx="1" presStyleCnt="3"/>
      <dgm:spPr/>
      <dgm:t>
        <a:bodyPr/>
        <a:lstStyle/>
        <a:p>
          <a:pPr rtl="1"/>
          <a:endParaRPr lang="he-IL"/>
        </a:p>
      </dgm:t>
    </dgm:pt>
    <dgm:pt modelId="{374D93A2-3DC4-4DBB-A234-50DAA1179A13}" type="pres">
      <dgm:prSet presAssocID="{22D3D6DF-590C-4B63-B956-C5131C347F32}" presName="connTx" presStyleLbl="parChTrans1D2" presStyleIdx="1" presStyleCnt="3"/>
      <dgm:spPr/>
      <dgm:t>
        <a:bodyPr/>
        <a:lstStyle/>
        <a:p>
          <a:pPr rtl="1"/>
          <a:endParaRPr lang="he-IL"/>
        </a:p>
      </dgm:t>
    </dgm:pt>
    <dgm:pt modelId="{98E4E36E-E581-4014-8592-DF2F35641604}" type="pres">
      <dgm:prSet presAssocID="{F07A7D91-8260-4104-A12A-0764481B6055}" presName="root2" presStyleCnt="0"/>
      <dgm:spPr/>
    </dgm:pt>
    <dgm:pt modelId="{717EF050-9B22-46D6-805B-C0025319AB57}" type="pres">
      <dgm:prSet presAssocID="{F07A7D91-8260-4104-A12A-0764481B6055}" presName="LevelTwoTextNode" presStyleLbl="node2" presStyleIdx="1" presStyleCnt="3" custLinFactX="-5853" custLinFactNeighborX="-100000" custLinFactNeighborY="-10100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084C95BA-7E8E-49CA-BA86-8DB9FCAE332F}" type="pres">
      <dgm:prSet presAssocID="{F07A7D91-8260-4104-A12A-0764481B6055}" presName="level3hierChild" presStyleCnt="0"/>
      <dgm:spPr/>
    </dgm:pt>
    <dgm:pt modelId="{36D77E47-7849-493F-A48A-69FFFFF142A9}" type="pres">
      <dgm:prSet presAssocID="{A838CA36-1B53-45C9-A9FE-C7BC61860172}" presName="conn2-1" presStyleLbl="parChTrans1D2" presStyleIdx="2" presStyleCnt="3"/>
      <dgm:spPr/>
      <dgm:t>
        <a:bodyPr/>
        <a:lstStyle/>
        <a:p>
          <a:pPr rtl="1"/>
          <a:endParaRPr lang="he-IL"/>
        </a:p>
      </dgm:t>
    </dgm:pt>
    <dgm:pt modelId="{C2025F16-799E-4786-958D-B03FB244970F}" type="pres">
      <dgm:prSet presAssocID="{A838CA36-1B53-45C9-A9FE-C7BC61860172}" presName="connTx" presStyleLbl="parChTrans1D2" presStyleIdx="2" presStyleCnt="3"/>
      <dgm:spPr/>
      <dgm:t>
        <a:bodyPr/>
        <a:lstStyle/>
        <a:p>
          <a:pPr rtl="1"/>
          <a:endParaRPr lang="he-IL"/>
        </a:p>
      </dgm:t>
    </dgm:pt>
    <dgm:pt modelId="{467E3666-6A7A-4A1D-ACCC-4D33DBC509C9}" type="pres">
      <dgm:prSet presAssocID="{46F7D0CF-E8F6-4A3D-B5C9-8C3E0A8C4EA1}" presName="root2" presStyleCnt="0"/>
      <dgm:spPr/>
    </dgm:pt>
    <dgm:pt modelId="{BA0D3C89-EB9A-460B-B46D-D8DB069A62DE}" type="pres">
      <dgm:prSet presAssocID="{46F7D0CF-E8F6-4A3D-B5C9-8C3E0A8C4EA1}" presName="LevelTwoTextNode" presStyleLbl="node2" presStyleIdx="2" presStyleCnt="3" custLinFactX="-9318" custLinFactNeighborX="-100000" custLinFactNeighborY="11363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D425728B-1D00-44F5-83E8-AC464592DCAD}" type="pres">
      <dgm:prSet presAssocID="{46F7D0CF-E8F6-4A3D-B5C9-8C3E0A8C4EA1}" presName="level3hierChild" presStyleCnt="0"/>
      <dgm:spPr/>
    </dgm:pt>
  </dgm:ptLst>
  <dgm:cxnLst>
    <dgm:cxn modelId="{B3F9EB30-3713-44DE-A5D5-96A384D494ED}" type="presOf" srcId="{A838CA36-1B53-45C9-A9FE-C7BC61860172}" destId="{C2025F16-799E-4786-958D-B03FB244970F}" srcOrd="1" destOrd="0" presId="urn:microsoft.com/office/officeart/2008/layout/HorizontalMultiLevelHierarchy"/>
    <dgm:cxn modelId="{4CD57C33-15CE-4C8D-92E6-B06BDE5F02D6}" type="presOf" srcId="{8FDD37FC-8862-47A5-9316-22D9D554978C}" destId="{43AA6BBA-1BEF-47BD-8AE1-0E4308BD2BD9}" srcOrd="0" destOrd="0" presId="urn:microsoft.com/office/officeart/2008/layout/HorizontalMultiLevelHierarchy"/>
    <dgm:cxn modelId="{E50F7650-72D1-4203-8487-381B4FBBC9AA}" type="presOf" srcId="{22D3D6DF-590C-4B63-B956-C5131C347F32}" destId="{374D93A2-3DC4-4DBB-A234-50DAA1179A13}" srcOrd="1" destOrd="0" presId="urn:microsoft.com/office/officeart/2008/layout/HorizontalMultiLevelHierarchy"/>
    <dgm:cxn modelId="{86EF19DC-831C-45B4-895D-60D4A1B22410}" type="presOf" srcId="{22D3D6DF-590C-4B63-B956-C5131C347F32}" destId="{3D8A46AB-41D1-48C4-B5FA-5CC2B2D4D6A2}" srcOrd="0" destOrd="0" presId="urn:microsoft.com/office/officeart/2008/layout/HorizontalMultiLevelHierarchy"/>
    <dgm:cxn modelId="{BB22C588-7A70-4561-B955-AFEA69EF6D92}" type="presOf" srcId="{6E623FAA-40A4-4AE3-BC9D-0799A674171D}" destId="{B03D16B4-A4D3-4BBD-947C-B573F46D3C0E}" srcOrd="0" destOrd="0" presId="urn:microsoft.com/office/officeart/2008/layout/HorizontalMultiLevelHierarchy"/>
    <dgm:cxn modelId="{A01B648F-4B2E-4AFB-A3A7-00A5DC17B0ED}" type="presOf" srcId="{A5ACD987-74F1-4DE8-B539-157622CDC001}" destId="{7D432D54-6CAB-4021-A0F7-595BBA20BCE7}" srcOrd="0" destOrd="0" presId="urn:microsoft.com/office/officeart/2008/layout/HorizontalMultiLevelHierarchy"/>
    <dgm:cxn modelId="{1617DA9A-AD30-49F2-8272-6F8A84E23134}" srcId="{F59628FF-5241-417B-A8E5-72710348CB7B}" destId="{A5ACD987-74F1-4DE8-B539-157622CDC001}" srcOrd="0" destOrd="0" parTransId="{4EC1633D-EBDA-45FF-AB96-F1A700E29622}" sibTransId="{2A3EB94F-C680-4BC0-B5D1-4F0EA0F3C4B1}"/>
    <dgm:cxn modelId="{43790AB6-3766-446E-A635-ACC0782BA4F4}" type="presOf" srcId="{A838CA36-1B53-45C9-A9FE-C7BC61860172}" destId="{36D77E47-7849-493F-A48A-69FFFFF142A9}" srcOrd="0" destOrd="0" presId="urn:microsoft.com/office/officeart/2008/layout/HorizontalMultiLevelHierarchy"/>
    <dgm:cxn modelId="{423FBD78-FE41-4FE1-9B6B-3AAF632E8882}" type="presOf" srcId="{F59628FF-5241-417B-A8E5-72710348CB7B}" destId="{A5959260-ECAF-4FF2-9454-BD666F2B2105}" srcOrd="0" destOrd="0" presId="urn:microsoft.com/office/officeart/2008/layout/HorizontalMultiLevelHierarchy"/>
    <dgm:cxn modelId="{36B4DBAF-CE95-4706-A23A-2BBD2F063463}" type="presOf" srcId="{46F7D0CF-E8F6-4A3D-B5C9-8C3E0A8C4EA1}" destId="{BA0D3C89-EB9A-460B-B46D-D8DB069A62DE}" srcOrd="0" destOrd="0" presId="urn:microsoft.com/office/officeart/2008/layout/HorizontalMultiLevelHierarchy"/>
    <dgm:cxn modelId="{1724C521-A3B2-47E7-9991-D7B5D229ECC1}" type="presOf" srcId="{F07A7D91-8260-4104-A12A-0764481B6055}" destId="{717EF050-9B22-46D6-805B-C0025319AB57}" srcOrd="0" destOrd="0" presId="urn:microsoft.com/office/officeart/2008/layout/HorizontalMultiLevelHierarchy"/>
    <dgm:cxn modelId="{57DBE32E-D9B8-4871-A808-EE7A401D7759}" srcId="{A5ACD987-74F1-4DE8-B539-157622CDC001}" destId="{8FDD37FC-8862-47A5-9316-22D9D554978C}" srcOrd="0" destOrd="0" parTransId="{6E623FAA-40A4-4AE3-BC9D-0799A674171D}" sibTransId="{9DC922F9-1569-4C7D-9D4A-AC2FD2D7406D}"/>
    <dgm:cxn modelId="{FD4DF8B3-B7BC-4F42-8DAB-86BFE00FBA23}" type="presOf" srcId="{6E623FAA-40A4-4AE3-BC9D-0799A674171D}" destId="{243AE1AA-F8EA-4076-8FFF-D6E3ABF26CDD}" srcOrd="1" destOrd="0" presId="urn:microsoft.com/office/officeart/2008/layout/HorizontalMultiLevelHierarchy"/>
    <dgm:cxn modelId="{166F2AED-A1F5-4430-AB55-A74B85C20B01}" srcId="{A5ACD987-74F1-4DE8-B539-157622CDC001}" destId="{46F7D0CF-E8F6-4A3D-B5C9-8C3E0A8C4EA1}" srcOrd="2" destOrd="0" parTransId="{A838CA36-1B53-45C9-A9FE-C7BC61860172}" sibTransId="{11CFADC1-83A5-4CE0-8641-7D86B5F1EA70}"/>
    <dgm:cxn modelId="{D73D3BD9-DC41-4FAC-90AD-B9160CCD9D89}" srcId="{A5ACD987-74F1-4DE8-B539-157622CDC001}" destId="{F07A7D91-8260-4104-A12A-0764481B6055}" srcOrd="1" destOrd="0" parTransId="{22D3D6DF-590C-4B63-B956-C5131C347F32}" sibTransId="{39F769FB-06D3-4DA2-9E35-47572519D10D}"/>
    <dgm:cxn modelId="{45254DDD-CEC9-4715-ADD1-20D7179FD082}" type="presParOf" srcId="{A5959260-ECAF-4FF2-9454-BD666F2B2105}" destId="{0454E982-4482-4462-898A-879B562B9DED}" srcOrd="0" destOrd="0" presId="urn:microsoft.com/office/officeart/2008/layout/HorizontalMultiLevelHierarchy"/>
    <dgm:cxn modelId="{4B72BBCF-0D7E-4F16-B4C5-EF7A21FDFE6D}" type="presParOf" srcId="{0454E982-4482-4462-898A-879B562B9DED}" destId="{7D432D54-6CAB-4021-A0F7-595BBA20BCE7}" srcOrd="0" destOrd="0" presId="urn:microsoft.com/office/officeart/2008/layout/HorizontalMultiLevelHierarchy"/>
    <dgm:cxn modelId="{1BE907C9-2C3D-44C5-9EC8-EAA72B173FFD}" type="presParOf" srcId="{0454E982-4482-4462-898A-879B562B9DED}" destId="{69ED30D8-3170-43BF-9F82-8A5775E34380}" srcOrd="1" destOrd="0" presId="urn:microsoft.com/office/officeart/2008/layout/HorizontalMultiLevelHierarchy"/>
    <dgm:cxn modelId="{FA428B47-8A9B-487B-995D-C1282285BC9B}" type="presParOf" srcId="{69ED30D8-3170-43BF-9F82-8A5775E34380}" destId="{B03D16B4-A4D3-4BBD-947C-B573F46D3C0E}" srcOrd="0" destOrd="0" presId="urn:microsoft.com/office/officeart/2008/layout/HorizontalMultiLevelHierarchy"/>
    <dgm:cxn modelId="{09FA3953-48F0-4825-917E-D8E6470A6D75}" type="presParOf" srcId="{B03D16B4-A4D3-4BBD-947C-B573F46D3C0E}" destId="{243AE1AA-F8EA-4076-8FFF-D6E3ABF26CDD}" srcOrd="0" destOrd="0" presId="urn:microsoft.com/office/officeart/2008/layout/HorizontalMultiLevelHierarchy"/>
    <dgm:cxn modelId="{273BA4DB-9DDD-4A55-8DE1-7628A3F3209C}" type="presParOf" srcId="{69ED30D8-3170-43BF-9F82-8A5775E34380}" destId="{B138622C-8D1D-4374-A456-25F3B68E0FC3}" srcOrd="1" destOrd="0" presId="urn:microsoft.com/office/officeart/2008/layout/HorizontalMultiLevelHierarchy"/>
    <dgm:cxn modelId="{67430DE6-EA97-4416-A5BB-3D9E43BCBCE7}" type="presParOf" srcId="{B138622C-8D1D-4374-A456-25F3B68E0FC3}" destId="{43AA6BBA-1BEF-47BD-8AE1-0E4308BD2BD9}" srcOrd="0" destOrd="0" presId="urn:microsoft.com/office/officeart/2008/layout/HorizontalMultiLevelHierarchy"/>
    <dgm:cxn modelId="{BA61A578-8FF4-4F2E-A1B2-52D27D4F5BF5}" type="presParOf" srcId="{B138622C-8D1D-4374-A456-25F3B68E0FC3}" destId="{40D4A989-A42A-4FFB-8B73-AD7484274CCC}" srcOrd="1" destOrd="0" presId="urn:microsoft.com/office/officeart/2008/layout/HorizontalMultiLevelHierarchy"/>
    <dgm:cxn modelId="{DFE0B0D7-EA1A-44F9-95C4-65D56324B189}" type="presParOf" srcId="{69ED30D8-3170-43BF-9F82-8A5775E34380}" destId="{3D8A46AB-41D1-48C4-B5FA-5CC2B2D4D6A2}" srcOrd="2" destOrd="0" presId="urn:microsoft.com/office/officeart/2008/layout/HorizontalMultiLevelHierarchy"/>
    <dgm:cxn modelId="{E40E6E1B-DEA6-4157-AE82-02E3BBA58E5F}" type="presParOf" srcId="{3D8A46AB-41D1-48C4-B5FA-5CC2B2D4D6A2}" destId="{374D93A2-3DC4-4DBB-A234-50DAA1179A13}" srcOrd="0" destOrd="0" presId="urn:microsoft.com/office/officeart/2008/layout/HorizontalMultiLevelHierarchy"/>
    <dgm:cxn modelId="{04EC0EAA-9D6F-43E9-AB10-CD45755DF5C9}" type="presParOf" srcId="{69ED30D8-3170-43BF-9F82-8A5775E34380}" destId="{98E4E36E-E581-4014-8592-DF2F35641604}" srcOrd="3" destOrd="0" presId="urn:microsoft.com/office/officeart/2008/layout/HorizontalMultiLevelHierarchy"/>
    <dgm:cxn modelId="{B82AB4AC-AA94-4F65-A789-FDE889D96B97}" type="presParOf" srcId="{98E4E36E-E581-4014-8592-DF2F35641604}" destId="{717EF050-9B22-46D6-805B-C0025319AB57}" srcOrd="0" destOrd="0" presId="urn:microsoft.com/office/officeart/2008/layout/HorizontalMultiLevelHierarchy"/>
    <dgm:cxn modelId="{69E450F8-9A22-4833-B8D1-6827F8A8EC7E}" type="presParOf" srcId="{98E4E36E-E581-4014-8592-DF2F35641604}" destId="{084C95BA-7E8E-49CA-BA86-8DB9FCAE332F}" srcOrd="1" destOrd="0" presId="urn:microsoft.com/office/officeart/2008/layout/HorizontalMultiLevelHierarchy"/>
    <dgm:cxn modelId="{22BFCDED-9975-4FA6-A163-8894B6946914}" type="presParOf" srcId="{69ED30D8-3170-43BF-9F82-8A5775E34380}" destId="{36D77E47-7849-493F-A48A-69FFFFF142A9}" srcOrd="4" destOrd="0" presId="urn:microsoft.com/office/officeart/2008/layout/HorizontalMultiLevelHierarchy"/>
    <dgm:cxn modelId="{A8BBB3C5-DF6D-4E86-A1CB-FDAFC3E788C2}" type="presParOf" srcId="{36D77E47-7849-493F-A48A-69FFFFF142A9}" destId="{C2025F16-799E-4786-958D-B03FB244970F}" srcOrd="0" destOrd="0" presId="urn:microsoft.com/office/officeart/2008/layout/HorizontalMultiLevelHierarchy"/>
    <dgm:cxn modelId="{153D33CD-9042-4F63-8A98-C397F81D1191}" type="presParOf" srcId="{69ED30D8-3170-43BF-9F82-8A5775E34380}" destId="{467E3666-6A7A-4A1D-ACCC-4D33DBC509C9}" srcOrd="5" destOrd="0" presId="urn:microsoft.com/office/officeart/2008/layout/HorizontalMultiLevelHierarchy"/>
    <dgm:cxn modelId="{02C747BF-FA9F-42B7-9E58-B60FD51BC864}" type="presParOf" srcId="{467E3666-6A7A-4A1D-ACCC-4D33DBC509C9}" destId="{BA0D3C89-EB9A-460B-B46D-D8DB069A62DE}" srcOrd="0" destOrd="0" presId="urn:microsoft.com/office/officeart/2008/layout/HorizontalMultiLevelHierarchy"/>
    <dgm:cxn modelId="{2C9DDFAE-60A0-470F-871D-FEC7C167D0D2}" type="presParOf" srcId="{467E3666-6A7A-4A1D-ACCC-4D33DBC509C9}" destId="{D425728B-1D00-44F5-83E8-AC464592DCA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59628FF-5241-417B-A8E5-72710348CB7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A5ACD987-74F1-4DE8-B539-157622CDC001}">
      <dgm:prSet phldrT="[טקסט]"/>
      <dgm:spPr/>
      <dgm:t>
        <a:bodyPr/>
        <a:lstStyle/>
        <a:p>
          <a:pPr rtl="1"/>
          <a:r>
            <a:rPr lang="he-IL" dirty="0"/>
            <a:t>קרובי עצמו</a:t>
          </a:r>
        </a:p>
        <a:p>
          <a:pPr rtl="1"/>
          <a:r>
            <a:rPr lang="he-IL" dirty="0"/>
            <a:t>(איסורי אחווה)</a:t>
          </a:r>
        </a:p>
      </dgm:t>
    </dgm:pt>
    <dgm:pt modelId="{4EC1633D-EBDA-45FF-AB96-F1A700E29622}" type="parTrans" cxnId="{1617DA9A-AD30-49F2-8272-6F8A84E23134}">
      <dgm:prSet/>
      <dgm:spPr/>
      <dgm:t>
        <a:bodyPr/>
        <a:lstStyle/>
        <a:p>
          <a:pPr rtl="1"/>
          <a:endParaRPr lang="he-IL"/>
        </a:p>
      </dgm:t>
    </dgm:pt>
    <dgm:pt modelId="{2A3EB94F-C680-4BC0-B5D1-4F0EA0F3C4B1}" type="sibTrans" cxnId="{1617DA9A-AD30-49F2-8272-6F8A84E23134}">
      <dgm:prSet/>
      <dgm:spPr/>
      <dgm:t>
        <a:bodyPr/>
        <a:lstStyle/>
        <a:p>
          <a:pPr rtl="1"/>
          <a:endParaRPr lang="he-IL"/>
        </a:p>
      </dgm:t>
    </dgm:pt>
    <dgm:pt modelId="{8FDD37FC-8862-47A5-9316-22D9D554978C}">
      <dgm:prSet phldrT="[טקסט]"/>
      <dgm:spPr/>
      <dgm:t>
        <a:bodyPr/>
        <a:lstStyle/>
        <a:p>
          <a:pPr rtl="1"/>
          <a:r>
            <a:rPr lang="he-IL" dirty="0"/>
            <a:t>אחותו </a:t>
          </a:r>
          <a:r>
            <a:rPr lang="he-IL" dirty="0" err="1"/>
            <a:t>מאמא</a:t>
          </a:r>
          <a:r>
            <a:rPr lang="he-IL" dirty="0"/>
            <a:t> (כרת)</a:t>
          </a:r>
        </a:p>
      </dgm:t>
    </dgm:pt>
    <dgm:pt modelId="{6E623FAA-40A4-4AE3-BC9D-0799A674171D}" type="parTrans" cxnId="{57DBE32E-D9B8-4871-A808-EE7A401D7759}">
      <dgm:prSet/>
      <dgm:spPr/>
      <dgm:t>
        <a:bodyPr/>
        <a:lstStyle/>
        <a:p>
          <a:pPr rtl="1"/>
          <a:endParaRPr lang="he-IL"/>
        </a:p>
      </dgm:t>
    </dgm:pt>
    <dgm:pt modelId="{9DC922F9-1569-4C7D-9D4A-AC2FD2D7406D}" type="sibTrans" cxnId="{57DBE32E-D9B8-4871-A808-EE7A401D7759}">
      <dgm:prSet/>
      <dgm:spPr/>
      <dgm:t>
        <a:bodyPr/>
        <a:lstStyle/>
        <a:p>
          <a:pPr rtl="1"/>
          <a:endParaRPr lang="he-IL"/>
        </a:p>
      </dgm:t>
    </dgm:pt>
    <dgm:pt modelId="{F07A7D91-8260-4104-A12A-0764481B6055}">
      <dgm:prSet phldrT="[טקסט]"/>
      <dgm:spPr/>
      <dgm:t>
        <a:bodyPr/>
        <a:lstStyle/>
        <a:p>
          <a:pPr rtl="1"/>
          <a:r>
            <a:rPr lang="he-IL" dirty="0"/>
            <a:t>אחות אמו (כרת))</a:t>
          </a:r>
        </a:p>
      </dgm:t>
    </dgm:pt>
    <dgm:pt modelId="{22D3D6DF-590C-4B63-B956-C5131C347F32}" type="parTrans" cxnId="{D73D3BD9-DC41-4FAC-90AD-B9160CCD9D89}">
      <dgm:prSet/>
      <dgm:spPr/>
      <dgm:t>
        <a:bodyPr/>
        <a:lstStyle/>
        <a:p>
          <a:pPr rtl="1"/>
          <a:endParaRPr lang="he-IL"/>
        </a:p>
      </dgm:t>
    </dgm:pt>
    <dgm:pt modelId="{39F769FB-06D3-4DA2-9E35-47572519D10D}" type="sibTrans" cxnId="{D73D3BD9-DC41-4FAC-90AD-B9160CCD9D89}">
      <dgm:prSet/>
      <dgm:spPr/>
      <dgm:t>
        <a:bodyPr/>
        <a:lstStyle/>
        <a:p>
          <a:pPr rtl="1"/>
          <a:endParaRPr lang="he-IL"/>
        </a:p>
      </dgm:t>
    </dgm:pt>
    <dgm:pt modelId="{46F7D0CF-E8F6-4A3D-B5C9-8C3E0A8C4EA1}">
      <dgm:prSet phldrT="[טקסט]"/>
      <dgm:spPr/>
      <dgm:t>
        <a:bodyPr/>
        <a:lstStyle/>
        <a:p>
          <a:pPr rtl="1"/>
          <a:r>
            <a:rPr lang="he-IL" dirty="0"/>
            <a:t>אחות אשתו (כרת)</a:t>
          </a:r>
        </a:p>
      </dgm:t>
    </dgm:pt>
    <dgm:pt modelId="{A838CA36-1B53-45C9-A9FE-C7BC61860172}" type="parTrans" cxnId="{166F2AED-A1F5-4430-AB55-A74B85C20B01}">
      <dgm:prSet/>
      <dgm:spPr/>
      <dgm:t>
        <a:bodyPr/>
        <a:lstStyle/>
        <a:p>
          <a:pPr rtl="1"/>
          <a:endParaRPr lang="he-IL"/>
        </a:p>
      </dgm:t>
    </dgm:pt>
    <dgm:pt modelId="{11CFADC1-83A5-4CE0-8641-7D86B5F1EA70}" type="sibTrans" cxnId="{166F2AED-A1F5-4430-AB55-A74B85C20B01}">
      <dgm:prSet/>
      <dgm:spPr/>
      <dgm:t>
        <a:bodyPr/>
        <a:lstStyle/>
        <a:p>
          <a:pPr rtl="1"/>
          <a:endParaRPr lang="he-IL"/>
        </a:p>
      </dgm:t>
    </dgm:pt>
    <dgm:pt modelId="{A5959260-ECAF-4FF2-9454-BD666F2B2105}" type="pres">
      <dgm:prSet presAssocID="{F59628FF-5241-417B-A8E5-72710348CB7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0454E982-4482-4462-898A-879B562B9DED}" type="pres">
      <dgm:prSet presAssocID="{A5ACD987-74F1-4DE8-B539-157622CDC001}" presName="root1" presStyleCnt="0"/>
      <dgm:spPr/>
    </dgm:pt>
    <dgm:pt modelId="{7D432D54-6CAB-4021-A0F7-595BBA20BCE7}" type="pres">
      <dgm:prSet presAssocID="{A5ACD987-74F1-4DE8-B539-157622CDC001}" presName="LevelOneTextNode" presStyleLbl="node0" presStyleIdx="0" presStyleCnt="1" custAng="5400000" custScaleX="209866" custLinFactX="298444" custLinFactNeighborX="300000" custLinFactNeighborY="-5038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69ED30D8-3170-43BF-9F82-8A5775E34380}" type="pres">
      <dgm:prSet presAssocID="{A5ACD987-74F1-4DE8-B539-157622CDC001}" presName="level2hierChild" presStyleCnt="0"/>
      <dgm:spPr/>
    </dgm:pt>
    <dgm:pt modelId="{B03D16B4-A4D3-4BBD-947C-B573F46D3C0E}" type="pres">
      <dgm:prSet presAssocID="{6E623FAA-40A4-4AE3-BC9D-0799A674171D}" presName="conn2-1" presStyleLbl="parChTrans1D2" presStyleIdx="0" presStyleCnt="3"/>
      <dgm:spPr/>
      <dgm:t>
        <a:bodyPr/>
        <a:lstStyle/>
        <a:p>
          <a:pPr rtl="1"/>
          <a:endParaRPr lang="he-IL"/>
        </a:p>
      </dgm:t>
    </dgm:pt>
    <dgm:pt modelId="{243AE1AA-F8EA-4076-8FFF-D6E3ABF26CDD}" type="pres">
      <dgm:prSet presAssocID="{6E623FAA-40A4-4AE3-BC9D-0799A674171D}" presName="connTx" presStyleLbl="parChTrans1D2" presStyleIdx="0" presStyleCnt="3"/>
      <dgm:spPr/>
      <dgm:t>
        <a:bodyPr/>
        <a:lstStyle/>
        <a:p>
          <a:pPr rtl="1"/>
          <a:endParaRPr lang="he-IL"/>
        </a:p>
      </dgm:t>
    </dgm:pt>
    <dgm:pt modelId="{B138622C-8D1D-4374-A456-25F3B68E0FC3}" type="pres">
      <dgm:prSet presAssocID="{8FDD37FC-8862-47A5-9316-22D9D554978C}" presName="root2" presStyleCnt="0"/>
      <dgm:spPr/>
    </dgm:pt>
    <dgm:pt modelId="{43AA6BBA-1BEF-47BD-8AE1-0E4308BD2BD9}" type="pres">
      <dgm:prSet presAssocID="{8FDD37FC-8862-47A5-9316-22D9D554978C}" presName="LevelTwoTextNode" presStyleLbl="node2" presStyleIdx="0" presStyleCnt="3" custLinFactX="-5853" custLinFactNeighborX="-100000" custLinFactNeighborY="-20929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40D4A989-A42A-4FFB-8B73-AD7484274CCC}" type="pres">
      <dgm:prSet presAssocID="{8FDD37FC-8862-47A5-9316-22D9D554978C}" presName="level3hierChild" presStyleCnt="0"/>
      <dgm:spPr/>
    </dgm:pt>
    <dgm:pt modelId="{3D8A46AB-41D1-48C4-B5FA-5CC2B2D4D6A2}" type="pres">
      <dgm:prSet presAssocID="{22D3D6DF-590C-4B63-B956-C5131C347F32}" presName="conn2-1" presStyleLbl="parChTrans1D2" presStyleIdx="1" presStyleCnt="3"/>
      <dgm:spPr/>
      <dgm:t>
        <a:bodyPr/>
        <a:lstStyle/>
        <a:p>
          <a:pPr rtl="1"/>
          <a:endParaRPr lang="he-IL"/>
        </a:p>
      </dgm:t>
    </dgm:pt>
    <dgm:pt modelId="{374D93A2-3DC4-4DBB-A234-50DAA1179A13}" type="pres">
      <dgm:prSet presAssocID="{22D3D6DF-590C-4B63-B956-C5131C347F32}" presName="connTx" presStyleLbl="parChTrans1D2" presStyleIdx="1" presStyleCnt="3"/>
      <dgm:spPr/>
      <dgm:t>
        <a:bodyPr/>
        <a:lstStyle/>
        <a:p>
          <a:pPr rtl="1"/>
          <a:endParaRPr lang="he-IL"/>
        </a:p>
      </dgm:t>
    </dgm:pt>
    <dgm:pt modelId="{98E4E36E-E581-4014-8592-DF2F35641604}" type="pres">
      <dgm:prSet presAssocID="{F07A7D91-8260-4104-A12A-0764481B6055}" presName="root2" presStyleCnt="0"/>
      <dgm:spPr/>
    </dgm:pt>
    <dgm:pt modelId="{717EF050-9B22-46D6-805B-C0025319AB57}" type="pres">
      <dgm:prSet presAssocID="{F07A7D91-8260-4104-A12A-0764481B6055}" presName="LevelTwoTextNode" presStyleLbl="node2" presStyleIdx="1" presStyleCnt="3" custLinFactX="-5853" custLinFactNeighborX="-100000" custLinFactNeighborY="-10100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084C95BA-7E8E-49CA-BA86-8DB9FCAE332F}" type="pres">
      <dgm:prSet presAssocID="{F07A7D91-8260-4104-A12A-0764481B6055}" presName="level3hierChild" presStyleCnt="0"/>
      <dgm:spPr/>
    </dgm:pt>
    <dgm:pt modelId="{36D77E47-7849-493F-A48A-69FFFFF142A9}" type="pres">
      <dgm:prSet presAssocID="{A838CA36-1B53-45C9-A9FE-C7BC61860172}" presName="conn2-1" presStyleLbl="parChTrans1D2" presStyleIdx="2" presStyleCnt="3"/>
      <dgm:spPr/>
      <dgm:t>
        <a:bodyPr/>
        <a:lstStyle/>
        <a:p>
          <a:pPr rtl="1"/>
          <a:endParaRPr lang="he-IL"/>
        </a:p>
      </dgm:t>
    </dgm:pt>
    <dgm:pt modelId="{C2025F16-799E-4786-958D-B03FB244970F}" type="pres">
      <dgm:prSet presAssocID="{A838CA36-1B53-45C9-A9FE-C7BC61860172}" presName="connTx" presStyleLbl="parChTrans1D2" presStyleIdx="2" presStyleCnt="3"/>
      <dgm:spPr/>
      <dgm:t>
        <a:bodyPr/>
        <a:lstStyle/>
        <a:p>
          <a:pPr rtl="1"/>
          <a:endParaRPr lang="he-IL"/>
        </a:p>
      </dgm:t>
    </dgm:pt>
    <dgm:pt modelId="{467E3666-6A7A-4A1D-ACCC-4D33DBC509C9}" type="pres">
      <dgm:prSet presAssocID="{46F7D0CF-E8F6-4A3D-B5C9-8C3E0A8C4EA1}" presName="root2" presStyleCnt="0"/>
      <dgm:spPr/>
    </dgm:pt>
    <dgm:pt modelId="{BA0D3C89-EB9A-460B-B46D-D8DB069A62DE}" type="pres">
      <dgm:prSet presAssocID="{46F7D0CF-E8F6-4A3D-B5C9-8C3E0A8C4EA1}" presName="LevelTwoTextNode" presStyleLbl="node2" presStyleIdx="2" presStyleCnt="3" custLinFactX="-9318" custLinFactNeighborX="-100000" custLinFactNeighborY="11363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D425728B-1D00-44F5-83E8-AC464592DCAD}" type="pres">
      <dgm:prSet presAssocID="{46F7D0CF-E8F6-4A3D-B5C9-8C3E0A8C4EA1}" presName="level3hierChild" presStyleCnt="0"/>
      <dgm:spPr/>
    </dgm:pt>
  </dgm:ptLst>
  <dgm:cxnLst>
    <dgm:cxn modelId="{F4C6AD58-19A1-4A46-9685-C47463F73BA5}" type="presOf" srcId="{22D3D6DF-590C-4B63-B956-C5131C347F32}" destId="{3D8A46AB-41D1-48C4-B5FA-5CC2B2D4D6A2}" srcOrd="0" destOrd="0" presId="urn:microsoft.com/office/officeart/2008/layout/HorizontalMultiLevelHierarchy"/>
    <dgm:cxn modelId="{1B064421-4D22-4DF0-A8A2-956E5C40A77A}" type="presOf" srcId="{A838CA36-1B53-45C9-A9FE-C7BC61860172}" destId="{36D77E47-7849-493F-A48A-69FFFFF142A9}" srcOrd="0" destOrd="0" presId="urn:microsoft.com/office/officeart/2008/layout/HorizontalMultiLevelHierarchy"/>
    <dgm:cxn modelId="{EF8F6587-82D7-4A9D-8DE7-28853CBA4769}" type="presOf" srcId="{F59628FF-5241-417B-A8E5-72710348CB7B}" destId="{A5959260-ECAF-4FF2-9454-BD666F2B2105}" srcOrd="0" destOrd="0" presId="urn:microsoft.com/office/officeart/2008/layout/HorizontalMultiLevelHierarchy"/>
    <dgm:cxn modelId="{E62C4915-2A5D-4F95-B96A-04157654621C}" type="presOf" srcId="{8FDD37FC-8862-47A5-9316-22D9D554978C}" destId="{43AA6BBA-1BEF-47BD-8AE1-0E4308BD2BD9}" srcOrd="0" destOrd="0" presId="urn:microsoft.com/office/officeart/2008/layout/HorizontalMultiLevelHierarchy"/>
    <dgm:cxn modelId="{1617DA9A-AD30-49F2-8272-6F8A84E23134}" srcId="{F59628FF-5241-417B-A8E5-72710348CB7B}" destId="{A5ACD987-74F1-4DE8-B539-157622CDC001}" srcOrd="0" destOrd="0" parTransId="{4EC1633D-EBDA-45FF-AB96-F1A700E29622}" sibTransId="{2A3EB94F-C680-4BC0-B5D1-4F0EA0F3C4B1}"/>
    <dgm:cxn modelId="{EAA1D2FD-DA6D-4EBD-B85D-64AA406504F3}" type="presOf" srcId="{6E623FAA-40A4-4AE3-BC9D-0799A674171D}" destId="{243AE1AA-F8EA-4076-8FFF-D6E3ABF26CDD}" srcOrd="1" destOrd="0" presId="urn:microsoft.com/office/officeart/2008/layout/HorizontalMultiLevelHierarchy"/>
    <dgm:cxn modelId="{F7174AD1-3EC0-4F79-9294-E57A9555F326}" type="presOf" srcId="{6E623FAA-40A4-4AE3-BC9D-0799A674171D}" destId="{B03D16B4-A4D3-4BBD-947C-B573F46D3C0E}" srcOrd="0" destOrd="0" presId="urn:microsoft.com/office/officeart/2008/layout/HorizontalMultiLevelHierarchy"/>
    <dgm:cxn modelId="{E8C0CA8F-9659-49CE-9E0F-E750A592B5F6}" type="presOf" srcId="{A838CA36-1B53-45C9-A9FE-C7BC61860172}" destId="{C2025F16-799E-4786-958D-B03FB244970F}" srcOrd="1" destOrd="0" presId="urn:microsoft.com/office/officeart/2008/layout/HorizontalMultiLevelHierarchy"/>
    <dgm:cxn modelId="{57DBE32E-D9B8-4871-A808-EE7A401D7759}" srcId="{A5ACD987-74F1-4DE8-B539-157622CDC001}" destId="{8FDD37FC-8862-47A5-9316-22D9D554978C}" srcOrd="0" destOrd="0" parTransId="{6E623FAA-40A4-4AE3-BC9D-0799A674171D}" sibTransId="{9DC922F9-1569-4C7D-9D4A-AC2FD2D7406D}"/>
    <dgm:cxn modelId="{40F14ED0-F58B-46E2-96FE-5BE099A54AD3}" type="presOf" srcId="{46F7D0CF-E8F6-4A3D-B5C9-8C3E0A8C4EA1}" destId="{BA0D3C89-EB9A-460B-B46D-D8DB069A62DE}" srcOrd="0" destOrd="0" presId="urn:microsoft.com/office/officeart/2008/layout/HorizontalMultiLevelHierarchy"/>
    <dgm:cxn modelId="{BE98CC6B-906A-4C42-9EFD-5F01B6287CB0}" type="presOf" srcId="{22D3D6DF-590C-4B63-B956-C5131C347F32}" destId="{374D93A2-3DC4-4DBB-A234-50DAA1179A13}" srcOrd="1" destOrd="0" presId="urn:microsoft.com/office/officeart/2008/layout/HorizontalMultiLevelHierarchy"/>
    <dgm:cxn modelId="{166F2AED-A1F5-4430-AB55-A74B85C20B01}" srcId="{A5ACD987-74F1-4DE8-B539-157622CDC001}" destId="{46F7D0CF-E8F6-4A3D-B5C9-8C3E0A8C4EA1}" srcOrd="2" destOrd="0" parTransId="{A838CA36-1B53-45C9-A9FE-C7BC61860172}" sibTransId="{11CFADC1-83A5-4CE0-8641-7D86B5F1EA70}"/>
    <dgm:cxn modelId="{9F1511E2-F196-4912-A88D-DE73A567A8D5}" type="presOf" srcId="{F07A7D91-8260-4104-A12A-0764481B6055}" destId="{717EF050-9B22-46D6-805B-C0025319AB57}" srcOrd="0" destOrd="0" presId="urn:microsoft.com/office/officeart/2008/layout/HorizontalMultiLevelHierarchy"/>
    <dgm:cxn modelId="{F7A4F730-5D1B-4AED-84D3-44459145198B}" type="presOf" srcId="{A5ACD987-74F1-4DE8-B539-157622CDC001}" destId="{7D432D54-6CAB-4021-A0F7-595BBA20BCE7}" srcOrd="0" destOrd="0" presId="urn:microsoft.com/office/officeart/2008/layout/HorizontalMultiLevelHierarchy"/>
    <dgm:cxn modelId="{D73D3BD9-DC41-4FAC-90AD-B9160CCD9D89}" srcId="{A5ACD987-74F1-4DE8-B539-157622CDC001}" destId="{F07A7D91-8260-4104-A12A-0764481B6055}" srcOrd="1" destOrd="0" parTransId="{22D3D6DF-590C-4B63-B956-C5131C347F32}" sibTransId="{39F769FB-06D3-4DA2-9E35-47572519D10D}"/>
    <dgm:cxn modelId="{64E714A4-5D4E-4078-B20C-1981169C81AE}" type="presParOf" srcId="{A5959260-ECAF-4FF2-9454-BD666F2B2105}" destId="{0454E982-4482-4462-898A-879B562B9DED}" srcOrd="0" destOrd="0" presId="urn:microsoft.com/office/officeart/2008/layout/HorizontalMultiLevelHierarchy"/>
    <dgm:cxn modelId="{07C6C9B7-C5DB-4A24-9F21-E2E49D3946FC}" type="presParOf" srcId="{0454E982-4482-4462-898A-879B562B9DED}" destId="{7D432D54-6CAB-4021-A0F7-595BBA20BCE7}" srcOrd="0" destOrd="0" presId="urn:microsoft.com/office/officeart/2008/layout/HorizontalMultiLevelHierarchy"/>
    <dgm:cxn modelId="{84C77F61-DACF-4915-9656-5BA90032F654}" type="presParOf" srcId="{0454E982-4482-4462-898A-879B562B9DED}" destId="{69ED30D8-3170-43BF-9F82-8A5775E34380}" srcOrd="1" destOrd="0" presId="urn:microsoft.com/office/officeart/2008/layout/HorizontalMultiLevelHierarchy"/>
    <dgm:cxn modelId="{B913FE29-DF26-4D9A-A17C-CD94357A0787}" type="presParOf" srcId="{69ED30D8-3170-43BF-9F82-8A5775E34380}" destId="{B03D16B4-A4D3-4BBD-947C-B573F46D3C0E}" srcOrd="0" destOrd="0" presId="urn:microsoft.com/office/officeart/2008/layout/HorizontalMultiLevelHierarchy"/>
    <dgm:cxn modelId="{86BCDD11-14CE-4BF5-A128-3E33C51D0DB8}" type="presParOf" srcId="{B03D16B4-A4D3-4BBD-947C-B573F46D3C0E}" destId="{243AE1AA-F8EA-4076-8FFF-D6E3ABF26CDD}" srcOrd="0" destOrd="0" presId="urn:microsoft.com/office/officeart/2008/layout/HorizontalMultiLevelHierarchy"/>
    <dgm:cxn modelId="{59C81FE2-80B0-4A5F-A4D4-E7D9398B783D}" type="presParOf" srcId="{69ED30D8-3170-43BF-9F82-8A5775E34380}" destId="{B138622C-8D1D-4374-A456-25F3B68E0FC3}" srcOrd="1" destOrd="0" presId="urn:microsoft.com/office/officeart/2008/layout/HorizontalMultiLevelHierarchy"/>
    <dgm:cxn modelId="{5F4DBC72-E8A4-4115-B289-DC857B3073E4}" type="presParOf" srcId="{B138622C-8D1D-4374-A456-25F3B68E0FC3}" destId="{43AA6BBA-1BEF-47BD-8AE1-0E4308BD2BD9}" srcOrd="0" destOrd="0" presId="urn:microsoft.com/office/officeart/2008/layout/HorizontalMultiLevelHierarchy"/>
    <dgm:cxn modelId="{98AC0999-E603-470B-A294-BEC9790F5FD2}" type="presParOf" srcId="{B138622C-8D1D-4374-A456-25F3B68E0FC3}" destId="{40D4A989-A42A-4FFB-8B73-AD7484274CCC}" srcOrd="1" destOrd="0" presId="urn:microsoft.com/office/officeart/2008/layout/HorizontalMultiLevelHierarchy"/>
    <dgm:cxn modelId="{31FB6E2E-69C0-4127-918D-8A61512BEFCC}" type="presParOf" srcId="{69ED30D8-3170-43BF-9F82-8A5775E34380}" destId="{3D8A46AB-41D1-48C4-B5FA-5CC2B2D4D6A2}" srcOrd="2" destOrd="0" presId="urn:microsoft.com/office/officeart/2008/layout/HorizontalMultiLevelHierarchy"/>
    <dgm:cxn modelId="{FBC6AE01-E59B-4115-A78D-2605B680F0B6}" type="presParOf" srcId="{3D8A46AB-41D1-48C4-B5FA-5CC2B2D4D6A2}" destId="{374D93A2-3DC4-4DBB-A234-50DAA1179A13}" srcOrd="0" destOrd="0" presId="urn:microsoft.com/office/officeart/2008/layout/HorizontalMultiLevelHierarchy"/>
    <dgm:cxn modelId="{122E2177-02F3-4B7E-9884-24D5E7975A7A}" type="presParOf" srcId="{69ED30D8-3170-43BF-9F82-8A5775E34380}" destId="{98E4E36E-E581-4014-8592-DF2F35641604}" srcOrd="3" destOrd="0" presId="urn:microsoft.com/office/officeart/2008/layout/HorizontalMultiLevelHierarchy"/>
    <dgm:cxn modelId="{1B0D910D-26C5-4D00-BBA8-1BC5919C83C8}" type="presParOf" srcId="{98E4E36E-E581-4014-8592-DF2F35641604}" destId="{717EF050-9B22-46D6-805B-C0025319AB57}" srcOrd="0" destOrd="0" presId="urn:microsoft.com/office/officeart/2008/layout/HorizontalMultiLevelHierarchy"/>
    <dgm:cxn modelId="{F2250CDC-A042-4FE0-AA73-8B07F3996E9F}" type="presParOf" srcId="{98E4E36E-E581-4014-8592-DF2F35641604}" destId="{084C95BA-7E8E-49CA-BA86-8DB9FCAE332F}" srcOrd="1" destOrd="0" presId="urn:microsoft.com/office/officeart/2008/layout/HorizontalMultiLevelHierarchy"/>
    <dgm:cxn modelId="{A0ECE984-EDBB-4802-AB5E-68D4A33B7EA8}" type="presParOf" srcId="{69ED30D8-3170-43BF-9F82-8A5775E34380}" destId="{36D77E47-7849-493F-A48A-69FFFFF142A9}" srcOrd="4" destOrd="0" presId="urn:microsoft.com/office/officeart/2008/layout/HorizontalMultiLevelHierarchy"/>
    <dgm:cxn modelId="{F2328918-C3CA-49D9-A895-01C44FB41F39}" type="presParOf" srcId="{36D77E47-7849-493F-A48A-69FFFFF142A9}" destId="{C2025F16-799E-4786-958D-B03FB244970F}" srcOrd="0" destOrd="0" presId="urn:microsoft.com/office/officeart/2008/layout/HorizontalMultiLevelHierarchy"/>
    <dgm:cxn modelId="{F549C280-5BA7-4BA0-A6BE-0ED715393268}" type="presParOf" srcId="{69ED30D8-3170-43BF-9F82-8A5775E34380}" destId="{467E3666-6A7A-4A1D-ACCC-4D33DBC509C9}" srcOrd="5" destOrd="0" presId="urn:microsoft.com/office/officeart/2008/layout/HorizontalMultiLevelHierarchy"/>
    <dgm:cxn modelId="{02F05677-00B4-49B0-A4A3-AE1D18603012}" type="presParOf" srcId="{467E3666-6A7A-4A1D-ACCC-4D33DBC509C9}" destId="{BA0D3C89-EB9A-460B-B46D-D8DB069A62DE}" srcOrd="0" destOrd="0" presId="urn:microsoft.com/office/officeart/2008/layout/HorizontalMultiLevelHierarchy"/>
    <dgm:cxn modelId="{0E148616-BC7E-4A3C-83CF-C1B2EFDBFD1B}" type="presParOf" srcId="{467E3666-6A7A-4A1D-ACCC-4D33DBC509C9}" destId="{D425728B-1D00-44F5-83E8-AC464592DCA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59628FF-5241-417B-A8E5-72710348CB7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A5ACD987-74F1-4DE8-B539-157622CDC001}">
      <dgm:prSet phldrT="[טקסט]"/>
      <dgm:spPr/>
      <dgm:t>
        <a:bodyPr/>
        <a:lstStyle/>
        <a:p>
          <a:pPr rtl="1"/>
          <a:r>
            <a:rPr lang="he-IL" dirty="0"/>
            <a:t>איסורי אחווה</a:t>
          </a:r>
        </a:p>
      </dgm:t>
    </dgm:pt>
    <dgm:pt modelId="{4EC1633D-EBDA-45FF-AB96-F1A700E29622}" type="parTrans" cxnId="{1617DA9A-AD30-49F2-8272-6F8A84E23134}">
      <dgm:prSet/>
      <dgm:spPr/>
      <dgm:t>
        <a:bodyPr/>
        <a:lstStyle/>
        <a:p>
          <a:pPr rtl="1"/>
          <a:endParaRPr lang="he-IL"/>
        </a:p>
      </dgm:t>
    </dgm:pt>
    <dgm:pt modelId="{2A3EB94F-C680-4BC0-B5D1-4F0EA0F3C4B1}" type="sibTrans" cxnId="{1617DA9A-AD30-49F2-8272-6F8A84E23134}">
      <dgm:prSet/>
      <dgm:spPr/>
      <dgm:t>
        <a:bodyPr/>
        <a:lstStyle/>
        <a:p>
          <a:pPr rtl="1"/>
          <a:endParaRPr lang="he-IL"/>
        </a:p>
      </dgm:t>
    </dgm:pt>
    <dgm:pt modelId="{8FDD37FC-8862-47A5-9316-22D9D554978C}">
      <dgm:prSet phldrT="[טקסט]"/>
      <dgm:spPr/>
      <dgm:t>
        <a:bodyPr/>
        <a:lstStyle/>
        <a:p>
          <a:pPr rtl="1"/>
          <a:r>
            <a:rPr lang="he-IL" dirty="0"/>
            <a:t>אשת אחיו מאמו (כרת)</a:t>
          </a:r>
        </a:p>
      </dgm:t>
    </dgm:pt>
    <dgm:pt modelId="{6E623FAA-40A4-4AE3-BC9D-0799A674171D}" type="parTrans" cxnId="{57DBE32E-D9B8-4871-A808-EE7A401D7759}">
      <dgm:prSet/>
      <dgm:spPr/>
      <dgm:t>
        <a:bodyPr/>
        <a:lstStyle/>
        <a:p>
          <a:pPr rtl="1"/>
          <a:endParaRPr lang="he-IL"/>
        </a:p>
      </dgm:t>
    </dgm:pt>
    <dgm:pt modelId="{9DC922F9-1569-4C7D-9D4A-AC2FD2D7406D}" type="sibTrans" cxnId="{57DBE32E-D9B8-4871-A808-EE7A401D7759}">
      <dgm:prSet/>
      <dgm:spPr/>
      <dgm:t>
        <a:bodyPr/>
        <a:lstStyle/>
        <a:p>
          <a:pPr rtl="1"/>
          <a:endParaRPr lang="he-IL"/>
        </a:p>
      </dgm:t>
    </dgm:pt>
    <dgm:pt modelId="{F07A7D91-8260-4104-A12A-0764481B6055}">
      <dgm:prSet phldrT="[טקסט]"/>
      <dgm:spPr/>
      <dgm:t>
        <a:bodyPr/>
        <a:lstStyle/>
        <a:p>
          <a:pPr rtl="1"/>
          <a:r>
            <a:rPr lang="he-IL" dirty="0"/>
            <a:t>אשת אחיו שלא היה בעולמו (כרת)</a:t>
          </a:r>
        </a:p>
      </dgm:t>
    </dgm:pt>
    <dgm:pt modelId="{22D3D6DF-590C-4B63-B956-C5131C347F32}" type="parTrans" cxnId="{D73D3BD9-DC41-4FAC-90AD-B9160CCD9D89}">
      <dgm:prSet/>
      <dgm:spPr/>
      <dgm:t>
        <a:bodyPr/>
        <a:lstStyle/>
        <a:p>
          <a:pPr rtl="1"/>
          <a:endParaRPr lang="he-IL"/>
        </a:p>
      </dgm:t>
    </dgm:pt>
    <dgm:pt modelId="{39F769FB-06D3-4DA2-9E35-47572519D10D}" type="sibTrans" cxnId="{D73D3BD9-DC41-4FAC-90AD-B9160CCD9D89}">
      <dgm:prSet/>
      <dgm:spPr/>
      <dgm:t>
        <a:bodyPr/>
        <a:lstStyle/>
        <a:p>
          <a:pPr rtl="1"/>
          <a:endParaRPr lang="he-IL"/>
        </a:p>
      </dgm:t>
    </dgm:pt>
    <dgm:pt modelId="{A5959260-ECAF-4FF2-9454-BD666F2B2105}" type="pres">
      <dgm:prSet presAssocID="{F59628FF-5241-417B-A8E5-72710348CB7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0454E982-4482-4462-898A-879B562B9DED}" type="pres">
      <dgm:prSet presAssocID="{A5ACD987-74F1-4DE8-B539-157622CDC001}" presName="root1" presStyleCnt="0"/>
      <dgm:spPr/>
    </dgm:pt>
    <dgm:pt modelId="{7D432D54-6CAB-4021-A0F7-595BBA20BCE7}" type="pres">
      <dgm:prSet presAssocID="{A5ACD987-74F1-4DE8-B539-157622CDC001}" presName="LevelOneTextNode" presStyleLbl="node0" presStyleIdx="0" presStyleCnt="1" custAng="5400000" custLinFactX="298444" custLinFactNeighborX="300000" custLinFactNeighborY="-5038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69ED30D8-3170-43BF-9F82-8A5775E34380}" type="pres">
      <dgm:prSet presAssocID="{A5ACD987-74F1-4DE8-B539-157622CDC001}" presName="level2hierChild" presStyleCnt="0"/>
      <dgm:spPr/>
    </dgm:pt>
    <dgm:pt modelId="{B03D16B4-A4D3-4BBD-947C-B573F46D3C0E}" type="pres">
      <dgm:prSet presAssocID="{6E623FAA-40A4-4AE3-BC9D-0799A674171D}" presName="conn2-1" presStyleLbl="parChTrans1D2" presStyleIdx="0" presStyleCnt="2"/>
      <dgm:spPr/>
      <dgm:t>
        <a:bodyPr/>
        <a:lstStyle/>
        <a:p>
          <a:pPr rtl="1"/>
          <a:endParaRPr lang="he-IL"/>
        </a:p>
      </dgm:t>
    </dgm:pt>
    <dgm:pt modelId="{243AE1AA-F8EA-4076-8FFF-D6E3ABF26CDD}" type="pres">
      <dgm:prSet presAssocID="{6E623FAA-40A4-4AE3-BC9D-0799A674171D}" presName="connTx" presStyleLbl="parChTrans1D2" presStyleIdx="0" presStyleCnt="2"/>
      <dgm:spPr/>
      <dgm:t>
        <a:bodyPr/>
        <a:lstStyle/>
        <a:p>
          <a:pPr rtl="1"/>
          <a:endParaRPr lang="he-IL"/>
        </a:p>
      </dgm:t>
    </dgm:pt>
    <dgm:pt modelId="{B138622C-8D1D-4374-A456-25F3B68E0FC3}" type="pres">
      <dgm:prSet presAssocID="{8FDD37FC-8862-47A5-9316-22D9D554978C}" presName="root2" presStyleCnt="0"/>
      <dgm:spPr/>
    </dgm:pt>
    <dgm:pt modelId="{43AA6BBA-1BEF-47BD-8AE1-0E4308BD2BD9}" type="pres">
      <dgm:prSet presAssocID="{8FDD37FC-8862-47A5-9316-22D9D554978C}" presName="LevelTwoTextNode" presStyleLbl="node2" presStyleIdx="0" presStyleCnt="2" custLinFactX="-5853" custLinFactNeighborX="-100000" custLinFactNeighborY="-20929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40D4A989-A42A-4FFB-8B73-AD7484274CCC}" type="pres">
      <dgm:prSet presAssocID="{8FDD37FC-8862-47A5-9316-22D9D554978C}" presName="level3hierChild" presStyleCnt="0"/>
      <dgm:spPr/>
    </dgm:pt>
    <dgm:pt modelId="{3D8A46AB-41D1-48C4-B5FA-5CC2B2D4D6A2}" type="pres">
      <dgm:prSet presAssocID="{22D3D6DF-590C-4B63-B956-C5131C347F32}" presName="conn2-1" presStyleLbl="parChTrans1D2" presStyleIdx="1" presStyleCnt="2"/>
      <dgm:spPr/>
      <dgm:t>
        <a:bodyPr/>
        <a:lstStyle/>
        <a:p>
          <a:pPr rtl="1"/>
          <a:endParaRPr lang="he-IL"/>
        </a:p>
      </dgm:t>
    </dgm:pt>
    <dgm:pt modelId="{374D93A2-3DC4-4DBB-A234-50DAA1179A13}" type="pres">
      <dgm:prSet presAssocID="{22D3D6DF-590C-4B63-B956-C5131C347F32}" presName="connTx" presStyleLbl="parChTrans1D2" presStyleIdx="1" presStyleCnt="2"/>
      <dgm:spPr/>
      <dgm:t>
        <a:bodyPr/>
        <a:lstStyle/>
        <a:p>
          <a:pPr rtl="1"/>
          <a:endParaRPr lang="he-IL"/>
        </a:p>
      </dgm:t>
    </dgm:pt>
    <dgm:pt modelId="{98E4E36E-E581-4014-8592-DF2F35641604}" type="pres">
      <dgm:prSet presAssocID="{F07A7D91-8260-4104-A12A-0764481B6055}" presName="root2" presStyleCnt="0"/>
      <dgm:spPr/>
    </dgm:pt>
    <dgm:pt modelId="{717EF050-9B22-46D6-805B-C0025319AB57}" type="pres">
      <dgm:prSet presAssocID="{F07A7D91-8260-4104-A12A-0764481B6055}" presName="LevelTwoTextNode" presStyleLbl="node2" presStyleIdx="1" presStyleCnt="2" custLinFactX="-5853" custLinFactNeighborX="-100000" custLinFactNeighborY="-10100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084C95BA-7E8E-49CA-BA86-8DB9FCAE332F}" type="pres">
      <dgm:prSet presAssocID="{F07A7D91-8260-4104-A12A-0764481B6055}" presName="level3hierChild" presStyleCnt="0"/>
      <dgm:spPr/>
    </dgm:pt>
  </dgm:ptLst>
  <dgm:cxnLst>
    <dgm:cxn modelId="{CF0BE68B-66B3-4884-AAFE-88CE9192E181}" type="presOf" srcId="{22D3D6DF-590C-4B63-B956-C5131C347F32}" destId="{374D93A2-3DC4-4DBB-A234-50DAA1179A13}" srcOrd="1" destOrd="0" presId="urn:microsoft.com/office/officeart/2008/layout/HorizontalMultiLevelHierarchy"/>
    <dgm:cxn modelId="{206DC17D-52B8-4D5E-BC15-6DC2E9D67C76}" type="presOf" srcId="{6E623FAA-40A4-4AE3-BC9D-0799A674171D}" destId="{243AE1AA-F8EA-4076-8FFF-D6E3ABF26CDD}" srcOrd="1" destOrd="0" presId="urn:microsoft.com/office/officeart/2008/layout/HorizontalMultiLevelHierarchy"/>
    <dgm:cxn modelId="{FA3F0E1A-E488-4BA8-8180-E39C87B4DC20}" type="presOf" srcId="{22D3D6DF-590C-4B63-B956-C5131C347F32}" destId="{3D8A46AB-41D1-48C4-B5FA-5CC2B2D4D6A2}" srcOrd="0" destOrd="0" presId="urn:microsoft.com/office/officeart/2008/layout/HorizontalMultiLevelHierarchy"/>
    <dgm:cxn modelId="{914ECB40-AD20-4065-8296-16229BB5DDFD}" type="presOf" srcId="{6E623FAA-40A4-4AE3-BC9D-0799A674171D}" destId="{B03D16B4-A4D3-4BBD-947C-B573F46D3C0E}" srcOrd="0" destOrd="0" presId="urn:microsoft.com/office/officeart/2008/layout/HorizontalMultiLevelHierarchy"/>
    <dgm:cxn modelId="{1617DA9A-AD30-49F2-8272-6F8A84E23134}" srcId="{F59628FF-5241-417B-A8E5-72710348CB7B}" destId="{A5ACD987-74F1-4DE8-B539-157622CDC001}" srcOrd="0" destOrd="0" parTransId="{4EC1633D-EBDA-45FF-AB96-F1A700E29622}" sibTransId="{2A3EB94F-C680-4BC0-B5D1-4F0EA0F3C4B1}"/>
    <dgm:cxn modelId="{AC370AFB-5629-4F9B-80C2-4DA3110C7196}" type="presOf" srcId="{A5ACD987-74F1-4DE8-B539-157622CDC001}" destId="{7D432D54-6CAB-4021-A0F7-595BBA20BCE7}" srcOrd="0" destOrd="0" presId="urn:microsoft.com/office/officeart/2008/layout/HorizontalMultiLevelHierarchy"/>
    <dgm:cxn modelId="{B4546B88-D07D-4BAC-93E4-796260217463}" type="presOf" srcId="{F07A7D91-8260-4104-A12A-0764481B6055}" destId="{717EF050-9B22-46D6-805B-C0025319AB57}" srcOrd="0" destOrd="0" presId="urn:microsoft.com/office/officeart/2008/layout/HorizontalMultiLevelHierarchy"/>
    <dgm:cxn modelId="{C320E7CA-B6F7-4DB6-91D7-60B5E045A655}" type="presOf" srcId="{8FDD37FC-8862-47A5-9316-22D9D554978C}" destId="{43AA6BBA-1BEF-47BD-8AE1-0E4308BD2BD9}" srcOrd="0" destOrd="0" presId="urn:microsoft.com/office/officeart/2008/layout/HorizontalMultiLevelHierarchy"/>
    <dgm:cxn modelId="{57DBE32E-D9B8-4871-A808-EE7A401D7759}" srcId="{A5ACD987-74F1-4DE8-B539-157622CDC001}" destId="{8FDD37FC-8862-47A5-9316-22D9D554978C}" srcOrd="0" destOrd="0" parTransId="{6E623FAA-40A4-4AE3-BC9D-0799A674171D}" sibTransId="{9DC922F9-1569-4C7D-9D4A-AC2FD2D7406D}"/>
    <dgm:cxn modelId="{7304B1AC-6789-4685-B76F-4453DA419260}" type="presOf" srcId="{F59628FF-5241-417B-A8E5-72710348CB7B}" destId="{A5959260-ECAF-4FF2-9454-BD666F2B2105}" srcOrd="0" destOrd="0" presId="urn:microsoft.com/office/officeart/2008/layout/HorizontalMultiLevelHierarchy"/>
    <dgm:cxn modelId="{D73D3BD9-DC41-4FAC-90AD-B9160CCD9D89}" srcId="{A5ACD987-74F1-4DE8-B539-157622CDC001}" destId="{F07A7D91-8260-4104-A12A-0764481B6055}" srcOrd="1" destOrd="0" parTransId="{22D3D6DF-590C-4B63-B956-C5131C347F32}" sibTransId="{39F769FB-06D3-4DA2-9E35-47572519D10D}"/>
    <dgm:cxn modelId="{7A783D23-8B66-4D4D-8671-30CFC33D002A}" type="presParOf" srcId="{A5959260-ECAF-4FF2-9454-BD666F2B2105}" destId="{0454E982-4482-4462-898A-879B562B9DED}" srcOrd="0" destOrd="0" presId="urn:microsoft.com/office/officeart/2008/layout/HorizontalMultiLevelHierarchy"/>
    <dgm:cxn modelId="{73683B3D-E5BC-4CFE-BDF6-D14D51D4C130}" type="presParOf" srcId="{0454E982-4482-4462-898A-879B562B9DED}" destId="{7D432D54-6CAB-4021-A0F7-595BBA20BCE7}" srcOrd="0" destOrd="0" presId="urn:microsoft.com/office/officeart/2008/layout/HorizontalMultiLevelHierarchy"/>
    <dgm:cxn modelId="{495F8073-1C6B-42D7-8684-6BC150482275}" type="presParOf" srcId="{0454E982-4482-4462-898A-879B562B9DED}" destId="{69ED30D8-3170-43BF-9F82-8A5775E34380}" srcOrd="1" destOrd="0" presId="urn:microsoft.com/office/officeart/2008/layout/HorizontalMultiLevelHierarchy"/>
    <dgm:cxn modelId="{A4954DE3-D5C0-469A-8E9E-7E21ED36D625}" type="presParOf" srcId="{69ED30D8-3170-43BF-9F82-8A5775E34380}" destId="{B03D16B4-A4D3-4BBD-947C-B573F46D3C0E}" srcOrd="0" destOrd="0" presId="urn:microsoft.com/office/officeart/2008/layout/HorizontalMultiLevelHierarchy"/>
    <dgm:cxn modelId="{39566EF4-C278-4B14-B2A7-9DAB82F7970E}" type="presParOf" srcId="{B03D16B4-A4D3-4BBD-947C-B573F46D3C0E}" destId="{243AE1AA-F8EA-4076-8FFF-D6E3ABF26CDD}" srcOrd="0" destOrd="0" presId="urn:microsoft.com/office/officeart/2008/layout/HorizontalMultiLevelHierarchy"/>
    <dgm:cxn modelId="{AA36E6BA-B14E-4F9F-836B-BD5C34426EBF}" type="presParOf" srcId="{69ED30D8-3170-43BF-9F82-8A5775E34380}" destId="{B138622C-8D1D-4374-A456-25F3B68E0FC3}" srcOrd="1" destOrd="0" presId="urn:microsoft.com/office/officeart/2008/layout/HorizontalMultiLevelHierarchy"/>
    <dgm:cxn modelId="{8F109950-2CCA-46E3-B00A-F383670E2B29}" type="presParOf" srcId="{B138622C-8D1D-4374-A456-25F3B68E0FC3}" destId="{43AA6BBA-1BEF-47BD-8AE1-0E4308BD2BD9}" srcOrd="0" destOrd="0" presId="urn:microsoft.com/office/officeart/2008/layout/HorizontalMultiLevelHierarchy"/>
    <dgm:cxn modelId="{DF4BF739-F00B-4CEC-9D4F-4DD58E6FC2DB}" type="presParOf" srcId="{B138622C-8D1D-4374-A456-25F3B68E0FC3}" destId="{40D4A989-A42A-4FFB-8B73-AD7484274CCC}" srcOrd="1" destOrd="0" presId="urn:microsoft.com/office/officeart/2008/layout/HorizontalMultiLevelHierarchy"/>
    <dgm:cxn modelId="{EE9AAD25-11EE-4EDE-9AE4-64FFD0185945}" type="presParOf" srcId="{69ED30D8-3170-43BF-9F82-8A5775E34380}" destId="{3D8A46AB-41D1-48C4-B5FA-5CC2B2D4D6A2}" srcOrd="2" destOrd="0" presId="urn:microsoft.com/office/officeart/2008/layout/HorizontalMultiLevelHierarchy"/>
    <dgm:cxn modelId="{2A51C458-E877-45AC-A218-920E71507CE3}" type="presParOf" srcId="{3D8A46AB-41D1-48C4-B5FA-5CC2B2D4D6A2}" destId="{374D93A2-3DC4-4DBB-A234-50DAA1179A13}" srcOrd="0" destOrd="0" presId="urn:microsoft.com/office/officeart/2008/layout/HorizontalMultiLevelHierarchy"/>
    <dgm:cxn modelId="{A600A1AE-F47B-4585-948B-89FEB62E02E7}" type="presParOf" srcId="{69ED30D8-3170-43BF-9F82-8A5775E34380}" destId="{98E4E36E-E581-4014-8592-DF2F35641604}" srcOrd="3" destOrd="0" presId="urn:microsoft.com/office/officeart/2008/layout/HorizontalMultiLevelHierarchy"/>
    <dgm:cxn modelId="{4D5358F7-8BEA-4D63-9975-6B407F8F6D31}" type="presParOf" srcId="{98E4E36E-E581-4014-8592-DF2F35641604}" destId="{717EF050-9B22-46D6-805B-C0025319AB57}" srcOrd="0" destOrd="0" presId="urn:microsoft.com/office/officeart/2008/layout/HorizontalMultiLevelHierarchy"/>
    <dgm:cxn modelId="{BC23CC7E-86DC-4A8A-923C-DF982926243C}" type="presParOf" srcId="{98E4E36E-E581-4014-8592-DF2F35641604}" destId="{084C95BA-7E8E-49CA-BA86-8DB9FCAE332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59628FF-5241-417B-A8E5-72710348CB7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A5ACD987-74F1-4DE8-B539-157622CDC001}">
      <dgm:prSet phldrT="[טקסט]"/>
      <dgm:spPr/>
      <dgm:t>
        <a:bodyPr/>
        <a:lstStyle/>
        <a:p>
          <a:pPr rtl="1"/>
          <a:r>
            <a:rPr lang="he-IL" dirty="0"/>
            <a:t>כלתו</a:t>
          </a:r>
        </a:p>
      </dgm:t>
    </dgm:pt>
    <dgm:pt modelId="{4EC1633D-EBDA-45FF-AB96-F1A700E29622}" type="parTrans" cxnId="{1617DA9A-AD30-49F2-8272-6F8A84E23134}">
      <dgm:prSet/>
      <dgm:spPr/>
      <dgm:t>
        <a:bodyPr/>
        <a:lstStyle/>
        <a:p>
          <a:pPr rtl="1"/>
          <a:endParaRPr lang="he-IL"/>
        </a:p>
      </dgm:t>
    </dgm:pt>
    <dgm:pt modelId="{2A3EB94F-C680-4BC0-B5D1-4F0EA0F3C4B1}" type="sibTrans" cxnId="{1617DA9A-AD30-49F2-8272-6F8A84E23134}">
      <dgm:prSet/>
      <dgm:spPr/>
      <dgm:t>
        <a:bodyPr/>
        <a:lstStyle/>
        <a:p>
          <a:pPr rtl="1"/>
          <a:endParaRPr lang="he-IL"/>
        </a:p>
      </dgm:t>
    </dgm:pt>
    <dgm:pt modelId="{8FDD37FC-8862-47A5-9316-22D9D554978C}">
      <dgm:prSet phldrT="[טקסט]"/>
      <dgm:spPr/>
      <dgm:t>
        <a:bodyPr/>
        <a:lstStyle/>
        <a:p>
          <a:pPr rtl="1"/>
          <a:r>
            <a:rPr lang="he-IL" dirty="0"/>
            <a:t>סקילה</a:t>
          </a:r>
        </a:p>
      </dgm:t>
    </dgm:pt>
    <dgm:pt modelId="{6E623FAA-40A4-4AE3-BC9D-0799A674171D}" type="parTrans" cxnId="{57DBE32E-D9B8-4871-A808-EE7A401D7759}">
      <dgm:prSet/>
      <dgm:spPr/>
      <dgm:t>
        <a:bodyPr/>
        <a:lstStyle/>
        <a:p>
          <a:pPr rtl="1"/>
          <a:endParaRPr lang="he-IL"/>
        </a:p>
      </dgm:t>
    </dgm:pt>
    <dgm:pt modelId="{9DC922F9-1569-4C7D-9D4A-AC2FD2D7406D}" type="sibTrans" cxnId="{57DBE32E-D9B8-4871-A808-EE7A401D7759}">
      <dgm:prSet/>
      <dgm:spPr/>
      <dgm:t>
        <a:bodyPr/>
        <a:lstStyle/>
        <a:p>
          <a:pPr rtl="1"/>
          <a:endParaRPr lang="he-IL"/>
        </a:p>
      </dgm:t>
    </dgm:pt>
    <dgm:pt modelId="{A5959260-ECAF-4FF2-9454-BD666F2B2105}" type="pres">
      <dgm:prSet presAssocID="{F59628FF-5241-417B-A8E5-72710348CB7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0454E982-4482-4462-898A-879B562B9DED}" type="pres">
      <dgm:prSet presAssocID="{A5ACD987-74F1-4DE8-B539-157622CDC001}" presName="root1" presStyleCnt="0"/>
      <dgm:spPr/>
    </dgm:pt>
    <dgm:pt modelId="{7D432D54-6CAB-4021-A0F7-595BBA20BCE7}" type="pres">
      <dgm:prSet presAssocID="{A5ACD987-74F1-4DE8-B539-157622CDC001}" presName="LevelOneTextNode" presStyleLbl="node0" presStyleIdx="0" presStyleCnt="1" custAng="5400000" custScaleX="210152" custLinFactX="400000" custLinFactNeighborX="417808" custLinFactNeighborY="-8134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69ED30D8-3170-43BF-9F82-8A5775E34380}" type="pres">
      <dgm:prSet presAssocID="{A5ACD987-74F1-4DE8-B539-157622CDC001}" presName="level2hierChild" presStyleCnt="0"/>
      <dgm:spPr/>
    </dgm:pt>
    <dgm:pt modelId="{B03D16B4-A4D3-4BBD-947C-B573F46D3C0E}" type="pres">
      <dgm:prSet presAssocID="{6E623FAA-40A4-4AE3-BC9D-0799A674171D}" presName="conn2-1" presStyleLbl="parChTrans1D2" presStyleIdx="0" presStyleCnt="1"/>
      <dgm:spPr/>
      <dgm:t>
        <a:bodyPr/>
        <a:lstStyle/>
        <a:p>
          <a:pPr rtl="1"/>
          <a:endParaRPr lang="he-IL"/>
        </a:p>
      </dgm:t>
    </dgm:pt>
    <dgm:pt modelId="{243AE1AA-F8EA-4076-8FFF-D6E3ABF26CDD}" type="pres">
      <dgm:prSet presAssocID="{6E623FAA-40A4-4AE3-BC9D-0799A674171D}" presName="connTx" presStyleLbl="parChTrans1D2" presStyleIdx="0" presStyleCnt="1"/>
      <dgm:spPr/>
      <dgm:t>
        <a:bodyPr/>
        <a:lstStyle/>
        <a:p>
          <a:pPr rtl="1"/>
          <a:endParaRPr lang="he-IL"/>
        </a:p>
      </dgm:t>
    </dgm:pt>
    <dgm:pt modelId="{B138622C-8D1D-4374-A456-25F3B68E0FC3}" type="pres">
      <dgm:prSet presAssocID="{8FDD37FC-8862-47A5-9316-22D9D554978C}" presName="root2" presStyleCnt="0"/>
      <dgm:spPr/>
    </dgm:pt>
    <dgm:pt modelId="{43AA6BBA-1BEF-47BD-8AE1-0E4308BD2BD9}" type="pres">
      <dgm:prSet presAssocID="{8FDD37FC-8862-47A5-9316-22D9D554978C}" presName="LevelTwoTextNode" presStyleLbl="node2" presStyleIdx="0" presStyleCnt="1" custScaleY="223587" custLinFactX="-72857" custLinFactNeighborX="-100000" custLinFactNeighborY="-36091">
        <dgm:presLayoutVars>
          <dgm:chPref val="3"/>
        </dgm:presLayoutVars>
      </dgm:prSet>
      <dgm:spPr/>
      <dgm:t>
        <a:bodyPr/>
        <a:lstStyle/>
        <a:p>
          <a:pPr rtl="1"/>
          <a:endParaRPr lang="he-IL"/>
        </a:p>
      </dgm:t>
    </dgm:pt>
    <dgm:pt modelId="{40D4A989-A42A-4FFB-8B73-AD7484274CCC}" type="pres">
      <dgm:prSet presAssocID="{8FDD37FC-8862-47A5-9316-22D9D554978C}" presName="level3hierChild" presStyleCnt="0"/>
      <dgm:spPr/>
    </dgm:pt>
  </dgm:ptLst>
  <dgm:cxnLst>
    <dgm:cxn modelId="{6308FA57-0E0A-46D7-A60A-CC3FAD5FA436}" type="presOf" srcId="{F59628FF-5241-417B-A8E5-72710348CB7B}" destId="{A5959260-ECAF-4FF2-9454-BD666F2B2105}" srcOrd="0" destOrd="0" presId="urn:microsoft.com/office/officeart/2008/layout/HorizontalMultiLevelHierarchy"/>
    <dgm:cxn modelId="{57DBE32E-D9B8-4871-A808-EE7A401D7759}" srcId="{A5ACD987-74F1-4DE8-B539-157622CDC001}" destId="{8FDD37FC-8862-47A5-9316-22D9D554978C}" srcOrd="0" destOrd="0" parTransId="{6E623FAA-40A4-4AE3-BC9D-0799A674171D}" sibTransId="{9DC922F9-1569-4C7D-9D4A-AC2FD2D7406D}"/>
    <dgm:cxn modelId="{579AFF2D-9619-4DAE-8C20-FE99FD43E7BB}" type="presOf" srcId="{6E623FAA-40A4-4AE3-BC9D-0799A674171D}" destId="{B03D16B4-A4D3-4BBD-947C-B573F46D3C0E}" srcOrd="0" destOrd="0" presId="urn:microsoft.com/office/officeart/2008/layout/HorizontalMultiLevelHierarchy"/>
    <dgm:cxn modelId="{48821EC5-A28D-4DBC-A934-72E6B2189056}" type="presOf" srcId="{A5ACD987-74F1-4DE8-B539-157622CDC001}" destId="{7D432D54-6CAB-4021-A0F7-595BBA20BCE7}" srcOrd="0" destOrd="0" presId="urn:microsoft.com/office/officeart/2008/layout/HorizontalMultiLevelHierarchy"/>
    <dgm:cxn modelId="{83DC5EC9-4882-4FE6-A39C-DCE03E70703B}" type="presOf" srcId="{8FDD37FC-8862-47A5-9316-22D9D554978C}" destId="{43AA6BBA-1BEF-47BD-8AE1-0E4308BD2BD9}" srcOrd="0" destOrd="0" presId="urn:microsoft.com/office/officeart/2008/layout/HorizontalMultiLevelHierarchy"/>
    <dgm:cxn modelId="{1617DA9A-AD30-49F2-8272-6F8A84E23134}" srcId="{F59628FF-5241-417B-A8E5-72710348CB7B}" destId="{A5ACD987-74F1-4DE8-B539-157622CDC001}" srcOrd="0" destOrd="0" parTransId="{4EC1633D-EBDA-45FF-AB96-F1A700E29622}" sibTransId="{2A3EB94F-C680-4BC0-B5D1-4F0EA0F3C4B1}"/>
    <dgm:cxn modelId="{7762DAE2-CD92-4636-B020-29F242097D95}" type="presOf" srcId="{6E623FAA-40A4-4AE3-BC9D-0799A674171D}" destId="{243AE1AA-F8EA-4076-8FFF-D6E3ABF26CDD}" srcOrd="1" destOrd="0" presId="urn:microsoft.com/office/officeart/2008/layout/HorizontalMultiLevelHierarchy"/>
    <dgm:cxn modelId="{30ABAC96-E9A0-419E-82DB-73EE54FBAADB}" type="presParOf" srcId="{A5959260-ECAF-4FF2-9454-BD666F2B2105}" destId="{0454E982-4482-4462-898A-879B562B9DED}" srcOrd="0" destOrd="0" presId="urn:microsoft.com/office/officeart/2008/layout/HorizontalMultiLevelHierarchy"/>
    <dgm:cxn modelId="{847E09E5-3D3F-4FAC-852B-3B70751FAE4C}" type="presParOf" srcId="{0454E982-4482-4462-898A-879B562B9DED}" destId="{7D432D54-6CAB-4021-A0F7-595BBA20BCE7}" srcOrd="0" destOrd="0" presId="urn:microsoft.com/office/officeart/2008/layout/HorizontalMultiLevelHierarchy"/>
    <dgm:cxn modelId="{C5425524-0170-4ED1-8464-CB9565D62A12}" type="presParOf" srcId="{0454E982-4482-4462-898A-879B562B9DED}" destId="{69ED30D8-3170-43BF-9F82-8A5775E34380}" srcOrd="1" destOrd="0" presId="urn:microsoft.com/office/officeart/2008/layout/HorizontalMultiLevelHierarchy"/>
    <dgm:cxn modelId="{EB3925FD-9369-408A-BE28-23C823C921FD}" type="presParOf" srcId="{69ED30D8-3170-43BF-9F82-8A5775E34380}" destId="{B03D16B4-A4D3-4BBD-947C-B573F46D3C0E}" srcOrd="0" destOrd="0" presId="urn:microsoft.com/office/officeart/2008/layout/HorizontalMultiLevelHierarchy"/>
    <dgm:cxn modelId="{B1FD03A3-5FF9-4F79-98A2-4F1F0A16A254}" type="presParOf" srcId="{B03D16B4-A4D3-4BBD-947C-B573F46D3C0E}" destId="{243AE1AA-F8EA-4076-8FFF-D6E3ABF26CDD}" srcOrd="0" destOrd="0" presId="urn:microsoft.com/office/officeart/2008/layout/HorizontalMultiLevelHierarchy"/>
    <dgm:cxn modelId="{C8CE86C2-5698-42B6-9EEE-0AF086A7EE2E}" type="presParOf" srcId="{69ED30D8-3170-43BF-9F82-8A5775E34380}" destId="{B138622C-8D1D-4374-A456-25F3B68E0FC3}" srcOrd="1" destOrd="0" presId="urn:microsoft.com/office/officeart/2008/layout/HorizontalMultiLevelHierarchy"/>
    <dgm:cxn modelId="{E4115E66-F484-40F5-8F7B-8800302975B3}" type="presParOf" srcId="{B138622C-8D1D-4374-A456-25F3B68E0FC3}" destId="{43AA6BBA-1BEF-47BD-8AE1-0E4308BD2BD9}" srcOrd="0" destOrd="0" presId="urn:microsoft.com/office/officeart/2008/layout/HorizontalMultiLevelHierarchy"/>
    <dgm:cxn modelId="{D85E5129-1112-4A1A-BE60-0AE83856D791}" type="presParOf" srcId="{B138622C-8D1D-4374-A456-25F3B68E0FC3}" destId="{40D4A989-A42A-4FFB-8B73-AD7484274CCC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D77E47-7849-493F-A48A-69FFFFF142A9}">
      <dsp:nvSpPr>
        <dsp:cNvPr id="0" name=""/>
        <dsp:cNvSpPr/>
      </dsp:nvSpPr>
      <dsp:spPr>
        <a:xfrm>
          <a:off x="813999" y="1748866"/>
          <a:ext cx="5738690" cy="1203730"/>
        </a:xfrm>
        <a:custGeom>
          <a:avLst/>
          <a:gdLst/>
          <a:ahLst/>
          <a:cxnLst/>
          <a:rect l="0" t="0" r="0" b="0"/>
          <a:pathLst>
            <a:path>
              <a:moveTo>
                <a:pt x="5738690" y="0"/>
              </a:moveTo>
              <a:lnTo>
                <a:pt x="0" y="12037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700" kern="1200"/>
        </a:p>
      </dsp:txBody>
      <dsp:txXfrm>
        <a:off x="3536755" y="2204142"/>
        <a:ext cx="293178" cy="293178"/>
      </dsp:txXfrm>
    </dsp:sp>
    <dsp:sp modelId="{3D8A46AB-41D1-48C4-B5FA-5CC2B2D4D6A2}">
      <dsp:nvSpPr>
        <dsp:cNvPr id="0" name=""/>
        <dsp:cNvSpPr/>
      </dsp:nvSpPr>
      <dsp:spPr>
        <a:xfrm>
          <a:off x="897992" y="1748866"/>
          <a:ext cx="5654697" cy="121318"/>
        </a:xfrm>
        <a:custGeom>
          <a:avLst/>
          <a:gdLst/>
          <a:ahLst/>
          <a:cxnLst/>
          <a:rect l="0" t="0" r="0" b="0"/>
          <a:pathLst>
            <a:path>
              <a:moveTo>
                <a:pt x="5654697" y="0"/>
              </a:moveTo>
              <a:lnTo>
                <a:pt x="0" y="1213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700" kern="1200"/>
        </a:p>
      </dsp:txBody>
      <dsp:txXfrm>
        <a:off x="3583941" y="1668125"/>
        <a:ext cx="282799" cy="282799"/>
      </dsp:txXfrm>
    </dsp:sp>
    <dsp:sp modelId="{B03D16B4-A4D3-4BBD-947C-B573F46D3C0E}">
      <dsp:nvSpPr>
        <dsp:cNvPr id="0" name=""/>
        <dsp:cNvSpPr/>
      </dsp:nvSpPr>
      <dsp:spPr>
        <a:xfrm>
          <a:off x="897992" y="866361"/>
          <a:ext cx="5654697" cy="882504"/>
        </a:xfrm>
        <a:custGeom>
          <a:avLst/>
          <a:gdLst/>
          <a:ahLst/>
          <a:cxnLst/>
          <a:rect l="0" t="0" r="0" b="0"/>
          <a:pathLst>
            <a:path>
              <a:moveTo>
                <a:pt x="5654697" y="882504"/>
              </a:moveTo>
              <a:lnTo>
                <a:pt x="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700" kern="1200"/>
        </a:p>
      </dsp:txBody>
      <dsp:txXfrm>
        <a:off x="3582262" y="1164535"/>
        <a:ext cx="286157" cy="286157"/>
      </dsp:txXfrm>
    </dsp:sp>
    <dsp:sp modelId="{7D432D54-6CAB-4021-A0F7-595BBA20BCE7}">
      <dsp:nvSpPr>
        <dsp:cNvPr id="0" name=""/>
        <dsp:cNvSpPr/>
      </dsp:nvSpPr>
      <dsp:spPr>
        <a:xfrm>
          <a:off x="4238344" y="1379349"/>
          <a:ext cx="3889655" cy="7390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200" kern="1200" dirty="0"/>
            <a:t>קרובי עצמו</a:t>
          </a:r>
        </a:p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200" kern="1200" dirty="0"/>
            <a:t>ג' דורות למטה </a:t>
          </a:r>
        </a:p>
      </dsp:txBody>
      <dsp:txXfrm>
        <a:off x="4238344" y="1379349"/>
        <a:ext cx="3889655" cy="739034"/>
      </dsp:txXfrm>
    </dsp:sp>
    <dsp:sp modelId="{43AA6BBA-1BEF-47BD-8AE1-0E4308BD2BD9}">
      <dsp:nvSpPr>
        <dsp:cNvPr id="0" name=""/>
        <dsp:cNvSpPr/>
      </dsp:nvSpPr>
      <dsp:spPr>
        <a:xfrm>
          <a:off x="897992" y="496844"/>
          <a:ext cx="2424032" cy="7390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200" kern="1200" dirty="0"/>
            <a:t>בתו  (בשריפה)</a:t>
          </a:r>
        </a:p>
      </dsp:txBody>
      <dsp:txXfrm>
        <a:off x="897992" y="496844"/>
        <a:ext cx="2424032" cy="739034"/>
      </dsp:txXfrm>
    </dsp:sp>
    <dsp:sp modelId="{717EF050-9B22-46D6-805B-C0025319AB57}">
      <dsp:nvSpPr>
        <dsp:cNvPr id="0" name=""/>
        <dsp:cNvSpPr/>
      </dsp:nvSpPr>
      <dsp:spPr>
        <a:xfrm>
          <a:off x="897992" y="1500667"/>
          <a:ext cx="2424032" cy="7390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200" kern="1200" dirty="0"/>
            <a:t>בת בתו (בשריפה)</a:t>
          </a:r>
        </a:p>
      </dsp:txBody>
      <dsp:txXfrm>
        <a:off x="897992" y="1500667"/>
        <a:ext cx="2424032" cy="739034"/>
      </dsp:txXfrm>
    </dsp:sp>
    <dsp:sp modelId="{BA0D3C89-EB9A-460B-B46D-D8DB069A62DE}">
      <dsp:nvSpPr>
        <dsp:cNvPr id="0" name=""/>
        <dsp:cNvSpPr/>
      </dsp:nvSpPr>
      <dsp:spPr>
        <a:xfrm>
          <a:off x="813999" y="2583079"/>
          <a:ext cx="2424032" cy="7390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200" kern="1200" dirty="0"/>
            <a:t>בת בנו (בשריפה)</a:t>
          </a:r>
        </a:p>
      </dsp:txBody>
      <dsp:txXfrm>
        <a:off x="813999" y="2583079"/>
        <a:ext cx="2424032" cy="7390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D77E47-7849-493F-A48A-69FFFFF142A9}">
      <dsp:nvSpPr>
        <dsp:cNvPr id="0" name=""/>
        <dsp:cNvSpPr/>
      </dsp:nvSpPr>
      <dsp:spPr>
        <a:xfrm>
          <a:off x="1265168" y="1506087"/>
          <a:ext cx="5506207" cy="1036627"/>
        </a:xfrm>
        <a:custGeom>
          <a:avLst/>
          <a:gdLst/>
          <a:ahLst/>
          <a:cxnLst/>
          <a:rect l="0" t="0" r="0" b="0"/>
          <a:pathLst>
            <a:path>
              <a:moveTo>
                <a:pt x="5506207" y="0"/>
              </a:moveTo>
              <a:lnTo>
                <a:pt x="0" y="10366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500" kern="1200"/>
        </a:p>
      </dsp:txBody>
      <dsp:txXfrm>
        <a:off x="3878198" y="1884327"/>
        <a:ext cx="280146" cy="280146"/>
      </dsp:txXfrm>
    </dsp:sp>
    <dsp:sp modelId="{3D8A46AB-41D1-48C4-B5FA-5CC2B2D4D6A2}">
      <dsp:nvSpPr>
        <dsp:cNvPr id="0" name=""/>
        <dsp:cNvSpPr/>
      </dsp:nvSpPr>
      <dsp:spPr>
        <a:xfrm>
          <a:off x="1337500" y="1506087"/>
          <a:ext cx="5433875" cy="104476"/>
        </a:xfrm>
        <a:custGeom>
          <a:avLst/>
          <a:gdLst/>
          <a:ahLst/>
          <a:cxnLst/>
          <a:rect l="0" t="0" r="0" b="0"/>
          <a:pathLst>
            <a:path>
              <a:moveTo>
                <a:pt x="5433875" y="0"/>
              </a:moveTo>
              <a:lnTo>
                <a:pt x="0" y="1044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500" kern="1200"/>
        </a:p>
      </dsp:txBody>
      <dsp:txXfrm>
        <a:off x="3918566" y="1422453"/>
        <a:ext cx="271743" cy="271743"/>
      </dsp:txXfrm>
    </dsp:sp>
    <dsp:sp modelId="{B03D16B4-A4D3-4BBD-947C-B573F46D3C0E}">
      <dsp:nvSpPr>
        <dsp:cNvPr id="0" name=""/>
        <dsp:cNvSpPr/>
      </dsp:nvSpPr>
      <dsp:spPr>
        <a:xfrm>
          <a:off x="1337500" y="746092"/>
          <a:ext cx="5433875" cy="759994"/>
        </a:xfrm>
        <a:custGeom>
          <a:avLst/>
          <a:gdLst/>
          <a:ahLst/>
          <a:cxnLst/>
          <a:rect l="0" t="0" r="0" b="0"/>
          <a:pathLst>
            <a:path>
              <a:moveTo>
                <a:pt x="5433875" y="759994"/>
              </a:moveTo>
              <a:lnTo>
                <a:pt x="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500" kern="1200"/>
        </a:p>
      </dsp:txBody>
      <dsp:txXfrm>
        <a:off x="3917269" y="988920"/>
        <a:ext cx="274338" cy="274338"/>
      </dsp:txXfrm>
    </dsp:sp>
    <dsp:sp modelId="{7D432D54-6CAB-4021-A0F7-595BBA20BCE7}">
      <dsp:nvSpPr>
        <dsp:cNvPr id="0" name=""/>
        <dsp:cNvSpPr/>
      </dsp:nvSpPr>
      <dsp:spPr>
        <a:xfrm>
          <a:off x="4778311" y="1187866"/>
          <a:ext cx="3349688" cy="6364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900" kern="1200" dirty="0"/>
            <a:t>קרובי אשתו</a:t>
          </a:r>
        </a:p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900" kern="1200" dirty="0"/>
            <a:t>ג' דורות למטה </a:t>
          </a:r>
        </a:p>
      </dsp:txBody>
      <dsp:txXfrm>
        <a:off x="4778311" y="1187866"/>
        <a:ext cx="3349688" cy="636440"/>
      </dsp:txXfrm>
    </dsp:sp>
    <dsp:sp modelId="{43AA6BBA-1BEF-47BD-8AE1-0E4308BD2BD9}">
      <dsp:nvSpPr>
        <dsp:cNvPr id="0" name=""/>
        <dsp:cNvSpPr/>
      </dsp:nvSpPr>
      <dsp:spPr>
        <a:xfrm>
          <a:off x="1337500" y="427872"/>
          <a:ext cx="2087526" cy="6364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900" kern="1200" dirty="0"/>
            <a:t>בת אשתו  (בשריפה)</a:t>
          </a:r>
        </a:p>
      </dsp:txBody>
      <dsp:txXfrm>
        <a:off x="1337500" y="427872"/>
        <a:ext cx="2087526" cy="636440"/>
      </dsp:txXfrm>
    </dsp:sp>
    <dsp:sp modelId="{717EF050-9B22-46D6-805B-C0025319AB57}">
      <dsp:nvSpPr>
        <dsp:cNvPr id="0" name=""/>
        <dsp:cNvSpPr/>
      </dsp:nvSpPr>
      <dsp:spPr>
        <a:xfrm>
          <a:off x="1337500" y="1292343"/>
          <a:ext cx="2087526" cy="6364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900" kern="1200" dirty="0"/>
            <a:t>בת בנה (בשריפה)</a:t>
          </a:r>
        </a:p>
      </dsp:txBody>
      <dsp:txXfrm>
        <a:off x="1337500" y="1292343"/>
        <a:ext cx="2087526" cy="636440"/>
      </dsp:txXfrm>
    </dsp:sp>
    <dsp:sp modelId="{BA0D3C89-EB9A-460B-B46D-D8DB069A62DE}">
      <dsp:nvSpPr>
        <dsp:cNvPr id="0" name=""/>
        <dsp:cNvSpPr/>
      </dsp:nvSpPr>
      <dsp:spPr>
        <a:xfrm>
          <a:off x="1265168" y="2224493"/>
          <a:ext cx="2087526" cy="6364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900" kern="1200" dirty="0"/>
            <a:t>בת בתה (בשריפה)</a:t>
          </a:r>
        </a:p>
      </dsp:txBody>
      <dsp:txXfrm>
        <a:off x="1265168" y="2224493"/>
        <a:ext cx="2087526" cy="6364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D77E47-7849-493F-A48A-69FFFFF142A9}">
      <dsp:nvSpPr>
        <dsp:cNvPr id="0" name=""/>
        <dsp:cNvSpPr/>
      </dsp:nvSpPr>
      <dsp:spPr>
        <a:xfrm>
          <a:off x="1345729" y="1462736"/>
          <a:ext cx="5464695" cy="1006789"/>
        </a:xfrm>
        <a:custGeom>
          <a:avLst/>
          <a:gdLst/>
          <a:ahLst/>
          <a:cxnLst/>
          <a:rect l="0" t="0" r="0" b="0"/>
          <a:pathLst>
            <a:path>
              <a:moveTo>
                <a:pt x="5464695" y="0"/>
              </a:moveTo>
              <a:lnTo>
                <a:pt x="0" y="100678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400" kern="1200"/>
        </a:p>
      </dsp:txBody>
      <dsp:txXfrm>
        <a:off x="3939160" y="1827214"/>
        <a:ext cx="277833" cy="277833"/>
      </dsp:txXfrm>
    </dsp:sp>
    <dsp:sp modelId="{3D8A46AB-41D1-48C4-B5FA-5CC2B2D4D6A2}">
      <dsp:nvSpPr>
        <dsp:cNvPr id="0" name=""/>
        <dsp:cNvSpPr/>
      </dsp:nvSpPr>
      <dsp:spPr>
        <a:xfrm>
          <a:off x="1415980" y="1462736"/>
          <a:ext cx="5394444" cy="101469"/>
        </a:xfrm>
        <a:custGeom>
          <a:avLst/>
          <a:gdLst/>
          <a:ahLst/>
          <a:cxnLst/>
          <a:rect l="0" t="0" r="0" b="0"/>
          <a:pathLst>
            <a:path>
              <a:moveTo>
                <a:pt x="5394444" y="0"/>
              </a:moveTo>
              <a:lnTo>
                <a:pt x="0" y="1014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400" kern="1200"/>
        </a:p>
      </dsp:txBody>
      <dsp:txXfrm>
        <a:off x="3978317" y="1378585"/>
        <a:ext cx="269769" cy="269769"/>
      </dsp:txXfrm>
    </dsp:sp>
    <dsp:sp modelId="{B03D16B4-A4D3-4BBD-947C-B573F46D3C0E}">
      <dsp:nvSpPr>
        <dsp:cNvPr id="0" name=""/>
        <dsp:cNvSpPr/>
      </dsp:nvSpPr>
      <dsp:spPr>
        <a:xfrm>
          <a:off x="1415980" y="724617"/>
          <a:ext cx="5394444" cy="738118"/>
        </a:xfrm>
        <a:custGeom>
          <a:avLst/>
          <a:gdLst/>
          <a:ahLst/>
          <a:cxnLst/>
          <a:rect l="0" t="0" r="0" b="0"/>
          <a:pathLst>
            <a:path>
              <a:moveTo>
                <a:pt x="5394444" y="738118"/>
              </a:moveTo>
              <a:lnTo>
                <a:pt x="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400" kern="1200"/>
        </a:p>
      </dsp:txBody>
      <dsp:txXfrm>
        <a:off x="3977084" y="957558"/>
        <a:ext cx="272235" cy="272235"/>
      </dsp:txXfrm>
    </dsp:sp>
    <dsp:sp modelId="{7D432D54-6CAB-4021-A0F7-595BBA20BCE7}">
      <dsp:nvSpPr>
        <dsp:cNvPr id="0" name=""/>
        <dsp:cNvSpPr/>
      </dsp:nvSpPr>
      <dsp:spPr>
        <a:xfrm>
          <a:off x="4874727" y="1153675"/>
          <a:ext cx="3253272" cy="618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800" kern="1200" dirty="0"/>
            <a:t>קרובי אשתו</a:t>
          </a:r>
        </a:p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800" kern="1200" dirty="0"/>
            <a:t>ג' דורות למעלה </a:t>
          </a:r>
        </a:p>
      </dsp:txBody>
      <dsp:txXfrm>
        <a:off x="4874727" y="1153675"/>
        <a:ext cx="3253272" cy="618121"/>
      </dsp:txXfrm>
    </dsp:sp>
    <dsp:sp modelId="{43AA6BBA-1BEF-47BD-8AE1-0E4308BD2BD9}">
      <dsp:nvSpPr>
        <dsp:cNvPr id="0" name=""/>
        <dsp:cNvSpPr/>
      </dsp:nvSpPr>
      <dsp:spPr>
        <a:xfrm>
          <a:off x="1415980" y="415556"/>
          <a:ext cx="2027439" cy="618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800" kern="1200" dirty="0"/>
            <a:t>חמותו (בשריפה)</a:t>
          </a:r>
        </a:p>
      </dsp:txBody>
      <dsp:txXfrm>
        <a:off x="1415980" y="415556"/>
        <a:ext cx="2027439" cy="618121"/>
      </dsp:txXfrm>
    </dsp:sp>
    <dsp:sp modelId="{717EF050-9B22-46D6-805B-C0025319AB57}">
      <dsp:nvSpPr>
        <dsp:cNvPr id="0" name=""/>
        <dsp:cNvSpPr/>
      </dsp:nvSpPr>
      <dsp:spPr>
        <a:xfrm>
          <a:off x="1415980" y="1255144"/>
          <a:ext cx="2027439" cy="618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800" kern="1200" dirty="0"/>
            <a:t>אם חמותו (בשריפה)</a:t>
          </a:r>
        </a:p>
      </dsp:txBody>
      <dsp:txXfrm>
        <a:off x="1415980" y="1255144"/>
        <a:ext cx="2027439" cy="618121"/>
      </dsp:txXfrm>
    </dsp:sp>
    <dsp:sp modelId="{BA0D3C89-EB9A-460B-B46D-D8DB069A62DE}">
      <dsp:nvSpPr>
        <dsp:cNvPr id="0" name=""/>
        <dsp:cNvSpPr/>
      </dsp:nvSpPr>
      <dsp:spPr>
        <a:xfrm>
          <a:off x="1345729" y="2160464"/>
          <a:ext cx="2027439" cy="6181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800" kern="1200" dirty="0"/>
            <a:t>אם חמיו  (כרת)</a:t>
          </a:r>
        </a:p>
      </dsp:txBody>
      <dsp:txXfrm>
        <a:off x="1345729" y="2160464"/>
        <a:ext cx="2027439" cy="6181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D77E47-7849-493F-A48A-69FFFFF142A9}">
      <dsp:nvSpPr>
        <dsp:cNvPr id="0" name=""/>
        <dsp:cNvSpPr/>
      </dsp:nvSpPr>
      <dsp:spPr>
        <a:xfrm>
          <a:off x="1919514" y="1318700"/>
          <a:ext cx="4967411" cy="907650"/>
        </a:xfrm>
        <a:custGeom>
          <a:avLst/>
          <a:gdLst/>
          <a:ahLst/>
          <a:cxnLst/>
          <a:rect l="0" t="0" r="0" b="0"/>
          <a:pathLst>
            <a:path>
              <a:moveTo>
                <a:pt x="4967411" y="0"/>
              </a:moveTo>
              <a:lnTo>
                <a:pt x="0" y="9076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900" kern="1200"/>
        </a:p>
      </dsp:txBody>
      <dsp:txXfrm>
        <a:off x="4276979" y="1646284"/>
        <a:ext cx="252482" cy="252482"/>
      </dsp:txXfrm>
    </dsp:sp>
    <dsp:sp modelId="{3D8A46AB-41D1-48C4-B5FA-5CC2B2D4D6A2}">
      <dsp:nvSpPr>
        <dsp:cNvPr id="0" name=""/>
        <dsp:cNvSpPr/>
      </dsp:nvSpPr>
      <dsp:spPr>
        <a:xfrm>
          <a:off x="1982847" y="1318700"/>
          <a:ext cx="4904078" cy="91477"/>
        </a:xfrm>
        <a:custGeom>
          <a:avLst/>
          <a:gdLst/>
          <a:ahLst/>
          <a:cxnLst/>
          <a:rect l="0" t="0" r="0" b="0"/>
          <a:pathLst>
            <a:path>
              <a:moveTo>
                <a:pt x="4904078" y="0"/>
              </a:moveTo>
              <a:lnTo>
                <a:pt x="0" y="914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800" kern="1200"/>
        </a:p>
      </dsp:txBody>
      <dsp:txXfrm>
        <a:off x="4312263" y="1241816"/>
        <a:ext cx="245246" cy="245246"/>
      </dsp:txXfrm>
    </dsp:sp>
    <dsp:sp modelId="{B03D16B4-A4D3-4BBD-947C-B573F46D3C0E}">
      <dsp:nvSpPr>
        <dsp:cNvPr id="0" name=""/>
        <dsp:cNvSpPr/>
      </dsp:nvSpPr>
      <dsp:spPr>
        <a:xfrm>
          <a:off x="1982847" y="653264"/>
          <a:ext cx="4904078" cy="665436"/>
        </a:xfrm>
        <a:custGeom>
          <a:avLst/>
          <a:gdLst/>
          <a:ahLst/>
          <a:cxnLst/>
          <a:rect l="0" t="0" r="0" b="0"/>
          <a:pathLst>
            <a:path>
              <a:moveTo>
                <a:pt x="4904078" y="665436"/>
              </a:moveTo>
              <a:lnTo>
                <a:pt x="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800" kern="1200"/>
        </a:p>
      </dsp:txBody>
      <dsp:txXfrm>
        <a:off x="4311161" y="862256"/>
        <a:ext cx="247450" cy="247450"/>
      </dsp:txXfrm>
    </dsp:sp>
    <dsp:sp modelId="{7D432D54-6CAB-4021-A0F7-595BBA20BCE7}">
      <dsp:nvSpPr>
        <dsp:cNvPr id="0" name=""/>
        <dsp:cNvSpPr/>
      </dsp:nvSpPr>
      <dsp:spPr>
        <a:xfrm>
          <a:off x="4835720" y="733955"/>
          <a:ext cx="2932922" cy="11694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400" kern="1200" dirty="0"/>
            <a:t>קרובי עצמו</a:t>
          </a:r>
        </a:p>
        <a:p>
          <a:pPr lvl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400" kern="1200" dirty="0"/>
            <a:t>(איסורי אחווה)</a:t>
          </a:r>
        </a:p>
      </dsp:txBody>
      <dsp:txXfrm>
        <a:off x="4835720" y="733955"/>
        <a:ext cx="2932922" cy="1169489"/>
      </dsp:txXfrm>
    </dsp:sp>
    <dsp:sp modelId="{43AA6BBA-1BEF-47BD-8AE1-0E4308BD2BD9}">
      <dsp:nvSpPr>
        <dsp:cNvPr id="0" name=""/>
        <dsp:cNvSpPr/>
      </dsp:nvSpPr>
      <dsp:spPr>
        <a:xfrm>
          <a:off x="1982847" y="374636"/>
          <a:ext cx="1827796" cy="5572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000" kern="1200" dirty="0"/>
            <a:t>אחותו </a:t>
          </a:r>
          <a:r>
            <a:rPr lang="he-IL" sz="2000" kern="1200" dirty="0" err="1"/>
            <a:t>מאמא</a:t>
          </a:r>
          <a:r>
            <a:rPr lang="he-IL" sz="2000" kern="1200" dirty="0"/>
            <a:t> (כרת)</a:t>
          </a:r>
        </a:p>
      </dsp:txBody>
      <dsp:txXfrm>
        <a:off x="1982847" y="374636"/>
        <a:ext cx="1827796" cy="557255"/>
      </dsp:txXfrm>
    </dsp:sp>
    <dsp:sp modelId="{717EF050-9B22-46D6-805B-C0025319AB57}">
      <dsp:nvSpPr>
        <dsp:cNvPr id="0" name=""/>
        <dsp:cNvSpPr/>
      </dsp:nvSpPr>
      <dsp:spPr>
        <a:xfrm>
          <a:off x="1982847" y="1131550"/>
          <a:ext cx="1827796" cy="5572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000" kern="1200" dirty="0"/>
            <a:t>אחות אמו (כרת))</a:t>
          </a:r>
        </a:p>
      </dsp:txBody>
      <dsp:txXfrm>
        <a:off x="1982847" y="1131550"/>
        <a:ext cx="1827796" cy="557255"/>
      </dsp:txXfrm>
    </dsp:sp>
    <dsp:sp modelId="{BA0D3C89-EB9A-460B-B46D-D8DB069A62DE}">
      <dsp:nvSpPr>
        <dsp:cNvPr id="0" name=""/>
        <dsp:cNvSpPr/>
      </dsp:nvSpPr>
      <dsp:spPr>
        <a:xfrm>
          <a:off x="1919514" y="1947723"/>
          <a:ext cx="1827796" cy="5572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000" kern="1200" dirty="0"/>
            <a:t>אחות אשתו (כרת)</a:t>
          </a:r>
        </a:p>
      </dsp:txBody>
      <dsp:txXfrm>
        <a:off x="1919514" y="1947723"/>
        <a:ext cx="1827796" cy="55725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8A46AB-41D1-48C4-B5FA-5CC2B2D4D6A2}">
      <dsp:nvSpPr>
        <dsp:cNvPr id="0" name=""/>
        <dsp:cNvSpPr/>
      </dsp:nvSpPr>
      <dsp:spPr>
        <a:xfrm>
          <a:off x="1733691" y="1287235"/>
          <a:ext cx="4787066" cy="429269"/>
        </a:xfrm>
        <a:custGeom>
          <a:avLst/>
          <a:gdLst/>
          <a:ahLst/>
          <a:cxnLst/>
          <a:rect l="0" t="0" r="0" b="0"/>
          <a:pathLst>
            <a:path>
              <a:moveTo>
                <a:pt x="4787066" y="0"/>
              </a:moveTo>
              <a:lnTo>
                <a:pt x="0" y="4292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800" kern="1200"/>
        </a:p>
      </dsp:txBody>
      <dsp:txXfrm>
        <a:off x="4007067" y="1381713"/>
        <a:ext cx="240313" cy="240313"/>
      </dsp:txXfrm>
    </dsp:sp>
    <dsp:sp modelId="{B03D16B4-A4D3-4BBD-947C-B573F46D3C0E}">
      <dsp:nvSpPr>
        <dsp:cNvPr id="0" name=""/>
        <dsp:cNvSpPr/>
      </dsp:nvSpPr>
      <dsp:spPr>
        <a:xfrm>
          <a:off x="1733691" y="977651"/>
          <a:ext cx="4787066" cy="309584"/>
        </a:xfrm>
        <a:custGeom>
          <a:avLst/>
          <a:gdLst/>
          <a:ahLst/>
          <a:cxnLst/>
          <a:rect l="0" t="0" r="0" b="0"/>
          <a:pathLst>
            <a:path>
              <a:moveTo>
                <a:pt x="4787066" y="309584"/>
              </a:moveTo>
              <a:lnTo>
                <a:pt x="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800" kern="1200"/>
        </a:p>
      </dsp:txBody>
      <dsp:txXfrm>
        <a:off x="4007298" y="1012517"/>
        <a:ext cx="239853" cy="239853"/>
      </dsp:txXfrm>
    </dsp:sp>
    <dsp:sp modelId="{7D432D54-6CAB-4021-A0F7-595BBA20BCE7}">
      <dsp:nvSpPr>
        <dsp:cNvPr id="0" name=""/>
        <dsp:cNvSpPr/>
      </dsp:nvSpPr>
      <dsp:spPr>
        <a:xfrm>
          <a:off x="4817307" y="1015256"/>
          <a:ext cx="2862942" cy="5439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700" kern="1200" dirty="0"/>
            <a:t>איסורי אחווה</a:t>
          </a:r>
        </a:p>
      </dsp:txBody>
      <dsp:txXfrm>
        <a:off x="4817307" y="1015256"/>
        <a:ext cx="2862942" cy="543958"/>
      </dsp:txXfrm>
    </dsp:sp>
    <dsp:sp modelId="{43AA6BBA-1BEF-47BD-8AE1-0E4308BD2BD9}">
      <dsp:nvSpPr>
        <dsp:cNvPr id="0" name=""/>
        <dsp:cNvSpPr/>
      </dsp:nvSpPr>
      <dsp:spPr>
        <a:xfrm>
          <a:off x="1733691" y="705671"/>
          <a:ext cx="1784185" cy="5439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900" kern="1200" dirty="0"/>
            <a:t>אשת אחיו מאמו (כרת)</a:t>
          </a:r>
        </a:p>
      </dsp:txBody>
      <dsp:txXfrm>
        <a:off x="1733691" y="705671"/>
        <a:ext cx="1784185" cy="543958"/>
      </dsp:txXfrm>
    </dsp:sp>
    <dsp:sp modelId="{717EF050-9B22-46D6-805B-C0025319AB57}">
      <dsp:nvSpPr>
        <dsp:cNvPr id="0" name=""/>
        <dsp:cNvSpPr/>
      </dsp:nvSpPr>
      <dsp:spPr>
        <a:xfrm>
          <a:off x="1733691" y="1444526"/>
          <a:ext cx="1784185" cy="5439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900" kern="1200" dirty="0"/>
            <a:t>אשת אחיו שלא היה בעולמו (כרת)</a:t>
          </a:r>
        </a:p>
      </dsp:txBody>
      <dsp:txXfrm>
        <a:off x="1733691" y="1444526"/>
        <a:ext cx="1784185" cy="5439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3D16B4-A4D3-4BBD-947C-B573F46D3C0E}">
      <dsp:nvSpPr>
        <dsp:cNvPr id="0" name=""/>
        <dsp:cNvSpPr/>
      </dsp:nvSpPr>
      <dsp:spPr>
        <a:xfrm>
          <a:off x="1815651" y="789589"/>
          <a:ext cx="5000841" cy="91440"/>
        </a:xfrm>
        <a:custGeom>
          <a:avLst/>
          <a:gdLst/>
          <a:ahLst/>
          <a:cxnLst/>
          <a:rect l="0" t="0" r="0" b="0"/>
          <a:pathLst>
            <a:path>
              <a:moveTo>
                <a:pt x="5000841" y="45720"/>
              </a:moveTo>
              <a:lnTo>
                <a:pt x="0" y="711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900" kern="1200"/>
        </a:p>
      </dsp:txBody>
      <dsp:txXfrm>
        <a:off x="4191049" y="710286"/>
        <a:ext cx="250045" cy="250045"/>
      </dsp:txXfrm>
    </dsp:sp>
    <dsp:sp modelId="{7D432D54-6CAB-4021-A0F7-595BBA20BCE7}">
      <dsp:nvSpPr>
        <dsp:cNvPr id="0" name=""/>
        <dsp:cNvSpPr/>
      </dsp:nvSpPr>
      <dsp:spPr>
        <a:xfrm>
          <a:off x="5420564" y="436979"/>
          <a:ext cx="1995197" cy="7966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5400" kern="1200" dirty="0"/>
            <a:t>כלתו</a:t>
          </a:r>
        </a:p>
      </dsp:txBody>
      <dsp:txXfrm>
        <a:off x="5420564" y="436979"/>
        <a:ext cx="1995197" cy="796659"/>
      </dsp:txXfrm>
    </dsp:sp>
    <dsp:sp modelId="{43AA6BBA-1BEF-47BD-8AE1-0E4308BD2BD9}">
      <dsp:nvSpPr>
        <dsp:cNvPr id="0" name=""/>
        <dsp:cNvSpPr/>
      </dsp:nvSpPr>
      <dsp:spPr>
        <a:xfrm>
          <a:off x="1815651" y="436986"/>
          <a:ext cx="1243406" cy="8475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700" kern="1200" dirty="0"/>
            <a:t>סקילה</a:t>
          </a:r>
        </a:p>
      </dsp:txBody>
      <dsp:txXfrm>
        <a:off x="1815651" y="436986"/>
        <a:ext cx="1243406" cy="8475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81B9CC2-3D76-4167-930B-B7C0D8FB3F67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CB7C710-64D2-407B-8C4D-DD4C1341500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00751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E4B78-889D-4607-88D5-6AC06DB2F9E8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35248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DB61C-90EB-413D-BADA-1FAEE60FF974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24765-D1BA-4EFF-B397-F84E67401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2086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DB61C-90EB-413D-BADA-1FAEE60FF974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24765-D1BA-4EFF-B397-F84E67401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4788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DB61C-90EB-413D-BADA-1FAEE60FF974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24765-D1BA-4EFF-B397-F84E67401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3764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DB61C-90EB-413D-BADA-1FAEE60FF974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24765-D1BA-4EFF-B397-F84E67401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95604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DB61C-90EB-413D-BADA-1FAEE60FF974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24765-D1BA-4EFF-B397-F84E67401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1777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DB61C-90EB-413D-BADA-1FAEE60FF974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24765-D1BA-4EFF-B397-F84E67401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11384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DB61C-90EB-413D-BADA-1FAEE60FF974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24765-D1BA-4EFF-B397-F84E67401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22841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DB61C-90EB-413D-BADA-1FAEE60FF974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24765-D1BA-4EFF-B397-F84E67401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76679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DB61C-90EB-413D-BADA-1FAEE60FF974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24765-D1BA-4EFF-B397-F84E67401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1077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DB61C-90EB-413D-BADA-1FAEE60FF974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24765-D1BA-4EFF-B397-F84E67401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86081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DB61C-90EB-413D-BADA-1FAEE60FF974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24765-D1BA-4EFF-B397-F84E67401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61481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DB61C-90EB-413D-BADA-1FAEE60FF974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24765-D1BA-4EFF-B397-F84E674010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33153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hyperlink" Target="mailto:izakrossler@gmail.com" TargetMode="External"/><Relationship Id="rId3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slide" Target="slide2.xml"/><Relationship Id="rId9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8.png"/><Relationship Id="rId4" Type="http://schemas.openxmlformats.org/officeDocument/2006/relationships/diagramLayout" Target="../diagrams/layout1.xml"/><Relationship Id="rId9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slide" Target="slide4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image" Target="../media/image9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diagramLayout" Target="../diagrams/layout6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diagramData" Target="../diagrams/data6.xml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5" Type="http://schemas.openxmlformats.org/officeDocument/2006/relationships/diagramColors" Target="../diagrams/colors6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09123" y="816068"/>
            <a:ext cx="11070167" cy="1742589"/>
          </a:xfrm>
          <a:ln w="38100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he-IL" sz="3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ומשום </a:t>
            </a:r>
            <a:r>
              <a:rPr lang="he-IL" sz="36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דתנא</a:t>
            </a:r>
            <a:r>
              <a:rPr lang="he-IL" sz="3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 ג' דורות שלו למטה - תנא ג' דורות של אשתו למטה, </a:t>
            </a:r>
            <a:br>
              <a:rPr lang="he-IL" sz="3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</a:br>
            <a:r>
              <a:rPr lang="he-IL" sz="3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/>
            </a:r>
            <a:br>
              <a:rPr lang="he-IL" sz="3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</a:br>
            <a:r>
              <a:rPr lang="he-IL" sz="3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ואגב </a:t>
            </a:r>
            <a:r>
              <a:rPr lang="he-IL" sz="36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דתנא</a:t>
            </a:r>
            <a:r>
              <a:rPr lang="he-IL" sz="3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 ג' דורות של אשתו למטה - תנא ג' דורות שלה למעלה, </a:t>
            </a:r>
            <a:endParaRPr lang="he-IL" sz="3600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-82753"/>
            <a:ext cx="10515600" cy="1500187"/>
          </a:xfrm>
        </p:spPr>
        <p:txBody>
          <a:bodyPr/>
          <a:lstStyle/>
          <a:p>
            <a:endParaRPr lang="he-IL" dirty="0"/>
          </a:p>
          <a:p>
            <a:r>
              <a:rPr lang="he-IL" dirty="0"/>
              <a:t>דף ג' ע' א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AB66DC-CE7A-4D25-BC21-C87DFB221440}"/>
              </a:ext>
            </a:extLst>
          </p:cNvPr>
          <p:cNvSpPr txBox="1"/>
          <p:nvPr/>
        </p:nvSpPr>
        <p:spPr>
          <a:xfrm>
            <a:off x="9405222" y="3729506"/>
            <a:ext cx="137160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הקש על התמונה</a:t>
            </a:r>
          </a:p>
        </p:txBody>
      </p:sp>
      <mc:AlternateContent xmlns:mc="http://schemas.openxmlformats.org/markup-compatibility/2006">
        <mc:Choice xmlns:pslz="http://schemas.microsoft.com/office/powerpoint/2016/slidezoom" xmlns="" Requires="pslz">
          <p:graphicFrame>
            <p:nvGraphicFramePr>
              <p:cNvPr id="8" name="תצוגת שקופית 7">
                <a:extLst>
                  <a:ext uri="{FF2B5EF4-FFF2-40B4-BE49-F238E27FC236}">
                    <a16:creationId xmlns:a16="http://schemas.microsoft.com/office/drawing/2014/main" id="{48F64FA4-52A3-4487-B2C1-86766579FEC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204206161"/>
                  </p:ext>
                </p:extLst>
              </p:nvPr>
            </p:nvGraphicFramePr>
            <p:xfrm>
              <a:off x="8976853" y="4207649"/>
              <a:ext cx="2602438" cy="1714500"/>
            </p:xfrm>
            <a:graphic>
              <a:graphicData uri="http://schemas.microsoft.com/office/powerpoint/2016/slidezoom">
                <pslz:sldZm>
                  <pslz:sldZmObj sldId="280" cId="2159989498">
                    <pslz:zmPr id="{B4F9A326-A0B2-44CD-BE2E-360A7853FD16}" returnToParent="0" transitionDur="1000">
                      <p166:blipFill xmlns:p166="http://schemas.microsoft.com/office/powerpoint/2016/6/main">
                        <a:blip r:embed="rId3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602438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8" name="תצוגת שקופית 7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48F64FA4-52A3-4487-B2C1-86766579FEC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976853" y="4207649"/>
                <a:ext cx="2602438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xmlns="" Requires="pslz">
          <p:graphicFrame>
            <p:nvGraphicFramePr>
              <p:cNvPr id="13" name="תצוגת שקופית 12">
                <a:extLst>
                  <a:ext uri="{FF2B5EF4-FFF2-40B4-BE49-F238E27FC236}">
                    <a16:creationId xmlns:a16="http://schemas.microsoft.com/office/drawing/2014/main" id="{1382098D-6B2C-415E-B733-C2FF6559F3EE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79316208"/>
                  </p:ext>
                </p:extLst>
              </p:nvPr>
            </p:nvGraphicFramePr>
            <p:xfrm>
              <a:off x="4989284" y="4165755"/>
              <a:ext cx="2393788" cy="1714500"/>
            </p:xfrm>
            <a:graphic>
              <a:graphicData uri="http://schemas.microsoft.com/office/powerpoint/2016/slidezoom">
                <pslz:sldZm>
                  <pslz:sldZmObj sldId="281" cId="2369257520">
                    <pslz:zmPr id="{A99F3699-AB15-45A7-BA75-0E8B97DF69BE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393788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3" name="תצוגת שקופית 12">
                <a:hlinkClick r:id="" action="ppaction://noaction"/>
                <a:extLst>
                  <a:ext uri="{FF2B5EF4-FFF2-40B4-BE49-F238E27FC236}">
                    <a16:creationId xmlns:a16="http://schemas.microsoft.com/office/drawing/2014/main" id="{1382098D-6B2C-415E-B733-C2FF6559F3E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989284" y="4165755"/>
                <a:ext cx="2393788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xmlns="" Requires="pslz">
          <p:graphicFrame>
            <p:nvGraphicFramePr>
              <p:cNvPr id="15" name="תצוגת שקופית 14">
                <a:extLst>
                  <a:ext uri="{FF2B5EF4-FFF2-40B4-BE49-F238E27FC236}">
                    <a16:creationId xmlns:a16="http://schemas.microsoft.com/office/drawing/2014/main" id="{A3EE0777-992A-49C3-A830-B1BCEDECD8F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089043157"/>
                  </p:ext>
                </p:extLst>
              </p:nvPr>
            </p:nvGraphicFramePr>
            <p:xfrm>
              <a:off x="830927" y="4079768"/>
              <a:ext cx="2711659" cy="1714500"/>
            </p:xfrm>
            <a:graphic>
              <a:graphicData uri="http://schemas.microsoft.com/office/powerpoint/2016/slidezoom">
                <pslz:sldZm>
                  <pslz:sldZmObj sldId="282" cId="1176066548">
                    <pslz:zmPr id="{3F3DB363-8969-4CFC-A159-6AD585DB5DE6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711659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5" name="תצוגת שקופית 14">
                <a:hlinkClick r:id="" action="ppaction://noaction"/>
                <a:extLst>
                  <a:ext uri="{FF2B5EF4-FFF2-40B4-BE49-F238E27FC236}">
                    <a16:creationId xmlns:a16="http://schemas.microsoft.com/office/drawing/2014/main" id="{A3EE0777-992A-49C3-A830-B1BCEDECD8F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830927" y="4079768"/>
                <a:ext cx="2711659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6C6D5BDB-0249-4566-BCA3-F34F859D718E}"/>
              </a:ext>
            </a:extLst>
          </p:cNvPr>
          <p:cNvSpPr txBox="1"/>
          <p:nvPr/>
        </p:nvSpPr>
        <p:spPr>
          <a:xfrm>
            <a:off x="5403850" y="3738956"/>
            <a:ext cx="137160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הקש על התמונה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E34587F-3D5D-4C7A-92A9-8A6C2251CEA0}"/>
              </a:ext>
            </a:extLst>
          </p:cNvPr>
          <p:cNvSpPr txBox="1"/>
          <p:nvPr/>
        </p:nvSpPr>
        <p:spPr>
          <a:xfrm>
            <a:off x="1452638" y="3703279"/>
            <a:ext cx="137160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הקש על התמונה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411917A-45F0-46CD-B14E-4A9A3CBC336C}"/>
              </a:ext>
            </a:extLst>
          </p:cNvPr>
          <p:cNvSpPr txBox="1"/>
          <p:nvPr/>
        </p:nvSpPr>
        <p:spPr>
          <a:xfrm>
            <a:off x="8935732" y="3353422"/>
            <a:ext cx="2310581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קרובי עצמו – ג' דורות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BF5254F-874B-4CD9-9A3A-5EA8D191D7E2}"/>
              </a:ext>
            </a:extLst>
          </p:cNvPr>
          <p:cNvSpPr txBox="1"/>
          <p:nvPr/>
        </p:nvSpPr>
        <p:spPr>
          <a:xfrm>
            <a:off x="5114462" y="3230830"/>
            <a:ext cx="214343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קרובי אשתו – ג' דורות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5CB4E35-1CE2-4177-854C-C9B6C525B8D2}"/>
              </a:ext>
            </a:extLst>
          </p:cNvPr>
          <p:cNvSpPr txBox="1"/>
          <p:nvPr/>
        </p:nvSpPr>
        <p:spPr>
          <a:xfrm>
            <a:off x="830927" y="3283637"/>
            <a:ext cx="2711659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קרובי עצמו – איסורי אחווה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0EFB-458A-4E00-8E98-68EFEC58B7D3}" type="datetime4">
              <a:rPr lang="he-IL" smtClean="0"/>
              <a:t>ה'.אדר ב.תשע"ט</a:t>
            </a:fld>
            <a:endParaRPr lang="he-IL"/>
          </a:p>
        </p:txBody>
      </p:sp>
      <p:sp>
        <p:nvSpPr>
          <p:cNvPr id="9" name="מציין מיקום של כותרת תחתונה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dirty="0"/>
              <a:t>יצחק </a:t>
            </a:r>
            <a:r>
              <a:rPr lang="he-IL" dirty="0" err="1"/>
              <a:t>רסלר</a:t>
            </a:r>
            <a:r>
              <a:rPr lang="he-IL" dirty="0"/>
              <a:t>  </a:t>
            </a:r>
            <a:r>
              <a:rPr lang="en-US" dirty="0">
                <a:hlinkClick r:id="rId13"/>
              </a:rPr>
              <a:t>izakrossler@gmail.com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11" name="מציין מיקום של מספר שקופית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1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9412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98580" y="598390"/>
            <a:ext cx="12008497" cy="1325563"/>
          </a:xfrm>
        </p:spPr>
        <p:txBody>
          <a:bodyPr>
            <a:noAutofit/>
          </a:bodyPr>
          <a:lstStyle/>
          <a:p>
            <a:pPr algn="ctr"/>
            <a:r>
              <a:rPr lang="he-IL" sz="3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סדר עריות במשנה לפי הקרוב לו יותר</a:t>
            </a:r>
            <a:r>
              <a:rPr lang="he-IL" sz="3200" dirty="0"/>
              <a:t/>
            </a:r>
            <a:br>
              <a:rPr lang="he-IL" sz="3200" dirty="0"/>
            </a:br>
            <a:endParaRPr lang="he-IL" sz="3200" dirty="0"/>
          </a:p>
        </p:txBody>
      </p:sp>
      <p:pic>
        <p:nvPicPr>
          <p:cNvPr id="3" name="תמונה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4182" y="23121"/>
            <a:ext cx="1804401" cy="650744"/>
          </a:xfrm>
          <a:prstGeom prst="rect">
            <a:avLst/>
          </a:prstGeom>
        </p:spPr>
      </p:pic>
      <p:graphicFrame>
        <p:nvGraphicFramePr>
          <p:cNvPr id="6" name="דיאגרמה 5"/>
          <p:cNvGraphicFramePr/>
          <p:nvPr>
            <p:extLst/>
          </p:nvPr>
        </p:nvGraphicFramePr>
        <p:xfrm>
          <a:off x="2162416" y="1435234"/>
          <a:ext cx="8128000" cy="38896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mc:AlternateContent xmlns:mc="http://schemas.openxmlformats.org/markup-compatibility/2006">
        <mc:Choice xmlns:pslz="http://schemas.microsoft.com/office/powerpoint/2016/slidezoom" xmlns="" Requires="pslz">
          <p:graphicFrame>
            <p:nvGraphicFramePr>
              <p:cNvPr id="5" name="תצוגת שקופית 4">
                <a:extLst>
                  <a:ext uri="{FF2B5EF4-FFF2-40B4-BE49-F238E27FC236}">
                    <a16:creationId xmlns:a16="http://schemas.microsoft.com/office/drawing/2014/main" id="{D32BE745-AEDD-42FE-80A0-8DEF2DBBCE28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572686712"/>
                  </p:ext>
                </p:extLst>
              </p:nvPr>
            </p:nvGraphicFramePr>
            <p:xfrm>
              <a:off x="4572000" y="5304483"/>
              <a:ext cx="3048000" cy="1434247"/>
            </p:xfrm>
            <a:graphic>
              <a:graphicData uri="http://schemas.microsoft.com/office/powerpoint/2016/slidezoom">
                <pslz:sldZm>
                  <pslz:sldZmObj sldId="281" cId="2369257520">
                    <pslz:zmPr id="{0FCEBD5C-BE1E-44EA-9BBE-A5ABA1CCF7FD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434247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5" name="תצוגת שקופית 4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D32BE745-AEDD-42FE-80A0-8DEF2DBBCE2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572000" y="5304483"/>
                <a:ext cx="3048000" cy="1434247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5535A5C2-4563-49B7-804F-0F1393C6FE9B}"/>
              </a:ext>
            </a:extLst>
          </p:cNvPr>
          <p:cNvSpPr txBox="1"/>
          <p:nvPr/>
        </p:nvSpPr>
        <p:spPr>
          <a:xfrm>
            <a:off x="5579166" y="4739133"/>
            <a:ext cx="257423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להמשך הקש על התמונה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12A0-8321-49FB-9F4A-4754D1A8C4BB}" type="datetime4">
              <a:rPr lang="he-IL" smtClean="0"/>
              <a:t>ה'.אדר ב.תשע"ט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28016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דיאגרמה 1"/>
          <p:cNvGraphicFramePr/>
          <p:nvPr>
            <p:extLst/>
          </p:nvPr>
        </p:nvGraphicFramePr>
        <p:xfrm>
          <a:off x="3664857" y="74646"/>
          <a:ext cx="8128000" cy="33496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דיאגרמה 4"/>
          <p:cNvGraphicFramePr/>
          <p:nvPr>
            <p:extLst/>
          </p:nvPr>
        </p:nvGraphicFramePr>
        <p:xfrm>
          <a:off x="3826588" y="3424335"/>
          <a:ext cx="8128000" cy="3253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mc:AlternateContent xmlns:mc="http://schemas.openxmlformats.org/markup-compatibility/2006">
        <mc:Choice xmlns:pslz="http://schemas.microsoft.com/office/powerpoint/2016/slidezoom" xmlns="" Requires="pslz">
          <p:graphicFrame>
            <p:nvGraphicFramePr>
              <p:cNvPr id="4" name="תצוגת שקופית 3">
                <a:extLst>
                  <a:ext uri="{FF2B5EF4-FFF2-40B4-BE49-F238E27FC236}">
                    <a16:creationId xmlns:a16="http://schemas.microsoft.com/office/drawing/2014/main" id="{4BF3BD1A-CA42-4A0E-B1F7-C22D3511077D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884320790"/>
                  </p:ext>
                </p:extLst>
              </p:nvPr>
            </p:nvGraphicFramePr>
            <p:xfrm>
              <a:off x="423540" y="4986959"/>
              <a:ext cx="3048000" cy="1714500"/>
            </p:xfrm>
            <a:graphic>
              <a:graphicData uri="http://schemas.microsoft.com/office/powerpoint/2016/slidezoom">
                <pslz:sldZm>
                  <pslz:sldZmObj sldId="282" cId="1176066548">
                    <pslz:zmPr id="{FC4F7CA3-6C59-4267-A26E-2259B5ADE813}" returnToParent="0" transitionDur="1000">
                      <p166:blipFill xmlns:p166="http://schemas.microsoft.com/office/powerpoint/2016/6/main">
                        <a:blip r:embed="rId1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4" name="תצוגת שקופית 3">
                <a:hlinkClick r:id="rId13" action="ppaction://hlinksldjump"/>
                <a:extLst>
                  <a:ext uri="{FF2B5EF4-FFF2-40B4-BE49-F238E27FC236}">
                    <a16:creationId xmlns:a16="http://schemas.microsoft.com/office/drawing/2014/main" id="{4BF3BD1A-CA42-4A0E-B1F7-C22D3511077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23540" y="4986959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p:sp>
        <p:nvSpPr>
          <p:cNvPr id="6" name="מלבן 5">
            <a:extLst>
              <a:ext uri="{FF2B5EF4-FFF2-40B4-BE49-F238E27FC236}">
                <a16:creationId xmlns:a16="http://schemas.microsoft.com/office/drawing/2014/main" id="{376E7BB9-4A6A-434B-A708-2E1FDB8AFDCF}"/>
              </a:ext>
            </a:extLst>
          </p:cNvPr>
          <p:cNvSpPr/>
          <p:nvPr/>
        </p:nvSpPr>
        <p:spPr>
          <a:xfrm>
            <a:off x="988311" y="4397273"/>
            <a:ext cx="24032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להמשך הקש על התמונה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0B8A5-48FF-468A-9B92-B78A6C986B6C}" type="datetime4">
              <a:rPr lang="he-IL" smtClean="0"/>
              <a:t>ה'.אדר ב.תשע"ט</a:t>
            </a:fld>
            <a:endParaRPr lang="he-IL"/>
          </a:p>
        </p:txBody>
      </p:sp>
      <p:sp>
        <p:nvSpPr>
          <p:cNvPr id="7" name="מציין מיקום של כותרת תחתונה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03063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Graphic spid="5" grpId="0">
        <p:bldAsOne/>
      </p:bldGraphic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דיאגרמה 2"/>
          <p:cNvGraphicFramePr/>
          <p:nvPr>
            <p:extLst/>
          </p:nvPr>
        </p:nvGraphicFramePr>
        <p:xfrm>
          <a:off x="2937069" y="-354561"/>
          <a:ext cx="8128000" cy="2932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דיאגרמה 3"/>
          <p:cNvGraphicFramePr/>
          <p:nvPr>
            <p:extLst/>
          </p:nvPr>
        </p:nvGraphicFramePr>
        <p:xfrm>
          <a:off x="3332067" y="2436846"/>
          <a:ext cx="8128000" cy="2862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דיאגרמה 5"/>
          <p:cNvGraphicFramePr/>
          <p:nvPr>
            <p:extLst/>
          </p:nvPr>
        </p:nvGraphicFramePr>
        <p:xfrm>
          <a:off x="3649307" y="4862803"/>
          <a:ext cx="8128000" cy="19951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39615-9CAC-49C7-BE04-13AB089DBD07}" type="datetime4">
              <a:rPr lang="he-IL" smtClean="0"/>
              <a:t>ה'.אדר ב.תשע"ט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19159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Graphic spid="4" grpId="0">
        <p:bldAsOne/>
      </p:bldGraphic>
      <p:bldGraphic spid="6" grpId="0">
        <p:bldAsOne/>
      </p:bldGraphic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184</Words>
  <Application>Microsoft Office PowerPoint</Application>
  <PresentationFormat>מסך רחב</PresentationFormat>
  <Paragraphs>50</Paragraphs>
  <Slides>4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Narkisim</vt:lpstr>
      <vt:lpstr>Times New Roman</vt:lpstr>
      <vt:lpstr>ערכת נושא Office</vt:lpstr>
      <vt:lpstr>ומשום דתנא ג' דורות שלו למטה - תנא ג' דורות של אשתו למטה,   ואגב דתנא ג' דורות של אשתו למטה - תנא ג' דורות שלה למעלה, </vt:lpstr>
      <vt:lpstr>סדר עריות במשנה לפי הקרוב לו יותר 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ומשום דתנא ג' דורות שלו למטה - תנא ג' דורות של אשתו למטה,   ואגב דתנא ג' דורות של אשתו למטה - תנא ג' דורות שלה למעלה, </dc:title>
  <dc:creator>izak rossler</dc:creator>
  <cp:lastModifiedBy>izak rossler</cp:lastModifiedBy>
  <cp:revision>1</cp:revision>
  <dcterms:created xsi:type="dcterms:W3CDTF">2019-03-12T10:34:31Z</dcterms:created>
  <dcterms:modified xsi:type="dcterms:W3CDTF">2019-03-12T10:39:09Z</dcterms:modified>
</cp:coreProperties>
</file>