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284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298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36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832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686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89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817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076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513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48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70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38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mailto:izakrossler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60714" y="-85839"/>
            <a:ext cx="10515600" cy="1325563"/>
          </a:xfrm>
        </p:spPr>
        <p:txBody>
          <a:bodyPr>
            <a:normAutofit/>
          </a:bodyPr>
          <a:lstStyle/>
          <a:p>
            <a:r>
              <a:rPr lang="he-IL" sz="1600" dirty="0"/>
              <a:t>דף ד  א</a:t>
            </a:r>
            <a:r>
              <a:rPr lang="he-IL" dirty="0"/>
              <a:t/>
            </a:r>
            <a:br>
              <a:rPr lang="he-IL" dirty="0"/>
            </a:br>
            <a:r>
              <a:rPr lang="he-IL" sz="2000" dirty="0"/>
              <a:t>ואמר רב גידל אמר רב:  </a:t>
            </a:r>
            <a:r>
              <a:rPr lang="he-IL" sz="2000" dirty="0" err="1"/>
              <a:t>מ''ט</a:t>
            </a:r>
            <a:r>
              <a:rPr lang="he-IL" sz="2000" dirty="0"/>
              <a:t> דרבי יהודה ?  </a:t>
            </a:r>
            <a:r>
              <a:rPr lang="he-IL" sz="2000" dirty="0" err="1"/>
              <a:t>דכתיב</a:t>
            </a:r>
            <a:r>
              <a:rPr lang="he-IL" sz="2000" dirty="0"/>
              <a:t> {דברים </a:t>
            </a:r>
            <a:r>
              <a:rPr lang="he-IL" sz="2000" dirty="0" err="1"/>
              <a:t>כג</a:t>
            </a:r>
            <a:r>
              <a:rPr lang="he-IL" sz="2000" dirty="0"/>
              <a:t>-א}"</a:t>
            </a:r>
            <a:r>
              <a:rPr lang="he-IL" sz="2000" dirty="0" err="1"/>
              <a:t>לֹא־יִקַּ֥ח</a:t>
            </a:r>
            <a:r>
              <a:rPr lang="he-IL" sz="2000" dirty="0"/>
              <a:t> אִ֖ישׁ </a:t>
            </a:r>
            <a:r>
              <a:rPr lang="he-IL" sz="2000" dirty="0" err="1"/>
              <a:t>אֶת־אֵ֣שֶׁת</a:t>
            </a:r>
            <a:r>
              <a:rPr lang="he-IL" sz="2000" dirty="0"/>
              <a:t> אָבִ֑יו וְלֹ֥א יְגַלֶּ֖ה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כְּנַ֥ף אָבִֽיו</a:t>
            </a:r>
            <a:r>
              <a:rPr lang="he-IL" sz="2000" dirty="0"/>
              <a:t>:" </a:t>
            </a:r>
            <a:br>
              <a:rPr lang="he-IL" sz="2000" dirty="0"/>
            </a:br>
            <a:r>
              <a:rPr lang="he-IL" sz="3100" dirty="0"/>
              <a:t> 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7130293" y="3176996"/>
            <a:ext cx="1136066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3605181" y="3278596"/>
            <a:ext cx="1155700" cy="990600"/>
            <a:chOff x="7695484" y="1138474"/>
            <a:chExt cx="11557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9" name="מחבר חץ ישר 8"/>
          <p:cNvCxnSpPr/>
          <p:nvPr/>
        </p:nvCxnSpPr>
        <p:spPr>
          <a:xfrm>
            <a:off x="5896947" y="2220686"/>
            <a:ext cx="1233346" cy="10579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4760881" y="2220686"/>
            <a:ext cx="1136066" cy="10579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28914" y="1771021"/>
            <a:ext cx="9104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12" name="קבוצה 11"/>
          <p:cNvGrpSpPr/>
          <p:nvPr/>
        </p:nvGrpSpPr>
        <p:grpSpPr>
          <a:xfrm>
            <a:off x="7433624" y="4210696"/>
            <a:ext cx="702655" cy="10148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3" name="חץ למטה 1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295926" y="3738723"/>
              <a:ext cx="302805" cy="46166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250359" y="5131898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924469" y="4636598"/>
            <a:ext cx="934053" cy="990600"/>
            <a:chOff x="5147576" y="4839179"/>
            <a:chExt cx="723900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9651704">
            <a:off x="2846921" y="4152303"/>
            <a:ext cx="1050630" cy="573531"/>
            <a:chOff x="3294456" y="3851820"/>
            <a:chExt cx="1050630" cy="573531"/>
          </a:xfrm>
          <a:solidFill>
            <a:schemeClr val="bg1">
              <a:lumMod val="9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294456" y="4014017"/>
              <a:ext cx="105063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3001235" y="2220686"/>
            <a:ext cx="964442" cy="1594182"/>
            <a:chOff x="1065666" y="4425351"/>
            <a:chExt cx="1105790" cy="1807313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20713572">
            <a:off x="2697392" y="4450052"/>
            <a:ext cx="4314208" cy="775295"/>
            <a:chOff x="5330952" y="4553712"/>
            <a:chExt cx="1381960" cy="775295"/>
          </a:xfrm>
        </p:grpSpPr>
        <p:sp>
          <p:nvSpPr>
            <p:cNvPr id="30" name="חץ ימינה 29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399492" y="4789627"/>
              <a:ext cx="92994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ייבום             שומרת יבם</a:t>
              </a:r>
            </a:p>
          </p:txBody>
        </p:sp>
      </p:grpSp>
      <p:sp>
        <p:nvSpPr>
          <p:cNvPr id="32" name="קשת מלאה 31"/>
          <p:cNvSpPr/>
          <p:nvPr/>
        </p:nvSpPr>
        <p:spPr>
          <a:xfrm rot="11163369">
            <a:off x="2231465" y="4992937"/>
            <a:ext cx="5713890" cy="1557989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43804" y="6027647"/>
            <a:ext cx="220911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לגד משום שהיא דודה שלו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65223" y="5991855"/>
            <a:ext cx="244968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לגד משום:</a:t>
            </a:r>
          </a:p>
          <a:p>
            <a:r>
              <a:rPr lang="he-IL" dirty="0"/>
              <a:t>"כנף הראוי לאביו"</a:t>
            </a:r>
          </a:p>
        </p:txBody>
      </p:sp>
      <p:cxnSp>
        <p:nvCxnSpPr>
          <p:cNvPr id="36" name="מחבר חץ ישר 35"/>
          <p:cNvCxnSpPr>
            <a:cxnSpLocks/>
          </p:cNvCxnSpPr>
          <p:nvPr/>
        </p:nvCxnSpPr>
        <p:spPr>
          <a:xfrm flipV="1">
            <a:off x="4614908" y="1095399"/>
            <a:ext cx="6029901" cy="51841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BD1A8D1-0791-45A2-9913-F77F4265BB25}"/>
              </a:ext>
            </a:extLst>
          </p:cNvPr>
          <p:cNvSpPr txBox="1"/>
          <p:nvPr/>
        </p:nvSpPr>
        <p:spPr>
          <a:xfrm>
            <a:off x="11374478" y="3429000"/>
            <a:ext cx="18473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04E540A-6D8F-45BF-B694-03B36C0E82DB}"/>
              </a:ext>
            </a:extLst>
          </p:cNvPr>
          <p:cNvSpPr txBox="1"/>
          <p:nvPr/>
        </p:nvSpPr>
        <p:spPr>
          <a:xfrm>
            <a:off x="9373716" y="682630"/>
            <a:ext cx="2378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כנף שראה אביו לא יגלה</a:t>
            </a: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2C8C2760-5315-4A8B-9FEF-C556A259C184}"/>
              </a:ext>
            </a:extLst>
          </p:cNvPr>
          <p:cNvSpPr/>
          <p:nvPr/>
        </p:nvSpPr>
        <p:spPr>
          <a:xfrm>
            <a:off x="3750684" y="650079"/>
            <a:ext cx="49792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בשומרת יבם הכתוב מדבר </a:t>
            </a:r>
            <a:r>
              <a:rPr lang="he-IL" dirty="0"/>
              <a:t>ולעבור עליו </a:t>
            </a:r>
            <a:r>
              <a:rPr lang="he-IL" b="1" dirty="0">
                <a:solidFill>
                  <a:srgbClr val="7030A0"/>
                </a:solidFill>
              </a:rPr>
              <a:t>בשני </a:t>
            </a:r>
            <a:r>
              <a:rPr lang="he-IL" b="1" dirty="0" err="1">
                <a:solidFill>
                  <a:srgbClr val="7030A0"/>
                </a:solidFill>
              </a:rPr>
              <a:t>לאוין</a:t>
            </a:r>
            <a:endParaRPr lang="he-IL" sz="2000" b="1" dirty="0">
              <a:solidFill>
                <a:srgbClr val="7030A0"/>
              </a:solidFill>
            </a:endParaRPr>
          </a:p>
        </p:txBody>
      </p:sp>
      <p:sp>
        <p:nvSpPr>
          <p:cNvPr id="42" name="מציין מיקום של תאריך 4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20F7-1BF4-4D7A-B78B-E2A30F1DA27C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43" name="מציין מיקום של כותרת תחתונה 42"/>
          <p:cNvSpPr>
            <a:spLocks noGrp="1"/>
          </p:cNvSpPr>
          <p:nvPr>
            <p:ph type="ftr" sz="quarter" idx="11"/>
          </p:nvPr>
        </p:nvSpPr>
        <p:spPr>
          <a:xfrm>
            <a:off x="9767983" y="5985687"/>
            <a:ext cx="1740712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7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4" name="מציין מיקום של מספר שקופית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091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2" grpId="0" animBg="1"/>
      <p:bldP spid="33" grpId="0" animBg="1"/>
      <p:bldP spid="34" grpId="0" animBg="1"/>
      <p:bldP spid="41" grpId="0"/>
      <p:bldP spid="35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</Words>
  <Application>Microsoft Office PowerPoint</Application>
  <PresentationFormat>מסך רחב</PresentationFormat>
  <Paragraphs>18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דף ד  א ואמר רב גידל אמר רב:  מ''ט דרבי יהודה ?  דכתיב {דברים כג-א}"לֹא־יִקַּ֥ח אִ֖ישׁ אֶת־אֵ֣שֶׁת אָבִ֑יו וְלֹ֥א יְגַלֶּ֖ה כְּנַ֥ף אָבִֽיו:"  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2019-03-12T12:12:57Z</dcterms:created>
  <dcterms:modified xsi:type="dcterms:W3CDTF">2019-03-12T12:18:50Z</dcterms:modified>
</cp:coreProperties>
</file>