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AB5E28E-58A9-4069-B322-480A738E0A11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05EC4FF-FC00-4EE2-88CC-79A3B980C9D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2358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E4B78-889D-4607-88D5-6AC06DB2F9E8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4740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0077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83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9301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635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8096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24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82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44130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0472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46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48671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C81C4-6D5E-48D3-AE77-A7D1682BD0F0}" type="datetimeFigureOut">
              <a:rPr lang="he-IL" smtClean="0"/>
              <a:t>ו'/אדר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19DEA-2D36-4A69-A6BD-59985780C98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8529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3.xml"/><Relationship Id="rId7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Relationship Id="rId9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12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5" Type="http://schemas.openxmlformats.org/officeDocument/2006/relationships/hyperlink" Target="mailto:izakrossler@gmail.com" TargetMode="External"/><Relationship Id="rId10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image" Target="../media/image11.png"/><Relationship Id="rId1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7" Type="http://schemas.openxmlformats.org/officeDocument/2006/relationships/slide" Target="slide3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15.jpg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1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4.jpg"/><Relationship Id="rId7" Type="http://schemas.openxmlformats.org/officeDocument/2006/relationships/image" Target="../media/image18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hyperlink" Target="mailto:izakrossler@gmail.com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4.jpg"/><Relationship Id="rId7" Type="http://schemas.openxmlformats.org/officeDocument/2006/relationships/image" Target="../media/image1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hyperlink" Target="mailto:izakrossler@gmail.com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4.jpg"/><Relationship Id="rId7" Type="http://schemas.openxmlformats.org/officeDocument/2006/relationships/image" Target="../media/image2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11" Type="http://schemas.openxmlformats.org/officeDocument/2006/relationships/hyperlink" Target="mailto:izakrossler@gmail.com" TargetMode="External"/><Relationship Id="rId5" Type="http://schemas.openxmlformats.org/officeDocument/2006/relationships/image" Target="../media/image5.jpg"/><Relationship Id="rId10" Type="http://schemas.openxmlformats.org/officeDocument/2006/relationships/slide" Target="slide3.xml"/><Relationship Id="rId4" Type="http://schemas.openxmlformats.org/officeDocument/2006/relationships/image" Target="../media/image4.jpg"/><Relationship Id="rId9" Type="http://schemas.openxmlformats.org/officeDocument/2006/relationships/image" Target="../media/image2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1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hyperlink" Target="mailto:izakrossler@gmail.com" TargetMode="External"/><Relationship Id="rId4" Type="http://schemas.openxmlformats.org/officeDocument/2006/relationships/image" Target="../media/image14.jpg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3749" y="426719"/>
            <a:ext cx="1680754" cy="3831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דף י"ג  עמוד א'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3544389" y="1200333"/>
            <a:ext cx="6583679" cy="9233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he-IL" dirty="0" err="1">
                <a:hlinkClick r:id="rId2" action="ppaction://hlinksldjump"/>
              </a:rPr>
              <a:t>ורמינהו</a:t>
            </a:r>
            <a:r>
              <a:rPr lang="he-IL" dirty="0">
                <a:hlinkClick r:id="rId2" action="ppaction://hlinksldjump"/>
              </a:rPr>
              <a:t>: ג' אחים,  שנים מהן נשואים ב' אחיות,  ואחד נשוי נכרית </a:t>
            </a:r>
          </a:p>
          <a:p>
            <a:r>
              <a:rPr lang="he-IL" dirty="0">
                <a:hlinkClick r:id="rId2" action="ppaction://hlinksldjump"/>
              </a:rPr>
              <a:t>גירש אחד מבעלי אחיות אשתו,   ומת הנשוי נכרית,   וכנסה המגרש, ומת</a:t>
            </a:r>
          </a:p>
          <a:p>
            <a:r>
              <a:rPr lang="he-IL" dirty="0">
                <a:hlinkClick r:id="rId2" action="ppaction://hlinksldjump"/>
              </a:rPr>
              <a:t>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2" action="ppaction://hlinksldjump"/>
              </a:rPr>
              <a:t>זו היא שאמרו שאם מתו או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  <a:hlinkClick r:id="rId2" action="ppaction://hlinksldjump"/>
              </a:rPr>
              <a:t>נתגרשו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2" action="ppaction://hlinksldjump"/>
              </a:rPr>
              <a:t> צרותיהן מותרות 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3396342" y="2722658"/>
            <a:ext cx="6662057" cy="40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r>
              <a:rPr lang="he-IL" b="1" dirty="0">
                <a:hlinkClick r:id="rId3" action="ppaction://hlinksldjump"/>
              </a:rPr>
              <a:t>משנה</a:t>
            </a:r>
            <a:r>
              <a:rPr lang="he-IL" dirty="0">
                <a:hlinkClick r:id="rId3" action="ppaction://hlinksldjump"/>
              </a:rPr>
              <a:t> </a:t>
            </a:r>
            <a:r>
              <a:rPr lang="he-IL" sz="2000" b="1" dirty="0">
                <a:hlinkClick r:id="rId3" action="ppaction://hlinksldjump"/>
              </a:rPr>
              <a:t> שש עריות </a:t>
            </a:r>
            <a:r>
              <a:rPr lang="he-IL" dirty="0">
                <a:hlinkClick r:id="rId3" action="ppaction://hlinksldjump"/>
              </a:rPr>
              <a:t>חמורות מאלו מפני שנשואות לאחרים צרותיהן מותרות</a:t>
            </a:r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0129797" y="3321262"/>
            <a:ext cx="52770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u="sng" dirty="0">
                <a:solidFill>
                  <a:schemeClr val="accent1">
                    <a:lumMod val="75000"/>
                  </a:schemeClr>
                </a:solidFill>
                <a:hlinkClick r:id="rId4" action="ppaction://hlinksldjump"/>
              </a:rPr>
              <a:t>אמו</a:t>
            </a:r>
            <a:endParaRPr lang="he-IL" dirty="0"/>
          </a:p>
        </p:txBody>
      </p:sp>
      <p:sp>
        <p:nvSpPr>
          <p:cNvPr id="6" name="מלבן 5"/>
          <p:cNvSpPr/>
          <p:nvPr/>
        </p:nvSpPr>
        <p:spPr>
          <a:xfrm>
            <a:off x="8480692" y="3321262"/>
            <a:ext cx="109677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dirty="0" smtClean="0">
                <a:solidFill>
                  <a:schemeClr val="accent1">
                    <a:lumMod val="75000"/>
                  </a:schemeClr>
                </a:solidFill>
                <a:hlinkClick r:id="rId5" action="ppaction://hlinksldjump"/>
              </a:rPr>
              <a:t>אשת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5" action="ppaction://hlinksldjump"/>
              </a:rPr>
              <a:t>אביו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6884126" y="3366866"/>
            <a:ext cx="113685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6" action="ppaction://hlinksldjump"/>
              </a:rPr>
              <a:t>אחות אביו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4535698" y="3374009"/>
            <a:ext cx="170912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7" action="ppaction://hlinksldjump"/>
              </a:rPr>
              <a:t>אשת אחיו מאביו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מלבן 8"/>
          <p:cNvSpPr/>
          <p:nvPr/>
        </p:nvSpPr>
        <p:spPr>
          <a:xfrm>
            <a:off x="2730742" y="3374009"/>
            <a:ext cx="134524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8" action="ppaction://hlinksldjump"/>
              </a:rPr>
              <a:t>אחותו מאביו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מלבן 9"/>
          <p:cNvSpPr/>
          <p:nvPr/>
        </p:nvSpPr>
        <p:spPr>
          <a:xfrm>
            <a:off x="880530" y="3374009"/>
            <a:ext cx="150073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  <a:hlinkClick r:id="rId9" action="ppaction://hlinksldjump"/>
              </a:rPr>
              <a:t>אשת אחי אביו</a:t>
            </a:r>
            <a:endParaRPr lang="he-I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250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/>
          <p:cNvSpPr/>
          <p:nvPr/>
        </p:nvSpPr>
        <p:spPr>
          <a:xfrm>
            <a:off x="3918857" y="263541"/>
            <a:ext cx="6731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dirty="0" err="1"/>
              <a:t>ורמינהו</a:t>
            </a:r>
            <a:r>
              <a:rPr lang="he-IL" dirty="0"/>
              <a:t>: ג' אחים,  שנים מהן נשואים ב' אחיות,  ואחד נשוי נכרית </a:t>
            </a:r>
          </a:p>
          <a:p>
            <a:r>
              <a:rPr lang="he-IL" dirty="0"/>
              <a:t>גירש אחד מבעלי אחיות אשתו,   ומת הנשוי נכרית,   וכנסה המגרש, ומת</a:t>
            </a:r>
          </a:p>
          <a:p>
            <a:r>
              <a:rPr lang="he-IL" dirty="0"/>
              <a:t> 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זו היא שאמרו שאם מתו או </a:t>
            </a:r>
            <a:r>
              <a:rPr lang="he-IL" b="1" dirty="0" err="1">
                <a:solidFill>
                  <a:schemeClr val="accent1">
                    <a:lumMod val="75000"/>
                  </a:schemeClr>
                </a:solidFill>
              </a:rPr>
              <a:t>נתגרשו</a:t>
            </a:r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 צרותיהן מותרות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6691" y="20641"/>
            <a:ext cx="1222310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100" dirty="0"/>
              <a:t>דף י"ג ע"א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9350979" y="2045268"/>
            <a:ext cx="1148167" cy="1092200"/>
            <a:chOff x="7741009" y="2738648"/>
            <a:chExt cx="1092200" cy="10922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2646662" y="2525929"/>
            <a:ext cx="939800" cy="990600"/>
            <a:chOff x="4794371" y="3098561"/>
            <a:chExt cx="939800" cy="9906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1706835" y="4606528"/>
            <a:ext cx="1274312" cy="1092200"/>
            <a:chOff x="5399538" y="2882900"/>
            <a:chExt cx="1274312" cy="10922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9157048" y="4273773"/>
            <a:ext cx="1106818" cy="927936"/>
            <a:chOff x="5473700" y="2876550"/>
            <a:chExt cx="1244600" cy="11049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5808332" y="4971166"/>
            <a:ext cx="934053" cy="990600"/>
            <a:chOff x="5147576" y="4839179"/>
            <a:chExt cx="723900" cy="8890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5969536" y="2567730"/>
            <a:ext cx="1155700" cy="990600"/>
            <a:chOff x="7695484" y="1138474"/>
            <a:chExt cx="1155700" cy="9906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326971" y="1382169"/>
            <a:ext cx="130858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5" name="מחבר חץ ישר 24"/>
          <p:cNvCxnSpPr/>
          <p:nvPr/>
        </p:nvCxnSpPr>
        <p:spPr>
          <a:xfrm flipV="1">
            <a:off x="7557796" y="2659224"/>
            <a:ext cx="0" cy="39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מחבר חץ ישר 80"/>
          <p:cNvCxnSpPr/>
          <p:nvPr/>
        </p:nvCxnSpPr>
        <p:spPr>
          <a:xfrm flipV="1">
            <a:off x="7865706" y="2043404"/>
            <a:ext cx="0" cy="18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מחבר חץ ישר 100"/>
          <p:cNvCxnSpPr/>
          <p:nvPr/>
        </p:nvCxnSpPr>
        <p:spPr>
          <a:xfrm>
            <a:off x="6428126" y="1788790"/>
            <a:ext cx="2917684" cy="62475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מחבר חץ ישר 101"/>
          <p:cNvCxnSpPr>
            <a:cxnSpLocks/>
            <a:endCxn id="21" idx="0"/>
          </p:cNvCxnSpPr>
          <p:nvPr/>
        </p:nvCxnSpPr>
        <p:spPr>
          <a:xfrm>
            <a:off x="6342464" y="1850777"/>
            <a:ext cx="204922" cy="7169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מחבר חץ ישר 102"/>
          <p:cNvCxnSpPr>
            <a:endCxn id="9" idx="3"/>
          </p:cNvCxnSpPr>
          <p:nvPr/>
        </p:nvCxnSpPr>
        <p:spPr>
          <a:xfrm flipH="1">
            <a:off x="3586462" y="1788790"/>
            <a:ext cx="2668078" cy="12324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קבוצה 108"/>
          <p:cNvGrpSpPr/>
          <p:nvPr/>
        </p:nvGrpSpPr>
        <p:grpSpPr>
          <a:xfrm>
            <a:off x="2698484" y="4820070"/>
            <a:ext cx="3369978" cy="583000"/>
            <a:chOff x="4777617" y="4193724"/>
            <a:chExt cx="2276390" cy="583000"/>
          </a:xfrm>
        </p:grpSpPr>
        <p:sp>
          <p:nvSpPr>
            <p:cNvPr id="110" name="חץ שמאלה-ימינה 109"/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275928" y="4295534"/>
              <a:ext cx="1061492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112" name="קבוצה 111"/>
          <p:cNvGrpSpPr/>
          <p:nvPr/>
        </p:nvGrpSpPr>
        <p:grpSpPr>
          <a:xfrm rot="6181486">
            <a:off x="1987439" y="3610472"/>
            <a:ext cx="146998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13" name="קבוצה 11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15" name="חץ ימינה 11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4" name="TextBox 113"/>
            <p:cNvSpPr txBox="1"/>
            <p:nvPr/>
          </p:nvSpPr>
          <p:spPr>
            <a:xfrm>
              <a:off x="5628139" y="4784152"/>
              <a:ext cx="573516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17" name="קבוצה 116"/>
          <p:cNvGrpSpPr/>
          <p:nvPr/>
        </p:nvGrpSpPr>
        <p:grpSpPr>
          <a:xfrm rot="5835050">
            <a:off x="5961115" y="4081898"/>
            <a:ext cx="1430344" cy="348192"/>
            <a:chOff x="5549277" y="4653444"/>
            <a:chExt cx="874649" cy="573531"/>
          </a:xfrm>
          <a:solidFill>
            <a:schemeClr val="accent6">
              <a:lumMod val="75000"/>
            </a:schemeClr>
          </a:solidFill>
        </p:grpSpPr>
        <p:grpSp>
          <p:nvGrpSpPr>
            <p:cNvPr id="118" name="קבוצה 11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20" name="חץ ימינה 11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9" name="TextBox 118"/>
            <p:cNvSpPr txBox="1"/>
            <p:nvPr/>
          </p:nvSpPr>
          <p:spPr>
            <a:xfrm>
              <a:off x="5549277" y="4712342"/>
              <a:ext cx="802233" cy="415498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22" name="קבוצה 121"/>
          <p:cNvGrpSpPr/>
          <p:nvPr/>
        </p:nvGrpSpPr>
        <p:grpSpPr>
          <a:xfrm rot="5812964">
            <a:off x="9364102" y="3432623"/>
            <a:ext cx="860364" cy="524230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23" name="קבוצה 12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25" name="חץ ימינה 12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4" name="TextBox 123"/>
            <p:cNvSpPr txBox="1"/>
            <p:nvPr/>
          </p:nvSpPr>
          <p:spPr>
            <a:xfrm>
              <a:off x="5628138" y="4805787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127" name="קבוצה 126"/>
          <p:cNvGrpSpPr/>
          <p:nvPr/>
        </p:nvGrpSpPr>
        <p:grpSpPr>
          <a:xfrm rot="5729875">
            <a:off x="5431439" y="3850529"/>
            <a:ext cx="1661723" cy="775295"/>
            <a:chOff x="5276203" y="4553712"/>
            <a:chExt cx="1436709" cy="775295"/>
          </a:xfrm>
          <a:solidFill>
            <a:schemeClr val="accent2">
              <a:lumMod val="75000"/>
            </a:schemeClr>
          </a:solidFill>
        </p:grpSpPr>
        <p:sp>
          <p:nvSpPr>
            <p:cNvPr id="128" name="חץ ימינה 127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276203" y="4770495"/>
              <a:ext cx="1026655" cy="369332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b="1" dirty="0">
                  <a:solidFill>
                    <a:schemeClr val="bg1"/>
                  </a:solidFill>
                </a:rPr>
                <a:t>גרש את</a:t>
              </a:r>
              <a:r>
                <a:rPr lang="he-IL" b="1" dirty="0">
                  <a:solidFill>
                    <a:schemeClr val="bg1"/>
                  </a:solidFill>
                </a:rPr>
                <a:t> </a:t>
              </a:r>
              <a:r>
                <a:rPr lang="he-IL" sz="1200" b="1" dirty="0">
                  <a:solidFill>
                    <a:schemeClr val="bg1"/>
                  </a:solidFill>
                </a:rPr>
                <a:t>רבקה</a:t>
              </a:r>
              <a:endParaRPr lang="he-IL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0" name="קבוצה 129"/>
          <p:cNvGrpSpPr/>
          <p:nvPr/>
        </p:nvGrpSpPr>
        <p:grpSpPr>
          <a:xfrm>
            <a:off x="10324179" y="1613296"/>
            <a:ext cx="918422" cy="1310090"/>
            <a:chOff x="1047931" y="4391642"/>
            <a:chExt cx="1186776" cy="1807313"/>
          </a:xfrm>
        </p:grpSpPr>
        <p:pic>
          <p:nvPicPr>
            <p:cNvPr id="131" name="תמונה 130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32" name="TextBox 131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33" name="קבוצה 132"/>
          <p:cNvGrpSpPr/>
          <p:nvPr/>
        </p:nvGrpSpPr>
        <p:grpSpPr>
          <a:xfrm>
            <a:off x="6840945" y="1823398"/>
            <a:ext cx="836387" cy="1208633"/>
            <a:chOff x="1100384" y="4391642"/>
            <a:chExt cx="1134323" cy="1807313"/>
          </a:xfrm>
        </p:grpSpPr>
        <p:pic>
          <p:nvPicPr>
            <p:cNvPr id="134" name="תמונה 13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35" name="TextBox 134"/>
            <p:cNvSpPr txBox="1"/>
            <p:nvPr/>
          </p:nvSpPr>
          <p:spPr>
            <a:xfrm>
              <a:off x="1100384" y="4570380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36" name="קבוצה 135"/>
          <p:cNvGrpSpPr/>
          <p:nvPr/>
        </p:nvGrpSpPr>
        <p:grpSpPr>
          <a:xfrm rot="1704792">
            <a:off x="6955042" y="3612970"/>
            <a:ext cx="2408439" cy="775295"/>
            <a:chOff x="5330952" y="4553712"/>
            <a:chExt cx="1381960" cy="775295"/>
          </a:xfrm>
        </p:grpSpPr>
        <p:sp>
          <p:nvSpPr>
            <p:cNvPr id="137" name="חץ ימינה 136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5643638" y="4789627"/>
              <a:ext cx="6858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ייבם</a:t>
              </a:r>
            </a:p>
          </p:txBody>
        </p:sp>
      </p:grpSp>
      <p:sp>
        <p:nvSpPr>
          <p:cNvPr id="139" name="קשת מלאה 138"/>
          <p:cNvSpPr/>
          <p:nvPr/>
        </p:nvSpPr>
        <p:spPr>
          <a:xfrm rot="11101196">
            <a:off x="269275" y="2814097"/>
            <a:ext cx="9704610" cy="4126327"/>
          </a:xfrm>
          <a:prstGeom prst="blockArc">
            <a:avLst>
              <a:gd name="adj1" fmla="val 10800000"/>
              <a:gd name="adj2" fmla="val 1878143"/>
              <a:gd name="adj3" fmla="val 1019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3244534" y="6568172"/>
            <a:ext cx="375409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ליבום לפני לוי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-18977" y="1149296"/>
            <a:ext cx="5628009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accent1">
                    <a:lumMod val="75000"/>
                  </a:schemeClr>
                </a:solidFill>
              </a:rPr>
              <a:t>זה מה שאמרו חכמים</a:t>
            </a:r>
            <a:r>
              <a:rPr lang="he-IL" dirty="0"/>
              <a:t>: </a:t>
            </a:r>
          </a:p>
          <a:p>
            <a:r>
              <a:rPr lang="he-IL" dirty="0"/>
              <a:t>אם מתו או </a:t>
            </a:r>
            <a:r>
              <a:rPr lang="he-IL" dirty="0" err="1"/>
              <a:t>נתגרשו</a:t>
            </a:r>
            <a:r>
              <a:rPr lang="he-IL" dirty="0"/>
              <a:t>, צרותיהם מותרות, </a:t>
            </a:r>
          </a:p>
          <a:p>
            <a:r>
              <a:rPr lang="he-IL" dirty="0"/>
              <a:t>היינו, שאם מתה או </a:t>
            </a:r>
            <a:r>
              <a:rPr lang="he-IL" dirty="0" err="1"/>
              <a:t>נתגרשה</a:t>
            </a:r>
            <a:r>
              <a:rPr lang="he-IL" dirty="0"/>
              <a:t> רבקה קודם שנשא אותה שמעון, הרי היא מותרת ללוי</a:t>
            </a:r>
          </a:p>
        </p:txBody>
      </p:sp>
      <p:grpSp>
        <p:nvGrpSpPr>
          <p:cNvPr id="61" name="קבוצה 60">
            <a:extLst>
              <a:ext uri="{FF2B5EF4-FFF2-40B4-BE49-F238E27FC236}">
                <a16:creationId xmlns:a16="http://schemas.microsoft.com/office/drawing/2014/main" id="{469FCD64-7ABA-4A95-B054-7A6291BF2618}"/>
              </a:ext>
            </a:extLst>
          </p:cNvPr>
          <p:cNvGrpSpPr/>
          <p:nvPr/>
        </p:nvGrpSpPr>
        <p:grpSpPr>
          <a:xfrm>
            <a:off x="-55619" y="5754549"/>
            <a:ext cx="1199887" cy="716627"/>
            <a:chOff x="-139148" y="6141373"/>
            <a:chExt cx="1199887" cy="716627"/>
          </a:xfrm>
        </p:grpSpPr>
        <p:sp>
          <p:nvSpPr>
            <p:cNvPr id="62" name="לחצן פעולה: עבור לדף הבית 61">
              <a:hlinkClick r:id="rId9" action="ppaction://hlinksldjump" highlightClick="1"/>
              <a:extLst>
                <a:ext uri="{FF2B5EF4-FFF2-40B4-BE49-F238E27FC236}">
                  <a16:creationId xmlns:a16="http://schemas.microsoft.com/office/drawing/2014/main" id="{404BA5F9-3E10-4AC0-86C5-C03AC9043F34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616EFD9-CD95-46D6-87D6-D75E490356D3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13A5-DAFC-47EE-AD3C-884FE318C24A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24" name="מציין מיקום של כותרת תחתונה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26" name="מציין מיקום של מספר שקופית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775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5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1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4" dur="500"/>
                                        <p:tgtEl>
                                          <p:spTgt spid="1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9" grpId="0" animBg="1"/>
      <p:bldP spid="140" grpId="0"/>
      <p:bldP spid="1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586FB-1DDD-4654-B1AB-396B79198608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91EB774F-CBAF-4878-B488-1E05EAD3F9DA}"/>
              </a:ext>
            </a:extLst>
          </p:cNvPr>
          <p:cNvSpPr/>
          <p:nvPr/>
        </p:nvSpPr>
        <p:spPr>
          <a:xfrm>
            <a:off x="791498" y="109094"/>
            <a:ext cx="102550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/>
              <a:t>דף </a:t>
            </a:r>
            <a:r>
              <a:rPr lang="he-IL" b="1" dirty="0" err="1"/>
              <a:t>יג,א</a:t>
            </a:r>
            <a:r>
              <a:rPr lang="he-IL" b="1" dirty="0"/>
              <a:t> </a:t>
            </a:r>
          </a:p>
          <a:p>
            <a:pPr algn="ctr"/>
            <a:endParaRPr lang="he-IL" b="1" dirty="0"/>
          </a:p>
          <a:p>
            <a:r>
              <a:rPr lang="he-IL" b="1" dirty="0"/>
              <a:t>משנה</a:t>
            </a:r>
            <a:r>
              <a:rPr lang="he-IL" dirty="0"/>
              <a:t>  </a:t>
            </a:r>
            <a:r>
              <a:rPr lang="he-IL" sz="2800" dirty="0"/>
              <a:t>שש עריות חמורות מאלו מפני שנשואות לאחרים צרותיהן מותרות:</a:t>
            </a:r>
            <a:endParaRPr lang="he-IL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3E5A2DDD-5446-4F78-8CB1-22B7EEE33C97}"/>
              </a:ext>
            </a:extLst>
          </p:cNvPr>
          <p:cNvSpPr/>
          <p:nvPr/>
        </p:nvSpPr>
        <p:spPr>
          <a:xfrm>
            <a:off x="6503723" y="2356187"/>
            <a:ext cx="24482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אמו,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ואשת אביו,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ואחות אביו, 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901D6B19-B782-4651-940F-CC55750797E4}"/>
              </a:ext>
            </a:extLst>
          </p:cNvPr>
          <p:cNvSpPr/>
          <p:nvPr/>
        </p:nvSpPr>
        <p:spPr>
          <a:xfrm>
            <a:off x="2998674" y="2448277"/>
            <a:ext cx="302358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אחותו מאביו,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ואשת אחי אביו,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e-IL" sz="2800" dirty="0"/>
              <a:t>ואשת אחיו מאביו. 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5745B071-9AD1-4609-8BB3-BA4C850D36BE}"/>
              </a:ext>
            </a:extLst>
          </p:cNvPr>
          <p:cNvSpPr/>
          <p:nvPr/>
        </p:nvSpPr>
        <p:spPr>
          <a:xfrm>
            <a:off x="3202337" y="4573074"/>
            <a:ext cx="5979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400" dirty="0"/>
              <a:t>בית שמאי </a:t>
            </a:r>
            <a:r>
              <a:rPr lang="he-IL" sz="2400" dirty="0" err="1"/>
              <a:t>מתירין</a:t>
            </a:r>
            <a:r>
              <a:rPr lang="he-IL" sz="2400" dirty="0"/>
              <a:t> הצרות לאחים ובית הלל אוסרים</a:t>
            </a:r>
          </a:p>
        </p:txBody>
      </p:sp>
      <p:pic>
        <p:nvPicPr>
          <p:cNvPr id="9" name="תצוגת שקופית 6">
            <a:hlinkClick r:id="rId2" action="ppaction://hlinksldjump"/>
            <a:extLst>
              <a:ext uri="{FF2B5EF4-FFF2-40B4-BE49-F238E27FC236}">
                <a16:creationId xmlns:a16="http://schemas.microsoft.com/office/drawing/2014/main" id="{CE5FD39C-4780-4832-8061-8CB2B6CD7E0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3380" y="1355828"/>
            <a:ext cx="2871019" cy="1614948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0" name="תצוגת שקופית 10">
            <a:hlinkClick r:id="rId4" action="ppaction://hlinksldjump"/>
            <a:extLst>
              <a:ext uri="{FF2B5EF4-FFF2-40B4-BE49-F238E27FC236}">
                <a16:creationId xmlns:a16="http://schemas.microsoft.com/office/drawing/2014/main" id="{1BAEC432-8F80-4592-9B19-5C687748534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73380" y="3233559"/>
            <a:ext cx="2718876" cy="1529368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pic>
        <p:nvPicPr>
          <p:cNvPr id="11" name="תצוגת שקופית 12">
            <a:hlinkClick r:id="rId6" action="ppaction://hlinksldjump"/>
            <a:extLst>
              <a:ext uri="{FF2B5EF4-FFF2-40B4-BE49-F238E27FC236}">
                <a16:creationId xmlns:a16="http://schemas.microsoft.com/office/drawing/2014/main" id="{A75A58E7-5C08-4E8E-A25F-6AEC15B9C537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34702" y="5152113"/>
            <a:ext cx="2748373" cy="154596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E7161B3-B294-42E8-BEDB-1B8D88092559}"/>
              </a:ext>
            </a:extLst>
          </p:cNvPr>
          <p:cNvSpPr txBox="1"/>
          <p:nvPr/>
        </p:nvSpPr>
        <p:spPr>
          <a:xfrm>
            <a:off x="10805248" y="1053541"/>
            <a:ext cx="9930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אמו</a:t>
            </a: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67550C26-8124-4C73-9655-04F64ACE9621}"/>
              </a:ext>
            </a:extLst>
          </p:cNvPr>
          <p:cNvSpPr/>
          <p:nvPr/>
        </p:nvSpPr>
        <p:spPr>
          <a:xfrm>
            <a:off x="11046542" y="2998317"/>
            <a:ext cx="11160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ואשת אביו</a:t>
            </a: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08D6F4DA-11CE-4C5D-BCD6-CF07A24E319E}"/>
              </a:ext>
            </a:extLst>
          </p:cNvPr>
          <p:cNvSpPr/>
          <p:nvPr/>
        </p:nvSpPr>
        <p:spPr>
          <a:xfrm>
            <a:off x="10908888" y="4850073"/>
            <a:ext cx="1151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ואחות אביו</a:t>
            </a:r>
          </a:p>
        </p:txBody>
      </p:sp>
      <p:pic>
        <p:nvPicPr>
          <p:cNvPr id="15" name="תצוגת שקופית 7">
            <a:hlinkClick r:id="rId8" action="ppaction://hlinksldjump"/>
            <a:extLst>
              <a:ext uri="{FF2B5EF4-FFF2-40B4-BE49-F238E27FC236}">
                <a16:creationId xmlns:a16="http://schemas.microsoft.com/office/drawing/2014/main" id="{1641455C-91A1-4A35-8CD7-D4A829294D71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4217" y="3422715"/>
            <a:ext cx="2382599" cy="1340212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6" name="מלבן 15">
            <a:extLst>
              <a:ext uri="{FF2B5EF4-FFF2-40B4-BE49-F238E27FC236}">
                <a16:creationId xmlns:a16="http://schemas.microsoft.com/office/drawing/2014/main" id="{5453EBE1-6760-4BCB-8F17-16A8BE9D15AA}"/>
              </a:ext>
            </a:extLst>
          </p:cNvPr>
          <p:cNvSpPr/>
          <p:nvPr/>
        </p:nvSpPr>
        <p:spPr>
          <a:xfrm>
            <a:off x="1036777" y="2887835"/>
            <a:ext cx="1505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ואשת אחי אביו</a:t>
            </a:r>
          </a:p>
        </p:txBody>
      </p:sp>
      <p:pic>
        <p:nvPicPr>
          <p:cNvPr id="17" name="תצוגת שקופית 11">
            <a:hlinkClick r:id="rId10" action="ppaction://hlinksldjump"/>
            <a:extLst>
              <a:ext uri="{FF2B5EF4-FFF2-40B4-BE49-F238E27FC236}">
                <a16:creationId xmlns:a16="http://schemas.microsoft.com/office/drawing/2014/main" id="{4279177E-C9CE-4DF8-BF1C-B52EC2628B13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8495" y="1477310"/>
            <a:ext cx="2439083" cy="1371984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18" name="מלבן 17">
            <a:extLst>
              <a:ext uri="{FF2B5EF4-FFF2-40B4-BE49-F238E27FC236}">
                <a16:creationId xmlns:a16="http://schemas.microsoft.com/office/drawing/2014/main" id="{B217226C-DCC7-4AF5-8B3C-7FB21CE6D613}"/>
              </a:ext>
            </a:extLst>
          </p:cNvPr>
          <p:cNvSpPr/>
          <p:nvPr/>
        </p:nvSpPr>
        <p:spPr>
          <a:xfrm>
            <a:off x="995768" y="996184"/>
            <a:ext cx="12907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אחותו מאביו</a:t>
            </a:r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1A98A3D8-A463-4CEC-9F2F-48C9F33B68B1}"/>
              </a:ext>
            </a:extLst>
          </p:cNvPr>
          <p:cNvSpPr/>
          <p:nvPr/>
        </p:nvSpPr>
        <p:spPr>
          <a:xfrm>
            <a:off x="1420312" y="4743809"/>
            <a:ext cx="1702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ואשת אחיו מאביו</a:t>
            </a:r>
          </a:p>
        </p:txBody>
      </p:sp>
      <p:pic>
        <p:nvPicPr>
          <p:cNvPr id="20" name="תצוגת שקופית 9">
            <a:hlinkClick r:id="rId12" action="ppaction://hlinksldjump"/>
            <a:extLst>
              <a:ext uri="{FF2B5EF4-FFF2-40B4-BE49-F238E27FC236}">
                <a16:creationId xmlns:a16="http://schemas.microsoft.com/office/drawing/2014/main" id="{F50EE619-622E-4F22-92C1-28B1606C2D7D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3977" y="5297634"/>
            <a:ext cx="2615380" cy="1471151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723CE69E-C294-4969-955F-D88EE3112419}"/>
              </a:ext>
            </a:extLst>
          </p:cNvPr>
          <p:cNvSpPr txBox="1"/>
          <p:nvPr/>
        </p:nvSpPr>
        <p:spPr>
          <a:xfrm>
            <a:off x="9721245" y="1155485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F0C8F5E-A644-4B00-BDC8-F0D618C90462}"/>
              </a:ext>
            </a:extLst>
          </p:cNvPr>
          <p:cNvSpPr txBox="1"/>
          <p:nvPr/>
        </p:nvSpPr>
        <p:spPr>
          <a:xfrm>
            <a:off x="9734576" y="3055226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716156F-0D51-492D-B1EF-790621001E59}"/>
              </a:ext>
            </a:extLst>
          </p:cNvPr>
          <p:cNvSpPr txBox="1"/>
          <p:nvPr/>
        </p:nvSpPr>
        <p:spPr>
          <a:xfrm>
            <a:off x="913930" y="1231544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A53F417-C0CC-41ED-80D8-2D5ECB03E805}"/>
              </a:ext>
            </a:extLst>
          </p:cNvPr>
          <p:cNvSpPr txBox="1"/>
          <p:nvPr/>
        </p:nvSpPr>
        <p:spPr>
          <a:xfrm>
            <a:off x="1615683" y="5059349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234875A-CD7D-40B8-9686-355B83972565}"/>
              </a:ext>
            </a:extLst>
          </p:cNvPr>
          <p:cNvSpPr txBox="1"/>
          <p:nvPr/>
        </p:nvSpPr>
        <p:spPr>
          <a:xfrm>
            <a:off x="1044794" y="3148918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661F9FC-2629-406F-8B18-E934DCED9C28}"/>
              </a:ext>
            </a:extLst>
          </p:cNvPr>
          <p:cNvSpPr txBox="1"/>
          <p:nvPr/>
        </p:nvSpPr>
        <p:spPr>
          <a:xfrm>
            <a:off x="10625327" y="5142749"/>
            <a:ext cx="131196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/>
              <a:t>הקש על התמונה</a:t>
            </a:r>
          </a:p>
        </p:txBody>
      </p: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2F9E33EB-90DD-4C01-9D58-73A30650B530}"/>
              </a:ext>
            </a:extLst>
          </p:cNvPr>
          <p:cNvGrpSpPr/>
          <p:nvPr/>
        </p:nvGrpSpPr>
        <p:grpSpPr>
          <a:xfrm>
            <a:off x="-209287" y="5488036"/>
            <a:ext cx="1199887" cy="716627"/>
            <a:chOff x="-139148" y="6141373"/>
            <a:chExt cx="1199887" cy="716627"/>
          </a:xfrm>
        </p:grpSpPr>
        <p:sp>
          <p:nvSpPr>
            <p:cNvPr id="28" name="לחצן פעולה: עבור לדף הבית 28">
              <a:hlinkClick r:id="rId14" action="ppaction://hlinksldjump" highlightClick="1"/>
              <a:extLst>
                <a:ext uri="{FF2B5EF4-FFF2-40B4-BE49-F238E27FC236}">
                  <a16:creationId xmlns:a16="http://schemas.microsoft.com/office/drawing/2014/main" id="{7D8641B0-45C3-45BF-88C3-26EDABF91798}"/>
                </a:ext>
              </a:extLst>
            </p:cNvPr>
            <p:cNvSpPr/>
            <p:nvPr/>
          </p:nvSpPr>
          <p:spPr>
            <a:xfrm>
              <a:off x="208722" y="6418372"/>
              <a:ext cx="685800" cy="439628"/>
            </a:xfrm>
            <a:prstGeom prst="actionButtonHo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2595052-43FF-44FF-8C12-A68D5BD36211}"/>
                </a:ext>
              </a:extLst>
            </p:cNvPr>
            <p:cNvSpPr txBox="1"/>
            <p:nvPr/>
          </p:nvSpPr>
          <p:spPr>
            <a:xfrm>
              <a:off x="-139148" y="6141373"/>
              <a:ext cx="119988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/>
                <a:t>לתוכן העניינים</a:t>
              </a:r>
            </a:p>
          </p:txBody>
        </p:sp>
      </p:grpSp>
      <p:sp>
        <p:nvSpPr>
          <p:cNvPr id="30" name="מציין מיקום של תאריך 5"/>
          <p:cNvSpPr txBox="1">
            <a:spLocks/>
          </p:cNvSpPr>
          <p:nvPr/>
        </p:nvSpPr>
        <p:spPr>
          <a:xfrm>
            <a:off x="87630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DC84EFD-D19A-430D-8186-580AA53870C8}" type="datetime4">
              <a:rPr lang="he-IL" smtClean="0"/>
              <a:pPr/>
              <a:t>ו'.אדר ב.תשע"ט</a:t>
            </a:fld>
            <a:endParaRPr lang="he-IL"/>
          </a:p>
        </p:txBody>
      </p:sp>
      <p:sp>
        <p:nvSpPr>
          <p:cNvPr id="31" name="מציין מיקום של כותרת תחתונה 17"/>
          <p:cNvSpPr txBox="1">
            <a:spLocks/>
          </p:cNvSpPr>
          <p:nvPr/>
        </p:nvSpPr>
        <p:spPr>
          <a:xfrm>
            <a:off x="4191000" y="65087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>
                <a:hlinkClick r:id="rId15"/>
              </a:rPr>
              <a:t>izakrossler@gmail.com</a:t>
            </a:r>
            <a:r>
              <a:rPr lang="en-US"/>
              <a:t>  </a:t>
            </a:r>
            <a:endParaRPr lang="he-IL" dirty="0"/>
          </a:p>
        </p:txBody>
      </p:sp>
      <p:sp>
        <p:nvSpPr>
          <p:cNvPr id="32" name="מציין מיקום של מספר שקופית 18"/>
          <p:cNvSpPr txBox="1">
            <a:spLocks/>
          </p:cNvSpPr>
          <p:nvPr/>
        </p:nvSpPr>
        <p:spPr>
          <a:xfrm>
            <a:off x="9906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608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4385" y="307968"/>
            <a:ext cx="6610989" cy="5386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100" b="1" dirty="0"/>
              <a:t>דף </a:t>
            </a:r>
            <a:r>
              <a:rPr lang="he-IL" sz="1100" b="1" dirty="0" err="1"/>
              <a:t>יג,א</a:t>
            </a:r>
            <a:r>
              <a:rPr lang="he-IL" sz="1100" b="1" dirty="0"/>
              <a:t> </a:t>
            </a:r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</a:t>
            </a:r>
          </a:p>
        </p:txBody>
      </p:sp>
      <p:grpSp>
        <p:nvGrpSpPr>
          <p:cNvPr id="3" name="קבוצה 2">
            <a:extLst>
              <a:ext uri="{FF2B5EF4-FFF2-40B4-BE49-F238E27FC236}">
                <a16:creationId xmlns:a16="http://schemas.microsoft.com/office/drawing/2014/main" id="{70E30EF9-7D4D-4BB4-9978-2D2A436BAE35}"/>
              </a:ext>
            </a:extLst>
          </p:cNvPr>
          <p:cNvGrpSpPr/>
          <p:nvPr/>
        </p:nvGrpSpPr>
        <p:grpSpPr>
          <a:xfrm>
            <a:off x="7459584" y="3793583"/>
            <a:ext cx="939800" cy="990600"/>
            <a:chOff x="4794371" y="3098561"/>
            <a:chExt cx="939800" cy="990600"/>
          </a:xfrm>
        </p:grpSpPr>
        <p:pic>
          <p:nvPicPr>
            <p:cNvPr id="4" name="תמונה 3">
              <a:extLst>
                <a:ext uri="{FF2B5EF4-FFF2-40B4-BE49-F238E27FC236}">
                  <a16:creationId xmlns:a16="http://schemas.microsoft.com/office/drawing/2014/main" id="{D88DF741-36F5-4B45-99E6-6BF79BAB6B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CF26586-35B6-4FEE-93BC-D7F964FDDB51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DCEB2CF2-F142-4293-A70F-74A7A8E0FAEF}"/>
              </a:ext>
            </a:extLst>
          </p:cNvPr>
          <p:cNvGrpSpPr/>
          <p:nvPr/>
        </p:nvGrpSpPr>
        <p:grpSpPr>
          <a:xfrm>
            <a:off x="4346395" y="2002099"/>
            <a:ext cx="1170677" cy="914400"/>
            <a:chOff x="3976777" y="2893924"/>
            <a:chExt cx="1170677" cy="914400"/>
          </a:xfrm>
        </p:grpSpPr>
        <p:pic>
          <p:nvPicPr>
            <p:cNvPr id="7" name="תמונה 6">
              <a:extLst>
                <a:ext uri="{FF2B5EF4-FFF2-40B4-BE49-F238E27FC236}">
                  <a16:creationId xmlns:a16="http://schemas.microsoft.com/office/drawing/2014/main" id="{8873B201-5FE4-4F04-9A36-8737110EF1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AF38F65-A9F5-411D-836B-7E9183BB3BED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9" name="קבוצה 8">
            <a:extLst>
              <a:ext uri="{FF2B5EF4-FFF2-40B4-BE49-F238E27FC236}">
                <a16:creationId xmlns:a16="http://schemas.microsoft.com/office/drawing/2014/main" id="{1CDF1E95-3F29-4554-A41D-C2EDFAE3EA85}"/>
              </a:ext>
            </a:extLst>
          </p:cNvPr>
          <p:cNvGrpSpPr/>
          <p:nvPr/>
        </p:nvGrpSpPr>
        <p:grpSpPr>
          <a:xfrm>
            <a:off x="7622285" y="1802567"/>
            <a:ext cx="1274312" cy="1092200"/>
            <a:chOff x="5399538" y="2882900"/>
            <a:chExt cx="1274312" cy="1092200"/>
          </a:xfrm>
        </p:grpSpPr>
        <p:pic>
          <p:nvPicPr>
            <p:cNvPr id="10" name="תמונה 9">
              <a:extLst>
                <a:ext uri="{FF2B5EF4-FFF2-40B4-BE49-F238E27FC236}">
                  <a16:creationId xmlns:a16="http://schemas.microsoft.com/office/drawing/2014/main" id="{04524748-2C67-4DBE-8B24-B24A9A383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9537BF0-748D-429B-AC07-EB41235D47A7}"/>
                </a:ext>
              </a:extLst>
            </p:cNvPr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2" name="קבוצה 11">
            <a:extLst>
              <a:ext uri="{FF2B5EF4-FFF2-40B4-BE49-F238E27FC236}">
                <a16:creationId xmlns:a16="http://schemas.microsoft.com/office/drawing/2014/main" id="{D5AFB1DD-ADA1-4102-ADCA-040861316F49}"/>
              </a:ext>
            </a:extLst>
          </p:cNvPr>
          <p:cNvGrpSpPr/>
          <p:nvPr/>
        </p:nvGrpSpPr>
        <p:grpSpPr>
          <a:xfrm>
            <a:off x="2466661" y="3247417"/>
            <a:ext cx="761162" cy="889000"/>
            <a:chOff x="4565410" y="4442364"/>
            <a:chExt cx="761162" cy="889000"/>
          </a:xfrm>
        </p:grpSpPr>
        <p:pic>
          <p:nvPicPr>
            <p:cNvPr id="13" name="תמונה 12">
              <a:extLst>
                <a:ext uri="{FF2B5EF4-FFF2-40B4-BE49-F238E27FC236}">
                  <a16:creationId xmlns:a16="http://schemas.microsoft.com/office/drawing/2014/main" id="{22231602-9CFF-4CB1-9839-E32943C9FD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2C47A40-B149-4119-BDED-ECE7E862C6C5}"/>
                </a:ext>
              </a:extLst>
            </p:cNvPr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E72BD9E3-2879-4268-ABFC-F09133E5B101}"/>
              </a:ext>
            </a:extLst>
          </p:cNvPr>
          <p:cNvSpPr txBox="1"/>
          <p:nvPr/>
        </p:nvSpPr>
        <p:spPr>
          <a:xfrm>
            <a:off x="7093963" y="1493582"/>
            <a:ext cx="2231922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לאה אלמנה או גרושה</a:t>
            </a:r>
          </a:p>
        </p:txBody>
      </p: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5A03010F-D7F7-42E9-BE1A-F672D15D5ACD}"/>
              </a:ext>
            </a:extLst>
          </p:cNvPr>
          <p:cNvGrpSpPr/>
          <p:nvPr/>
        </p:nvGrpSpPr>
        <p:grpSpPr>
          <a:xfrm rot="404577">
            <a:off x="7829260" y="2896112"/>
            <a:ext cx="860363" cy="126944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17" name="חץ למטה 44">
              <a:extLst>
                <a:ext uri="{FF2B5EF4-FFF2-40B4-BE49-F238E27FC236}">
                  <a16:creationId xmlns:a16="http://schemas.microsoft.com/office/drawing/2014/main" id="{EE46EF39-0E23-4D02-8815-529C6A9A586D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E831D63-1073-4130-B723-151771CCA029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5F49480E-4F40-4DE1-8860-650571554018}"/>
              </a:ext>
            </a:extLst>
          </p:cNvPr>
          <p:cNvGrpSpPr/>
          <p:nvPr/>
        </p:nvGrpSpPr>
        <p:grpSpPr>
          <a:xfrm rot="21225105">
            <a:off x="5422020" y="2036519"/>
            <a:ext cx="1926343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0" name="קבוצה 19">
              <a:extLst>
                <a:ext uri="{FF2B5EF4-FFF2-40B4-BE49-F238E27FC236}">
                  <a16:creationId xmlns:a16="http://schemas.microsoft.com/office/drawing/2014/main" id="{92D74EA3-C796-48FA-8C41-6CA0A829D9B7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2" name="חץ ימינה 47">
                <a:extLst>
                  <a:ext uri="{FF2B5EF4-FFF2-40B4-BE49-F238E27FC236}">
                    <a16:creationId xmlns:a16="http://schemas.microsoft.com/office/drawing/2014/main" id="{2F6AFB29-9B0F-4E56-818A-49C1B648CF71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4106816-FD91-43AD-A4B4-1C5E618F413D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FB57869-FBBE-45AA-B0C2-1F1F95F32BB5}"/>
                </a:ext>
              </a:extLst>
            </p:cNvPr>
            <p:cNvSpPr txBox="1"/>
            <p:nvPr/>
          </p:nvSpPr>
          <p:spPr>
            <a:xfrm>
              <a:off x="3546044" y="3994646"/>
              <a:ext cx="67669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 ליהודה</a:t>
              </a:r>
            </a:p>
          </p:txBody>
        </p:sp>
      </p:grp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E94562AA-0E25-410F-A8B8-4B23C52AE178}"/>
              </a:ext>
            </a:extLst>
          </p:cNvPr>
          <p:cNvGrpSpPr/>
          <p:nvPr/>
        </p:nvGrpSpPr>
        <p:grpSpPr>
          <a:xfrm>
            <a:off x="3847143" y="1348671"/>
            <a:ext cx="773270" cy="1284999"/>
            <a:chOff x="1047931" y="4391642"/>
            <a:chExt cx="1186776" cy="1807313"/>
          </a:xfrm>
        </p:grpSpPr>
        <p:pic>
          <p:nvPicPr>
            <p:cNvPr id="25" name="תמונה 24">
              <a:extLst>
                <a:ext uri="{FF2B5EF4-FFF2-40B4-BE49-F238E27FC236}">
                  <a16:creationId xmlns:a16="http://schemas.microsoft.com/office/drawing/2014/main" id="{202414C7-A352-4AA0-A7A8-2A98F57FE21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63EDE3F-A5C4-412A-A7FF-F2E223F27EA3}"/>
                </a:ext>
              </a:extLst>
            </p:cNvPr>
            <p:cNvSpPr txBox="1"/>
            <p:nvPr/>
          </p:nvSpPr>
          <p:spPr>
            <a:xfrm>
              <a:off x="1047931" y="4854251"/>
              <a:ext cx="1033273" cy="53704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27" name="קבוצה 26">
            <a:extLst>
              <a:ext uri="{FF2B5EF4-FFF2-40B4-BE49-F238E27FC236}">
                <a16:creationId xmlns:a16="http://schemas.microsoft.com/office/drawing/2014/main" id="{F6AABFC9-37FE-4BD1-9F38-5A2DFC6DE667}"/>
              </a:ext>
            </a:extLst>
          </p:cNvPr>
          <p:cNvGrpSpPr/>
          <p:nvPr/>
        </p:nvGrpSpPr>
        <p:grpSpPr>
          <a:xfrm rot="20119238">
            <a:off x="3118684" y="2872368"/>
            <a:ext cx="1337575" cy="573531"/>
            <a:chOff x="3338940" y="3851820"/>
            <a:chExt cx="1006145" cy="573531"/>
          </a:xfrm>
          <a:solidFill>
            <a:schemeClr val="bg1">
              <a:lumMod val="95000"/>
            </a:schemeClr>
          </a:solidFill>
        </p:grpSpPr>
        <p:grpSp>
          <p:nvGrpSpPr>
            <p:cNvPr id="28" name="קבוצה 27">
              <a:extLst>
                <a:ext uri="{FF2B5EF4-FFF2-40B4-BE49-F238E27FC236}">
                  <a16:creationId xmlns:a16="http://schemas.microsoft.com/office/drawing/2014/main" id="{F147D3DC-B7DD-4D45-B52C-22CDF6BEAD79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0" name="חץ ימינה 47">
                <a:extLst>
                  <a:ext uri="{FF2B5EF4-FFF2-40B4-BE49-F238E27FC236}">
                    <a16:creationId xmlns:a16="http://schemas.microsoft.com/office/drawing/2014/main" id="{9FE667AB-590D-4F29-A4D9-5745F4C5AD3F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034547C-BC04-4FDE-969E-8359BA851171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D5866E20-4F46-4098-ACEC-91C495A09AB8}"/>
                </a:ext>
              </a:extLst>
            </p:cNvPr>
            <p:cNvSpPr txBox="1"/>
            <p:nvPr/>
          </p:nvSpPr>
          <p:spPr>
            <a:xfrm>
              <a:off x="3582699" y="3991706"/>
              <a:ext cx="762386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32" name="קשת מלאה 31">
            <a:extLst>
              <a:ext uri="{FF2B5EF4-FFF2-40B4-BE49-F238E27FC236}">
                <a16:creationId xmlns:a16="http://schemas.microsoft.com/office/drawing/2014/main" id="{2E77B0B2-0B67-48C8-AD2A-526E0F070C46}"/>
              </a:ext>
            </a:extLst>
          </p:cNvPr>
          <p:cNvSpPr/>
          <p:nvPr/>
        </p:nvSpPr>
        <p:spPr>
          <a:xfrm rot="11208115">
            <a:off x="2355734" y="3931238"/>
            <a:ext cx="6137497" cy="1569109"/>
          </a:xfrm>
          <a:prstGeom prst="blockArc">
            <a:avLst>
              <a:gd name="adj1" fmla="val 10520595"/>
              <a:gd name="adj2" fmla="val 350248"/>
              <a:gd name="adj3" fmla="val 2251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5124EC5-7E8A-4CF9-8259-B2EA5FF2CED7}"/>
              </a:ext>
            </a:extLst>
          </p:cNvPr>
          <p:cNvSpPr txBox="1"/>
          <p:nvPr/>
        </p:nvSpPr>
        <p:spPr>
          <a:xfrm rot="280235">
            <a:off x="3376927" y="5043672"/>
            <a:ext cx="389137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רחל מותרת ללוי למרות </a:t>
            </a:r>
            <a:r>
              <a:rPr lang="he-IL" dirty="0" smtClean="0"/>
              <a:t>שלאה צרת </a:t>
            </a:r>
            <a:r>
              <a:rPr lang="he-IL" dirty="0"/>
              <a:t>אמו</a:t>
            </a:r>
          </a:p>
        </p:txBody>
      </p: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F375DF9A-E054-4371-840A-D02B8EDE2920}"/>
              </a:ext>
            </a:extLst>
          </p:cNvPr>
          <p:cNvGrpSpPr/>
          <p:nvPr/>
        </p:nvGrpSpPr>
        <p:grpSpPr>
          <a:xfrm rot="20687647">
            <a:off x="2965061" y="3076765"/>
            <a:ext cx="4973665" cy="537268"/>
            <a:chOff x="1150954" y="2539072"/>
            <a:chExt cx="1842196" cy="441693"/>
          </a:xfrm>
        </p:grpSpPr>
        <p:sp>
          <p:nvSpPr>
            <p:cNvPr id="35" name="חץ שמאלה-ימינה 73">
              <a:extLst>
                <a:ext uri="{FF2B5EF4-FFF2-40B4-BE49-F238E27FC236}">
                  <a16:creationId xmlns:a16="http://schemas.microsoft.com/office/drawing/2014/main" id="{E71AF09D-09B3-42B8-ADD4-336319E4DB99}"/>
                </a:ext>
              </a:extLst>
            </p:cNvPr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8D736EE1-D14B-41A5-B9A0-0A3044201F5C}"/>
                </a:ext>
              </a:extLst>
            </p:cNvPr>
            <p:cNvSpPr txBox="1"/>
            <p:nvPr/>
          </p:nvSpPr>
          <p:spPr>
            <a:xfrm>
              <a:off x="1150954" y="2577147"/>
              <a:ext cx="1642992" cy="3036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                    לאה ורחל   צרות</a:t>
              </a:r>
            </a:p>
          </p:txBody>
        </p:sp>
      </p:grpSp>
      <p:sp>
        <p:nvSpPr>
          <p:cNvPr id="37" name="מלבן 36">
            <a:extLst>
              <a:ext uri="{FF2B5EF4-FFF2-40B4-BE49-F238E27FC236}">
                <a16:creationId xmlns:a16="http://schemas.microsoft.com/office/drawing/2014/main" id="{3F2C656D-F4C1-4DDD-8670-40774A10F644}"/>
              </a:ext>
            </a:extLst>
          </p:cNvPr>
          <p:cNvSpPr/>
          <p:nvPr/>
        </p:nvSpPr>
        <p:spPr>
          <a:xfrm>
            <a:off x="5807964" y="730877"/>
            <a:ext cx="889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b="1" u="sng" dirty="0">
                <a:solidFill>
                  <a:schemeClr val="accent1">
                    <a:lumMod val="75000"/>
                  </a:schemeClr>
                </a:solidFill>
              </a:rPr>
              <a:t>אמו</a:t>
            </a:r>
            <a:endParaRPr lang="he-IL" dirty="0"/>
          </a:p>
        </p:txBody>
      </p:sp>
      <p:sp>
        <p:nvSpPr>
          <p:cNvPr id="38" name="לחצן פעולה: עבור לדף הבית 37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D232CB13-2414-4393-9CB9-D5F694F47B58}"/>
              </a:ext>
            </a:extLst>
          </p:cNvPr>
          <p:cNvSpPr/>
          <p:nvPr/>
        </p:nvSpPr>
        <p:spPr>
          <a:xfrm>
            <a:off x="1412122" y="6064298"/>
            <a:ext cx="648929" cy="5841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מציין מיקום של תאריך 3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9C563-DC14-4775-90BC-88CC0E25811E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40" name="מציין מיקום של כותרת תחתונה 3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1" name="מציין מיקום של מספר שקופית 4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2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2" grpId="0" animBg="1"/>
      <p:bldP spid="33" grpId="0" animBg="1"/>
      <p:bldP spid="37" grpId="0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0CA00106-7D77-4DEE-B26C-E09A7E1112BC}"/>
              </a:ext>
            </a:extLst>
          </p:cNvPr>
          <p:cNvSpPr/>
          <p:nvPr/>
        </p:nvSpPr>
        <p:spPr>
          <a:xfrm>
            <a:off x="3229684" y="598894"/>
            <a:ext cx="7285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b="1" dirty="0"/>
              <a:t>                                                      </a:t>
            </a:r>
            <a:r>
              <a:rPr lang="he-IL" sz="1400" b="1" dirty="0"/>
              <a:t>דף </a:t>
            </a:r>
            <a:r>
              <a:rPr lang="he-IL" sz="1400" b="1" dirty="0" err="1"/>
              <a:t>יג,א</a:t>
            </a:r>
            <a:r>
              <a:rPr lang="he-IL" sz="1400" b="1" dirty="0"/>
              <a:t> </a:t>
            </a:r>
            <a:endParaRPr lang="he-IL" b="1" dirty="0"/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 אמו,</a:t>
            </a:r>
            <a:endParaRPr lang="he-IL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2E494E-6CC6-4828-8CF1-B06913DD4219}"/>
              </a:ext>
            </a:extLst>
          </p:cNvPr>
          <p:cNvSpPr txBox="1"/>
          <p:nvPr/>
        </p:nvSpPr>
        <p:spPr>
          <a:xfrm>
            <a:off x="1661141" y="838489"/>
            <a:ext cx="17993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1">
                    <a:lumMod val="75000"/>
                  </a:schemeClr>
                </a:solidFill>
              </a:rPr>
              <a:t>אשת אביו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9110C714-4D80-4062-A1AB-F1D8CAC0B2C8}"/>
              </a:ext>
            </a:extLst>
          </p:cNvPr>
          <p:cNvGrpSpPr/>
          <p:nvPr/>
        </p:nvGrpSpPr>
        <p:grpSpPr>
          <a:xfrm>
            <a:off x="8255284" y="1964902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4DAFF848-58BF-4C12-8697-9653961B39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34D8415-7C84-4C4C-8F91-0DBEEEE17684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06F3806-E304-42A1-8B45-B8420855E0E8}"/>
              </a:ext>
            </a:extLst>
          </p:cNvPr>
          <p:cNvGrpSpPr/>
          <p:nvPr/>
        </p:nvGrpSpPr>
        <p:grpSpPr>
          <a:xfrm>
            <a:off x="3561571" y="1775191"/>
            <a:ext cx="939800" cy="990600"/>
            <a:chOff x="4794371" y="3098561"/>
            <a:chExt cx="939800" cy="9906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CAFEDA3F-F118-4D44-912D-B666004D6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9F1A12E-FEFF-4AEA-9D9D-6D1A56A0B320}"/>
                </a:ext>
              </a:extLst>
            </p:cNvPr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E1F60889-70B0-4D3D-8C4E-C16EE05A500F}"/>
              </a:ext>
            </a:extLst>
          </p:cNvPr>
          <p:cNvGrpSpPr/>
          <p:nvPr/>
        </p:nvGrpSpPr>
        <p:grpSpPr>
          <a:xfrm>
            <a:off x="5700714" y="3108016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51A0697D-20E5-474F-870F-4A081C5A5A4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69291A9-8583-4FB2-B29D-3C50A8B02564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72E59BE0-6FB5-438F-917D-58B7A00FEC26}"/>
              </a:ext>
            </a:extLst>
          </p:cNvPr>
          <p:cNvGrpSpPr/>
          <p:nvPr/>
        </p:nvGrpSpPr>
        <p:grpSpPr>
          <a:xfrm>
            <a:off x="1614611" y="3270288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ED0B531E-22E3-4B49-A2D3-4D74F88550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3C956AD-F104-46BB-92C0-DF80D2DC5D9D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A5A335F4-171A-4636-A9A6-0F66D092BAA2}"/>
              </a:ext>
            </a:extLst>
          </p:cNvPr>
          <p:cNvGrpSpPr/>
          <p:nvPr/>
        </p:nvGrpSpPr>
        <p:grpSpPr>
          <a:xfrm>
            <a:off x="8149310" y="4563115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1B53E072-9427-482B-A846-E37411F34DB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520CDE3-91D7-4216-85D5-CA087BE106CF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250643EA-2E68-41CF-8F38-CBC7FA792F0D}"/>
              </a:ext>
            </a:extLst>
          </p:cNvPr>
          <p:cNvGrpSpPr/>
          <p:nvPr/>
        </p:nvGrpSpPr>
        <p:grpSpPr>
          <a:xfrm>
            <a:off x="8322760" y="3057507"/>
            <a:ext cx="860363" cy="145668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0" name="חץ למטה 44">
              <a:extLst>
                <a:ext uri="{FF2B5EF4-FFF2-40B4-BE49-F238E27FC236}">
                  <a16:creationId xmlns:a16="http://schemas.microsoft.com/office/drawing/2014/main" id="{77346C66-E1F7-4B8D-B519-9EE9F4172E09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249ECA5-B12B-40EF-A1C2-1B3DFBD7A605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A574BC60-C426-41B9-8688-B86D5F81BF02}"/>
              </a:ext>
            </a:extLst>
          </p:cNvPr>
          <p:cNvSpPr txBox="1"/>
          <p:nvPr/>
        </p:nvSpPr>
        <p:spPr>
          <a:xfrm>
            <a:off x="8829368" y="3647086"/>
            <a:ext cx="167148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שמעון בן ראובן </a:t>
            </a:r>
            <a:r>
              <a:rPr lang="he-IL" b="1" dirty="0"/>
              <a:t>מאשה אחרת</a:t>
            </a:r>
          </a:p>
        </p:txBody>
      </p: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47CA9157-DD99-4E5E-87D6-DFA05DB9332E}"/>
              </a:ext>
            </a:extLst>
          </p:cNvPr>
          <p:cNvGrpSpPr/>
          <p:nvPr/>
        </p:nvGrpSpPr>
        <p:grpSpPr>
          <a:xfrm rot="20366017">
            <a:off x="6688833" y="2813715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4" name="קבוצה 23">
              <a:extLst>
                <a:ext uri="{FF2B5EF4-FFF2-40B4-BE49-F238E27FC236}">
                  <a16:creationId xmlns:a16="http://schemas.microsoft.com/office/drawing/2014/main" id="{7D399CB9-AE1B-4850-8F2D-AF0993151ADB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6" name="חץ ימינה 47">
                <a:extLst>
                  <a:ext uri="{FF2B5EF4-FFF2-40B4-BE49-F238E27FC236}">
                    <a16:creationId xmlns:a16="http://schemas.microsoft.com/office/drawing/2014/main" id="{00912800-59A2-4FA3-8946-3EC909C74B23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0337B40B-55D0-4620-BBCB-312CEB8F8FFA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6C31392-A664-4C99-B850-2230A603C6CA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51C54FBC-BDD1-4337-8BC3-049F5058AFCA}"/>
              </a:ext>
            </a:extLst>
          </p:cNvPr>
          <p:cNvGrpSpPr/>
          <p:nvPr/>
        </p:nvGrpSpPr>
        <p:grpSpPr>
          <a:xfrm>
            <a:off x="2788549" y="1429018"/>
            <a:ext cx="764244" cy="1069692"/>
            <a:chOff x="1047931" y="4391642"/>
            <a:chExt cx="1186776" cy="1807313"/>
          </a:xfrm>
        </p:grpSpPr>
        <p:pic>
          <p:nvPicPr>
            <p:cNvPr id="29" name="תמונה 28">
              <a:extLst>
                <a:ext uri="{FF2B5EF4-FFF2-40B4-BE49-F238E27FC236}">
                  <a16:creationId xmlns:a16="http://schemas.microsoft.com/office/drawing/2014/main" id="{9C18534B-20C0-48D8-8758-FA5C106BD4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0850057-2844-45B4-BE66-C6F623BADDA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52311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201BA930-5B57-4ED9-A844-641982208C4F}"/>
              </a:ext>
            </a:extLst>
          </p:cNvPr>
          <p:cNvGrpSpPr/>
          <p:nvPr/>
        </p:nvGrpSpPr>
        <p:grpSpPr>
          <a:xfrm>
            <a:off x="7806813" y="1442450"/>
            <a:ext cx="724144" cy="1012298"/>
            <a:chOff x="1047931" y="4391642"/>
            <a:chExt cx="1186776" cy="1807313"/>
          </a:xfrm>
        </p:grpSpPr>
        <p:pic>
          <p:nvPicPr>
            <p:cNvPr id="32" name="תמונה 31">
              <a:extLst>
                <a:ext uri="{FF2B5EF4-FFF2-40B4-BE49-F238E27FC236}">
                  <a16:creationId xmlns:a16="http://schemas.microsoft.com/office/drawing/2014/main" id="{F23937D0-B768-4DA9-AA07-B211148CC15B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C9DC1680-70B8-4E7A-9DC9-D7A736F2455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55764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49DB72AA-2E5A-410E-81F7-C75B4DD069F4}"/>
              </a:ext>
            </a:extLst>
          </p:cNvPr>
          <p:cNvGrpSpPr/>
          <p:nvPr/>
        </p:nvGrpSpPr>
        <p:grpSpPr>
          <a:xfrm rot="1419854">
            <a:off x="4406648" y="2649222"/>
            <a:ext cx="1563175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D4C0A91F-26DF-4BF3-BC25-18BB38C0B65B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7" name="חץ ימינה 47">
                <a:extLst>
                  <a:ext uri="{FF2B5EF4-FFF2-40B4-BE49-F238E27FC236}">
                    <a16:creationId xmlns:a16="http://schemas.microsoft.com/office/drawing/2014/main" id="{1F58BFE3-0AD7-44C7-8776-083E9112177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F87E5B7-309F-486A-A3C8-02373EFDFB87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A3CC5724-E1DA-43D4-8694-A7D6A19DC515}"/>
                </a:ext>
              </a:extLst>
            </p:cNvPr>
            <p:cNvSpPr txBox="1"/>
            <p:nvPr/>
          </p:nvSpPr>
          <p:spPr>
            <a:xfrm>
              <a:off x="3546045" y="3994645"/>
              <a:ext cx="67669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ללוי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9A2BFD95-CC4A-40EC-AD81-5A5DC701C356}"/>
              </a:ext>
            </a:extLst>
          </p:cNvPr>
          <p:cNvGrpSpPr/>
          <p:nvPr/>
        </p:nvGrpSpPr>
        <p:grpSpPr>
          <a:xfrm rot="19661222">
            <a:off x="2353283" y="2802734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0" name="קבוצה 39">
              <a:extLst>
                <a:ext uri="{FF2B5EF4-FFF2-40B4-BE49-F238E27FC236}">
                  <a16:creationId xmlns:a16="http://schemas.microsoft.com/office/drawing/2014/main" id="{AD23AB73-BC25-4670-9562-2114D78EF458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2" name="חץ ימינה 47">
                <a:extLst>
                  <a:ext uri="{FF2B5EF4-FFF2-40B4-BE49-F238E27FC236}">
                    <a16:creationId xmlns:a16="http://schemas.microsoft.com/office/drawing/2014/main" id="{DC18B726-E1B7-4A1C-B5D1-FDE74D6741F3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EC1C5A6E-795B-4D5A-940C-57AD2EA2EEFC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4E3C79E-3AD4-4241-9CFD-7FB65765651E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4" name="קבוצה 43">
            <a:extLst>
              <a:ext uri="{FF2B5EF4-FFF2-40B4-BE49-F238E27FC236}">
                <a16:creationId xmlns:a16="http://schemas.microsoft.com/office/drawing/2014/main" id="{7BCFA620-ACEB-41A1-81B4-348A9239E0CA}"/>
              </a:ext>
            </a:extLst>
          </p:cNvPr>
          <p:cNvGrpSpPr/>
          <p:nvPr/>
        </p:nvGrpSpPr>
        <p:grpSpPr>
          <a:xfrm rot="159215">
            <a:off x="2361400" y="3515224"/>
            <a:ext cx="3506133" cy="672694"/>
            <a:chOff x="1157430" y="2539072"/>
            <a:chExt cx="1844164" cy="441693"/>
          </a:xfrm>
        </p:grpSpPr>
        <p:sp>
          <p:nvSpPr>
            <p:cNvPr id="45" name="חץ שמאלה-ימינה 73">
              <a:extLst>
                <a:ext uri="{FF2B5EF4-FFF2-40B4-BE49-F238E27FC236}">
                  <a16:creationId xmlns:a16="http://schemas.microsoft.com/office/drawing/2014/main" id="{F5A0F4D3-8341-4E68-BF32-E17DD933F955}"/>
                </a:ext>
              </a:extLst>
            </p:cNvPr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A29A8CE-41F2-4EE9-B337-B48EC0193530}"/>
                </a:ext>
              </a:extLst>
            </p:cNvPr>
            <p:cNvSpPr txBox="1"/>
            <p:nvPr/>
          </p:nvSpPr>
          <p:spPr>
            <a:xfrm>
              <a:off x="1280655" y="2640210"/>
              <a:ext cx="1720939" cy="24250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    רבקה צרת אשת אביו של שמעון</a:t>
              </a:r>
            </a:p>
          </p:txBody>
        </p:sp>
      </p:grpSp>
      <p:sp>
        <p:nvSpPr>
          <p:cNvPr id="47" name="קשת מלאה 46">
            <a:extLst>
              <a:ext uri="{FF2B5EF4-FFF2-40B4-BE49-F238E27FC236}">
                <a16:creationId xmlns:a16="http://schemas.microsoft.com/office/drawing/2014/main" id="{6E48A6FC-3E39-4D60-8B11-42FB27D724A0}"/>
              </a:ext>
            </a:extLst>
          </p:cNvPr>
          <p:cNvSpPr/>
          <p:nvPr/>
        </p:nvSpPr>
        <p:spPr>
          <a:xfrm rot="11550000">
            <a:off x="1567863" y="4490769"/>
            <a:ext cx="7593430" cy="1273880"/>
          </a:xfrm>
          <a:prstGeom prst="blockArc">
            <a:avLst>
              <a:gd name="adj1" fmla="val 10621580"/>
              <a:gd name="adj2" fmla="val 142532"/>
              <a:gd name="adj3" fmla="val 2850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6648B20-B3CE-47C4-8683-1DC6287412D6}"/>
              </a:ext>
            </a:extLst>
          </p:cNvPr>
          <p:cNvSpPr txBox="1"/>
          <p:nvPr/>
        </p:nvSpPr>
        <p:spPr>
          <a:xfrm rot="836395">
            <a:off x="2036611" y="5139643"/>
            <a:ext cx="546229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מותרת להינשא לשמעון למרות שהיא צרת אשת אביו</a:t>
            </a:r>
          </a:p>
        </p:txBody>
      </p:sp>
      <p:sp>
        <p:nvSpPr>
          <p:cNvPr id="49" name="לחצן פעולה: עבור לדף הבית 48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F5A204CD-4BD4-4F01-BC8D-4D58F853D2B6}"/>
              </a:ext>
            </a:extLst>
          </p:cNvPr>
          <p:cNvSpPr/>
          <p:nvPr/>
        </p:nvSpPr>
        <p:spPr>
          <a:xfrm>
            <a:off x="1109050" y="5869430"/>
            <a:ext cx="648929" cy="5841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0" name="מציין מיקום של תאריך 4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F6D35-5930-49A0-9069-7EBA0C328CEA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51" name="מציין מיקום של כותרת תחתונה 5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52" name="מציין מיקום של מספר שקופית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8918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2" grpId="0"/>
      <p:bldP spid="47" grpId="0" animBg="1"/>
      <p:bldP spid="48" grpId="0"/>
      <p:bldP spid="4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28E81952-145B-4EE4-8338-D96210A3A478}"/>
              </a:ext>
            </a:extLst>
          </p:cNvPr>
          <p:cNvSpPr/>
          <p:nvPr/>
        </p:nvSpPr>
        <p:spPr>
          <a:xfrm>
            <a:off x="2674374" y="510119"/>
            <a:ext cx="768882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err="1"/>
              <a:t>יג,א</a:t>
            </a:r>
            <a:r>
              <a:rPr lang="he-IL" sz="1400" b="1" dirty="0"/>
              <a:t> </a:t>
            </a:r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 </a:t>
            </a:r>
          </a:p>
          <a:p>
            <a:r>
              <a:rPr lang="he-IL" dirty="0"/>
              <a:t>אמו, אשת אביו,</a:t>
            </a:r>
            <a:endParaRPr lang="he-IL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28F45-E367-48D5-B48A-61BA5E3AA138}"/>
              </a:ext>
            </a:extLst>
          </p:cNvPr>
          <p:cNvSpPr txBox="1"/>
          <p:nvPr/>
        </p:nvSpPr>
        <p:spPr>
          <a:xfrm>
            <a:off x="7406148" y="941006"/>
            <a:ext cx="149450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chemeClr val="accent1">
                    <a:lumMod val="75000"/>
                  </a:schemeClr>
                </a:solidFill>
              </a:rPr>
              <a:t>אחות אביו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9E705B1F-F0D0-4289-8602-C0F1AAE7FC3A}"/>
              </a:ext>
            </a:extLst>
          </p:cNvPr>
          <p:cNvGrpSpPr/>
          <p:nvPr/>
        </p:nvGrpSpPr>
        <p:grpSpPr>
          <a:xfrm>
            <a:off x="9072267" y="1795817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813F6F7B-BD26-4454-AD92-C454335C40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D7E96E3-46AF-4C8F-923E-563A6FB9EEE4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28E39E8F-3833-4EB9-8572-D25B6E9401DE}"/>
              </a:ext>
            </a:extLst>
          </p:cNvPr>
          <p:cNvGrpSpPr/>
          <p:nvPr/>
        </p:nvGrpSpPr>
        <p:grpSpPr>
          <a:xfrm>
            <a:off x="2278131" y="1978944"/>
            <a:ext cx="1170677" cy="914400"/>
            <a:chOff x="3976777" y="2893924"/>
            <a:chExt cx="1170677" cy="9144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2E92DDEC-3062-49F4-90A2-5CAC6CADF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5EBAA7F-A591-4A57-83D0-11622749B113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BEEC8364-11CC-49A5-A897-5C145D2B49EF}"/>
              </a:ext>
            </a:extLst>
          </p:cNvPr>
          <p:cNvGrpSpPr/>
          <p:nvPr/>
        </p:nvGrpSpPr>
        <p:grpSpPr>
          <a:xfrm>
            <a:off x="5911047" y="1972109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CF55E569-146E-43AE-954D-4A0DDAE4E6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09E7619-4030-4D1E-A2C3-F038AD6707F9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DFE569A9-BACA-4012-9B55-03AB558E071B}"/>
              </a:ext>
            </a:extLst>
          </p:cNvPr>
          <p:cNvGrpSpPr/>
          <p:nvPr/>
        </p:nvGrpSpPr>
        <p:grpSpPr>
          <a:xfrm>
            <a:off x="2595058" y="4544680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4F902EFB-1E9F-4664-A913-4E24A2377F5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1CA1287-B793-4B58-9331-FD3F42852A65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7C0D8A56-F96F-4494-A880-756312D15BBF}"/>
              </a:ext>
            </a:extLst>
          </p:cNvPr>
          <p:cNvGrpSpPr/>
          <p:nvPr/>
        </p:nvGrpSpPr>
        <p:grpSpPr>
          <a:xfrm>
            <a:off x="9072267" y="4528070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FBD9832D-3310-49E7-A994-75EB455FC0B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9C6F7A5-0A44-4C6A-911C-7B68B4396512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04DA0E78-01DB-4742-89C4-EE910BECF352}"/>
              </a:ext>
            </a:extLst>
          </p:cNvPr>
          <p:cNvGrpSpPr/>
          <p:nvPr/>
        </p:nvGrpSpPr>
        <p:grpSpPr>
          <a:xfrm>
            <a:off x="6936368" y="2341917"/>
            <a:ext cx="2276390" cy="583000"/>
            <a:chOff x="4777617" y="4193724"/>
            <a:chExt cx="2276390" cy="583000"/>
          </a:xfrm>
        </p:grpSpPr>
        <p:sp>
          <p:nvSpPr>
            <p:cNvPr id="20" name="חץ שמאלה-ימינה 79">
              <a:extLst>
                <a:ext uri="{FF2B5EF4-FFF2-40B4-BE49-F238E27FC236}">
                  <a16:creationId xmlns:a16="http://schemas.microsoft.com/office/drawing/2014/main" id="{D2121F79-05E8-4409-888F-BF15CF2BACF9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01B428C-D841-4CF5-8D88-FEE56503CFB3}"/>
                </a:ext>
              </a:extLst>
            </p:cNvPr>
            <p:cNvSpPr txBox="1"/>
            <p:nvPr/>
          </p:nvSpPr>
          <p:spPr>
            <a:xfrm>
              <a:off x="5275928" y="4295534"/>
              <a:ext cx="118330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 ואחות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07348099-D66A-48E5-B08F-BD271113B498}"/>
              </a:ext>
            </a:extLst>
          </p:cNvPr>
          <p:cNvGrpSpPr/>
          <p:nvPr/>
        </p:nvGrpSpPr>
        <p:grpSpPr>
          <a:xfrm>
            <a:off x="9180354" y="2998354"/>
            <a:ext cx="860363" cy="1492815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3" name="חץ למטה 44">
              <a:extLst>
                <a:ext uri="{FF2B5EF4-FFF2-40B4-BE49-F238E27FC236}">
                  <a16:creationId xmlns:a16="http://schemas.microsoft.com/office/drawing/2014/main" id="{0A21F8D1-779E-47E3-A5AD-90BB141501F3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58A53E3-6CC2-4577-85E7-A7B817E2C1DB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69E26B0C-D771-4DF5-9CDE-F8B9EA465D62}"/>
              </a:ext>
            </a:extLst>
          </p:cNvPr>
          <p:cNvGrpSpPr/>
          <p:nvPr/>
        </p:nvGrpSpPr>
        <p:grpSpPr>
          <a:xfrm>
            <a:off x="3583084" y="2156962"/>
            <a:ext cx="2178619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>
              <a:extLst>
                <a:ext uri="{FF2B5EF4-FFF2-40B4-BE49-F238E27FC236}">
                  <a16:creationId xmlns:a16="http://schemas.microsoft.com/office/drawing/2014/main" id="{FD15DA9C-BD1A-490E-8004-F65C7DD4C24C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3" name="חץ ימינה 47">
                <a:extLst>
                  <a:ext uri="{FF2B5EF4-FFF2-40B4-BE49-F238E27FC236}">
                    <a16:creationId xmlns:a16="http://schemas.microsoft.com/office/drawing/2014/main" id="{44C4FC7E-91E9-4E15-8B1D-B24429EE2EEE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9C5D80EC-1696-43EA-94C5-0793C01691D9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3793990-0009-490C-87D8-3AD9ED0CF221}"/>
                </a:ext>
              </a:extLst>
            </p:cNvPr>
            <p:cNvSpPr txBox="1"/>
            <p:nvPr/>
          </p:nvSpPr>
          <p:spPr>
            <a:xfrm>
              <a:off x="3546044" y="3994646"/>
              <a:ext cx="676698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 ליהודה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71BC3853-2E4C-45A8-974B-5BCDADA6501B}"/>
              </a:ext>
            </a:extLst>
          </p:cNvPr>
          <p:cNvGrpSpPr/>
          <p:nvPr/>
        </p:nvGrpSpPr>
        <p:grpSpPr>
          <a:xfrm rot="15798186">
            <a:off x="2205616" y="3489339"/>
            <a:ext cx="154534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6" name="קבוצה 35">
              <a:extLst>
                <a:ext uri="{FF2B5EF4-FFF2-40B4-BE49-F238E27FC236}">
                  <a16:creationId xmlns:a16="http://schemas.microsoft.com/office/drawing/2014/main" id="{79DBEFA7-3EA6-4F93-9A0F-8C032314331E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8" name="חץ ימינה 47">
                <a:extLst>
                  <a:ext uri="{FF2B5EF4-FFF2-40B4-BE49-F238E27FC236}">
                    <a16:creationId xmlns:a16="http://schemas.microsoft.com/office/drawing/2014/main" id="{E1718EE3-FA59-4A7B-9124-997E827C2F65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207C0ECD-2F2D-4182-B2D0-8F0D7F3572BA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8CFE725-3E59-43AC-99F1-743993BF59D9}"/>
                </a:ext>
              </a:extLst>
            </p:cNvPr>
            <p:cNvSpPr txBox="1"/>
            <p:nvPr/>
          </p:nvSpPr>
          <p:spPr>
            <a:xfrm rot="10916232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0" name="קבוצה 39">
            <a:extLst>
              <a:ext uri="{FF2B5EF4-FFF2-40B4-BE49-F238E27FC236}">
                <a16:creationId xmlns:a16="http://schemas.microsoft.com/office/drawing/2014/main" id="{E5B87107-35AE-44BB-A8FC-E37C6F61D527}"/>
              </a:ext>
            </a:extLst>
          </p:cNvPr>
          <p:cNvGrpSpPr/>
          <p:nvPr/>
        </p:nvGrpSpPr>
        <p:grpSpPr>
          <a:xfrm>
            <a:off x="1779153" y="1536193"/>
            <a:ext cx="683138" cy="1092200"/>
            <a:chOff x="1047931" y="4391642"/>
            <a:chExt cx="1186776" cy="1807313"/>
          </a:xfrm>
        </p:grpSpPr>
        <p:pic>
          <p:nvPicPr>
            <p:cNvPr id="41" name="תמונה 40">
              <a:extLst>
                <a:ext uri="{FF2B5EF4-FFF2-40B4-BE49-F238E27FC236}">
                  <a16:creationId xmlns:a16="http://schemas.microsoft.com/office/drawing/2014/main" id="{773C0E09-2248-4AEA-A1F8-638815D90A8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8684B74-1F88-4EAF-9461-01830D1E4E79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57550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EBB236BB-79C8-41D8-B260-8A7891E5719A}"/>
              </a:ext>
            </a:extLst>
          </p:cNvPr>
          <p:cNvGrpSpPr/>
          <p:nvPr/>
        </p:nvGrpSpPr>
        <p:grpSpPr>
          <a:xfrm rot="18962394">
            <a:off x="3098892" y="3589608"/>
            <a:ext cx="3619601" cy="672694"/>
            <a:chOff x="1157430" y="2539072"/>
            <a:chExt cx="1844164" cy="441693"/>
          </a:xfrm>
        </p:grpSpPr>
        <p:sp>
          <p:nvSpPr>
            <p:cNvPr id="44" name="חץ שמאלה-ימינה 73">
              <a:extLst>
                <a:ext uri="{FF2B5EF4-FFF2-40B4-BE49-F238E27FC236}">
                  <a16:creationId xmlns:a16="http://schemas.microsoft.com/office/drawing/2014/main" id="{41289390-75AC-4A60-9CB7-50EC443C5998}"/>
                </a:ext>
              </a:extLst>
            </p:cNvPr>
            <p:cNvSpPr/>
            <p:nvPr/>
          </p:nvSpPr>
          <p:spPr>
            <a:xfrm>
              <a:off x="1157430" y="2539072"/>
              <a:ext cx="1835720" cy="44169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6265EA62-DA8D-41B7-A76A-5CCB9F135CC7}"/>
                </a:ext>
              </a:extLst>
            </p:cNvPr>
            <p:cNvSpPr txBox="1"/>
            <p:nvPr/>
          </p:nvSpPr>
          <p:spPr>
            <a:xfrm>
              <a:off x="1280655" y="2549271"/>
              <a:ext cx="1720939" cy="42438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    רבקה צרת אחות אביו של שמעון</a:t>
              </a:r>
            </a:p>
          </p:txBody>
        </p:sp>
      </p:grpSp>
      <p:sp>
        <p:nvSpPr>
          <p:cNvPr id="46" name="קשת מלאה 45">
            <a:extLst>
              <a:ext uri="{FF2B5EF4-FFF2-40B4-BE49-F238E27FC236}">
                <a16:creationId xmlns:a16="http://schemas.microsoft.com/office/drawing/2014/main" id="{7B07C091-83E2-460E-898B-402F1B4FD15E}"/>
              </a:ext>
            </a:extLst>
          </p:cNvPr>
          <p:cNvSpPr/>
          <p:nvPr/>
        </p:nvSpPr>
        <p:spPr>
          <a:xfrm rot="10800000">
            <a:off x="2389291" y="5065507"/>
            <a:ext cx="7593430" cy="1273880"/>
          </a:xfrm>
          <a:prstGeom prst="blockArc">
            <a:avLst>
              <a:gd name="adj1" fmla="val 10621580"/>
              <a:gd name="adj2" fmla="val 294653"/>
              <a:gd name="adj3" fmla="val 198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AA2AA0A-56B1-427A-94D2-94108382BF15}"/>
              </a:ext>
            </a:extLst>
          </p:cNvPr>
          <p:cNvSpPr txBox="1"/>
          <p:nvPr/>
        </p:nvSpPr>
        <p:spPr>
          <a:xfrm>
            <a:off x="3372478" y="5970056"/>
            <a:ext cx="556465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יכולה להינשא לשמעון למרות שהיא צרת אחות אחיו</a:t>
            </a:r>
          </a:p>
        </p:txBody>
      </p:sp>
      <p:sp>
        <p:nvSpPr>
          <p:cNvPr id="48" name="לחצן פעולה: עבור לדף הבית 47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99B2DA90-98CB-49EB-B74E-12597FD26A1D}"/>
              </a:ext>
            </a:extLst>
          </p:cNvPr>
          <p:cNvSpPr/>
          <p:nvPr/>
        </p:nvSpPr>
        <p:spPr>
          <a:xfrm>
            <a:off x="1560350" y="6047336"/>
            <a:ext cx="648929" cy="5841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ציין מיקום של תאריך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FCDB4-6143-4F5C-86A3-7BE872104EE2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26" name="מציין מיקום של כותרת תחתונה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9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1488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6" grpId="0" animBg="1"/>
      <p:bldP spid="47" grpId="0" animBg="1"/>
      <p:bldP spid="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3EEEE1C7-AFB7-47D8-A2C1-9C037023F589}"/>
              </a:ext>
            </a:extLst>
          </p:cNvPr>
          <p:cNvSpPr/>
          <p:nvPr/>
        </p:nvSpPr>
        <p:spPr>
          <a:xfrm>
            <a:off x="2861187" y="195072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err="1"/>
              <a:t>יג,א</a:t>
            </a:r>
            <a:r>
              <a:rPr lang="he-IL" sz="1400" b="1" dirty="0"/>
              <a:t> </a:t>
            </a:r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 אמו, אשת אביו, אחות אביו</a:t>
            </a:r>
            <a:endParaRPr lang="he-IL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780223-2D65-4D75-BA74-72933DC50B04}"/>
              </a:ext>
            </a:extLst>
          </p:cNvPr>
          <p:cNvSpPr txBox="1"/>
          <p:nvPr/>
        </p:nvSpPr>
        <p:spPr>
          <a:xfrm>
            <a:off x="4090220" y="656736"/>
            <a:ext cx="161249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אחותו מאביו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3C9C6596-0768-4F86-8E6B-BC6518425D64}"/>
              </a:ext>
            </a:extLst>
          </p:cNvPr>
          <p:cNvGrpSpPr/>
          <p:nvPr/>
        </p:nvGrpSpPr>
        <p:grpSpPr>
          <a:xfrm>
            <a:off x="9429136" y="3441290"/>
            <a:ext cx="1215750" cy="1236778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BD6F2051-B0A1-4F00-945A-A67D88116A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94B29B2-E051-4220-A1C6-00741BF77102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4AFC3A84-CC04-438C-A269-DFCB4D30B616}"/>
              </a:ext>
            </a:extLst>
          </p:cNvPr>
          <p:cNvGrpSpPr/>
          <p:nvPr/>
        </p:nvGrpSpPr>
        <p:grpSpPr>
          <a:xfrm>
            <a:off x="2020259" y="1742898"/>
            <a:ext cx="1170677" cy="914400"/>
            <a:chOff x="3976777" y="2893924"/>
            <a:chExt cx="1170677" cy="9144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E9767A29-1896-485B-B291-7B44215DD8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E0FB663-551A-4AC3-B194-726E8EC0966A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F3E268D3-5728-4B86-B1C2-9EAFC448EC0A}"/>
              </a:ext>
            </a:extLst>
          </p:cNvPr>
          <p:cNvGrpSpPr/>
          <p:nvPr/>
        </p:nvGrpSpPr>
        <p:grpSpPr>
          <a:xfrm>
            <a:off x="5542591" y="3668000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87DF2563-E889-4A37-BAB7-C998C24801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4A8402E-333E-448C-A511-46D6C2B3E0B9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4E4B85F2-00A0-4695-A1E2-99818B5A94A4}"/>
              </a:ext>
            </a:extLst>
          </p:cNvPr>
          <p:cNvGrpSpPr/>
          <p:nvPr/>
        </p:nvGrpSpPr>
        <p:grpSpPr>
          <a:xfrm>
            <a:off x="1109373" y="3967725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7813C488-6C00-40FC-A5DE-5DEACD9144F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279DCA0-206C-46F6-B1D0-2163C9E06A0E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AE0769A1-EABB-4B96-99F6-5739B6C59939}"/>
              </a:ext>
            </a:extLst>
          </p:cNvPr>
          <p:cNvGrpSpPr/>
          <p:nvPr/>
        </p:nvGrpSpPr>
        <p:grpSpPr>
          <a:xfrm>
            <a:off x="7231077" y="1635139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63ABE8F8-4BB4-4EE8-A8D0-E66D620E76F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468EA258-19B6-4F9C-8A48-3FDDD14F96DF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ACC0A4A3-6426-4D84-9DD4-C22F02173840}"/>
              </a:ext>
            </a:extLst>
          </p:cNvPr>
          <p:cNvGrpSpPr/>
          <p:nvPr/>
        </p:nvGrpSpPr>
        <p:grpSpPr>
          <a:xfrm rot="2361200">
            <a:off x="6304899" y="2431398"/>
            <a:ext cx="938385" cy="1397221"/>
            <a:chOff x="8712679" y="2668192"/>
            <a:chExt cx="756430" cy="661604"/>
          </a:xfrm>
        </p:grpSpPr>
        <p:sp>
          <p:nvSpPr>
            <p:cNvPr id="20" name="חץ למטה 42">
              <a:extLst>
                <a:ext uri="{FF2B5EF4-FFF2-40B4-BE49-F238E27FC236}">
                  <a16:creationId xmlns:a16="http://schemas.microsoft.com/office/drawing/2014/main" id="{393CA318-E5B2-452E-AB32-065B47DEBB8F}"/>
                </a:ext>
              </a:extLst>
            </p:cNvPr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0BD9D6A-D95A-4A20-8B31-17AD2973008E}"/>
                </a:ext>
              </a:extLst>
            </p:cNvPr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A2F31401-70AD-48FD-A707-19A466235577}"/>
              </a:ext>
            </a:extLst>
          </p:cNvPr>
          <p:cNvGrpSpPr/>
          <p:nvPr/>
        </p:nvGrpSpPr>
        <p:grpSpPr>
          <a:xfrm rot="18522526">
            <a:off x="8645005" y="2365509"/>
            <a:ext cx="709628" cy="1670233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3" name="חץ למטה 44">
              <a:extLst>
                <a:ext uri="{FF2B5EF4-FFF2-40B4-BE49-F238E27FC236}">
                  <a16:creationId xmlns:a16="http://schemas.microsoft.com/office/drawing/2014/main" id="{EC84E891-38DC-49A2-B709-E5E3BA7457A4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3CCA265-5D10-4F3D-903A-74BC4C6C5CF0}"/>
                </a:ext>
              </a:extLst>
            </p:cNvPr>
            <p:cNvSpPr txBox="1"/>
            <p:nvPr/>
          </p:nvSpPr>
          <p:spPr>
            <a:xfrm>
              <a:off x="6253249" y="3844130"/>
              <a:ext cx="304213" cy="16546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CE11EB12-7BB7-4717-9BE6-FBC9BD2D60BC}"/>
              </a:ext>
            </a:extLst>
          </p:cNvPr>
          <p:cNvGrpSpPr/>
          <p:nvPr/>
        </p:nvGrpSpPr>
        <p:grpSpPr>
          <a:xfrm rot="1468470">
            <a:off x="3183895" y="2943387"/>
            <a:ext cx="2448616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6" name="קבוצה 25">
              <a:extLst>
                <a:ext uri="{FF2B5EF4-FFF2-40B4-BE49-F238E27FC236}">
                  <a16:creationId xmlns:a16="http://schemas.microsoft.com/office/drawing/2014/main" id="{5F807BA5-1C1D-4182-AC7D-7A6B68D7D62F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8" name="חץ ימינה 47">
                <a:extLst>
                  <a:ext uri="{FF2B5EF4-FFF2-40B4-BE49-F238E27FC236}">
                    <a16:creationId xmlns:a16="http://schemas.microsoft.com/office/drawing/2014/main" id="{CC18111E-095C-4221-A22B-4C429DB80B7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D89B6F0D-BC76-43A1-B554-AD2F965B1456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119CF38-CC83-4B64-A63E-50F31D32E76F}"/>
                </a:ext>
              </a:extLst>
            </p:cNvPr>
            <p:cNvSpPr txBox="1"/>
            <p:nvPr/>
          </p:nvSpPr>
          <p:spPr>
            <a:xfrm>
              <a:off x="3434828" y="396700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נישאה ליהודה</a:t>
              </a:r>
            </a:p>
          </p:txBody>
        </p:sp>
      </p:grpSp>
      <p:grpSp>
        <p:nvGrpSpPr>
          <p:cNvPr id="30" name="קבוצה 29">
            <a:extLst>
              <a:ext uri="{FF2B5EF4-FFF2-40B4-BE49-F238E27FC236}">
                <a16:creationId xmlns:a16="http://schemas.microsoft.com/office/drawing/2014/main" id="{64744D7E-107F-483C-B2DE-F73EC7B73C9A}"/>
              </a:ext>
            </a:extLst>
          </p:cNvPr>
          <p:cNvGrpSpPr/>
          <p:nvPr/>
        </p:nvGrpSpPr>
        <p:grpSpPr>
          <a:xfrm rot="7245838">
            <a:off x="1472602" y="3090830"/>
            <a:ext cx="1517278" cy="573531"/>
            <a:chOff x="5563562" y="4653444"/>
            <a:chExt cx="860364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1" name="קבוצה 30">
              <a:extLst>
                <a:ext uri="{FF2B5EF4-FFF2-40B4-BE49-F238E27FC236}">
                  <a16:creationId xmlns:a16="http://schemas.microsoft.com/office/drawing/2014/main" id="{79347738-E276-4368-9973-8129B9B6803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3" name="חץ ימינה 51">
                <a:extLst>
                  <a:ext uri="{FF2B5EF4-FFF2-40B4-BE49-F238E27FC236}">
                    <a16:creationId xmlns:a16="http://schemas.microsoft.com/office/drawing/2014/main" id="{817F695A-BB01-459D-9CBC-D1303E5981DE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ACE68110-6945-4828-BFE3-5B7D0686F60B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AB7EBA0E-73F0-4F59-806C-15AD861064B8}"/>
                </a:ext>
              </a:extLst>
            </p:cNvPr>
            <p:cNvSpPr txBox="1"/>
            <p:nvPr/>
          </p:nvSpPr>
          <p:spPr>
            <a:xfrm rot="10796210">
              <a:off x="5628138" y="4804204"/>
              <a:ext cx="634666" cy="25565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rgbClr val="FF0000"/>
                  </a:solidFill>
                </a:rPr>
                <a:t>נשא אישה</a:t>
              </a:r>
            </a:p>
          </p:txBody>
        </p:sp>
      </p:grpSp>
      <p:grpSp>
        <p:nvGrpSpPr>
          <p:cNvPr id="35" name="קבוצה 34">
            <a:extLst>
              <a:ext uri="{FF2B5EF4-FFF2-40B4-BE49-F238E27FC236}">
                <a16:creationId xmlns:a16="http://schemas.microsoft.com/office/drawing/2014/main" id="{8FCE7FC6-BBC0-4726-BB58-83D021CEF942}"/>
              </a:ext>
            </a:extLst>
          </p:cNvPr>
          <p:cNvGrpSpPr/>
          <p:nvPr/>
        </p:nvGrpSpPr>
        <p:grpSpPr>
          <a:xfrm>
            <a:off x="1474839" y="1056846"/>
            <a:ext cx="794294" cy="1179156"/>
            <a:chOff x="1047931" y="4391642"/>
            <a:chExt cx="1186776" cy="1807313"/>
          </a:xfrm>
        </p:grpSpPr>
        <p:pic>
          <p:nvPicPr>
            <p:cNvPr id="36" name="תמונה 35">
              <a:extLst>
                <a:ext uri="{FF2B5EF4-FFF2-40B4-BE49-F238E27FC236}">
                  <a16:creationId xmlns:a16="http://schemas.microsoft.com/office/drawing/2014/main" id="{0BF93928-DC84-4494-AB3D-617C70FBF8C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9010DE1-B57F-40D7-A8D6-EFE7559186BA}"/>
                </a:ext>
              </a:extLst>
            </p:cNvPr>
            <p:cNvSpPr txBox="1"/>
            <p:nvPr/>
          </p:nvSpPr>
          <p:spPr>
            <a:xfrm>
              <a:off x="1047931" y="4854251"/>
              <a:ext cx="1033271" cy="49984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sp>
        <p:nvSpPr>
          <p:cNvPr id="39" name="קשת מלאה 38">
            <a:extLst>
              <a:ext uri="{FF2B5EF4-FFF2-40B4-BE49-F238E27FC236}">
                <a16:creationId xmlns:a16="http://schemas.microsoft.com/office/drawing/2014/main" id="{BB8337BF-0DEE-448D-BCE5-2552F7E18C1B}"/>
              </a:ext>
            </a:extLst>
          </p:cNvPr>
          <p:cNvSpPr/>
          <p:nvPr/>
        </p:nvSpPr>
        <p:spPr>
          <a:xfrm rot="10800000">
            <a:off x="1276749" y="4153298"/>
            <a:ext cx="9759347" cy="1567027"/>
          </a:xfrm>
          <a:prstGeom prst="blockArc">
            <a:avLst>
              <a:gd name="adj1" fmla="val 10571467"/>
              <a:gd name="adj2" fmla="val 147254"/>
              <a:gd name="adj3" fmla="val 1927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8FB0AAF-C6EE-49A5-96FB-9C710D3DA103}"/>
              </a:ext>
            </a:extLst>
          </p:cNvPr>
          <p:cNvSpPr txBox="1"/>
          <p:nvPr/>
        </p:nvSpPr>
        <p:spPr>
          <a:xfrm>
            <a:off x="2618793" y="5341395"/>
            <a:ext cx="599423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מותרת להינשא לראובן למרות שהיא צרת אחותו מאביו</a:t>
            </a:r>
          </a:p>
        </p:txBody>
      </p:sp>
      <p:sp>
        <p:nvSpPr>
          <p:cNvPr id="41" name="קשת מלאה 40">
            <a:extLst>
              <a:ext uri="{FF2B5EF4-FFF2-40B4-BE49-F238E27FC236}">
                <a16:creationId xmlns:a16="http://schemas.microsoft.com/office/drawing/2014/main" id="{4DC8E5B0-8822-4E2A-9301-039F505B2F0B}"/>
              </a:ext>
            </a:extLst>
          </p:cNvPr>
          <p:cNvSpPr/>
          <p:nvPr/>
        </p:nvSpPr>
        <p:spPr>
          <a:xfrm rot="10800000">
            <a:off x="6159127" y="4096743"/>
            <a:ext cx="3877883" cy="1096040"/>
          </a:xfrm>
          <a:prstGeom prst="blockArc">
            <a:avLst>
              <a:gd name="adj1" fmla="val 10677941"/>
              <a:gd name="adj2" fmla="val 147254"/>
              <a:gd name="adj3" fmla="val 1927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DF38AA3-A124-47FC-A6F1-0529064A0B40}"/>
              </a:ext>
            </a:extLst>
          </p:cNvPr>
          <p:cNvSpPr txBox="1"/>
          <p:nvPr/>
        </p:nvSpPr>
        <p:spPr>
          <a:xfrm>
            <a:off x="6636391" y="4849944"/>
            <a:ext cx="227125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שרה אחות ראובן</a:t>
            </a:r>
          </a:p>
        </p:txBody>
      </p:sp>
      <p:sp>
        <p:nvSpPr>
          <p:cNvPr id="43" name="קשת מלאה 42">
            <a:extLst>
              <a:ext uri="{FF2B5EF4-FFF2-40B4-BE49-F238E27FC236}">
                <a16:creationId xmlns:a16="http://schemas.microsoft.com/office/drawing/2014/main" id="{7308C974-0B64-4853-B008-C6BE194A7679}"/>
              </a:ext>
            </a:extLst>
          </p:cNvPr>
          <p:cNvSpPr/>
          <p:nvPr/>
        </p:nvSpPr>
        <p:spPr>
          <a:xfrm rot="10800000">
            <a:off x="1596782" y="4221688"/>
            <a:ext cx="4499217" cy="995537"/>
          </a:xfrm>
          <a:prstGeom prst="blockArc">
            <a:avLst>
              <a:gd name="adj1" fmla="val 10527387"/>
              <a:gd name="adj2" fmla="val 147254"/>
              <a:gd name="adj3" fmla="val 19272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CF8A5C-621F-4368-A1C8-223F6E7FEC46}"/>
              </a:ext>
            </a:extLst>
          </p:cNvPr>
          <p:cNvSpPr txBox="1"/>
          <p:nvPr/>
        </p:nvSpPr>
        <p:spPr>
          <a:xfrm>
            <a:off x="2539535" y="4613646"/>
            <a:ext cx="2300121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dirty="0"/>
          </a:p>
          <a:p>
            <a:r>
              <a:rPr lang="he-IL" dirty="0"/>
              <a:t>רבקה ושרה  צרות</a:t>
            </a:r>
          </a:p>
        </p:txBody>
      </p:sp>
      <p:sp>
        <p:nvSpPr>
          <p:cNvPr id="45" name="לחצן פעולה: עבור לדף הבית 44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6158C653-8A91-48C7-B2FC-689A44F7BB4F}"/>
              </a:ext>
            </a:extLst>
          </p:cNvPr>
          <p:cNvSpPr/>
          <p:nvPr/>
        </p:nvSpPr>
        <p:spPr>
          <a:xfrm>
            <a:off x="1517465" y="5441394"/>
            <a:ext cx="648929" cy="795151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8" name="מציין מיקום של תאריך 3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7CDB7-1B23-4FE7-9484-31F6714083F7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46" name="מציין מיקום של כותרת תחתונה 4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9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7" name="מציין מיקום של מספר שקופית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6549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9" grpId="0" animBg="1"/>
      <p:bldP spid="40" grpId="0"/>
      <p:bldP spid="41" grpId="0" animBg="1"/>
      <p:bldP spid="42" grpId="0"/>
      <p:bldP spid="43" grpId="0" animBg="1"/>
      <p:bldP spid="44" grpId="0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extLst>
              <a:ext uri="{FF2B5EF4-FFF2-40B4-BE49-F238E27FC236}">
                <a16:creationId xmlns:a16="http://schemas.microsoft.com/office/drawing/2014/main" id="{B12FA621-37E0-4AE9-B9E7-93860F61D343}"/>
              </a:ext>
            </a:extLst>
          </p:cNvPr>
          <p:cNvSpPr/>
          <p:nvPr/>
        </p:nvSpPr>
        <p:spPr>
          <a:xfrm>
            <a:off x="2949678" y="264746"/>
            <a:ext cx="6096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err="1"/>
              <a:t>יג,א</a:t>
            </a:r>
            <a:r>
              <a:rPr lang="he-IL" sz="1400" b="1" dirty="0"/>
              <a:t> </a:t>
            </a:r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 אמו, אשת אביו, אחות אביו, אחותו מאביו </a:t>
            </a:r>
            <a:endParaRPr lang="he-IL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1CF9B5-BA88-4E9B-BE75-A14070077600}"/>
              </a:ext>
            </a:extLst>
          </p:cNvPr>
          <p:cNvSpPr txBox="1"/>
          <p:nvPr/>
        </p:nvSpPr>
        <p:spPr>
          <a:xfrm>
            <a:off x="2664540" y="726410"/>
            <a:ext cx="196645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אשת אחי אביו</a:t>
            </a:r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4857B34F-B2D4-49B2-BF76-540D58DC2CE4}"/>
              </a:ext>
            </a:extLst>
          </p:cNvPr>
          <p:cNvGrpSpPr/>
          <p:nvPr/>
        </p:nvGrpSpPr>
        <p:grpSpPr>
          <a:xfrm>
            <a:off x="9854130" y="2024452"/>
            <a:ext cx="1148167" cy="1092200"/>
            <a:chOff x="7741009" y="2738648"/>
            <a:chExt cx="1092200" cy="1092200"/>
          </a:xfrm>
        </p:grpSpPr>
        <p:pic>
          <p:nvPicPr>
            <p:cNvPr id="5" name="תמונה 4">
              <a:extLst>
                <a:ext uri="{FF2B5EF4-FFF2-40B4-BE49-F238E27FC236}">
                  <a16:creationId xmlns:a16="http://schemas.microsoft.com/office/drawing/2014/main" id="{289F3404-1071-4BDD-A159-A52CA5AD9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660585C-D9F4-42AF-A57B-5BA74C15D2F6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B6AAE155-4A0F-4517-8F69-BC4198063E6E}"/>
              </a:ext>
            </a:extLst>
          </p:cNvPr>
          <p:cNvGrpSpPr/>
          <p:nvPr/>
        </p:nvGrpSpPr>
        <p:grpSpPr>
          <a:xfrm>
            <a:off x="1227673" y="2126915"/>
            <a:ext cx="1170677" cy="914400"/>
            <a:chOff x="3976777" y="2893924"/>
            <a:chExt cx="1170677" cy="914400"/>
          </a:xfrm>
        </p:grpSpPr>
        <p:pic>
          <p:nvPicPr>
            <p:cNvPr id="8" name="תמונה 7">
              <a:extLst>
                <a:ext uri="{FF2B5EF4-FFF2-40B4-BE49-F238E27FC236}">
                  <a16:creationId xmlns:a16="http://schemas.microsoft.com/office/drawing/2014/main" id="{8D09D4EC-5BC4-4F93-AFF2-98DA6F4FE61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4685471-D02C-478D-816B-949FB28521E3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4798E0A5-2DFC-487A-BC9F-BEC5C1B77994}"/>
              </a:ext>
            </a:extLst>
          </p:cNvPr>
          <p:cNvGrpSpPr/>
          <p:nvPr/>
        </p:nvGrpSpPr>
        <p:grpSpPr>
          <a:xfrm>
            <a:off x="4481901" y="2104788"/>
            <a:ext cx="1106818" cy="927936"/>
            <a:chOff x="5473700" y="2876550"/>
            <a:chExt cx="1244600" cy="1104900"/>
          </a:xfrm>
        </p:grpSpPr>
        <p:pic>
          <p:nvPicPr>
            <p:cNvPr id="11" name="תמונה 10">
              <a:extLst>
                <a:ext uri="{FF2B5EF4-FFF2-40B4-BE49-F238E27FC236}">
                  <a16:creationId xmlns:a16="http://schemas.microsoft.com/office/drawing/2014/main" id="{B1DB1D05-19F4-4474-BE8D-57C012451C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F24C8F1-C4D4-44D9-B14E-A42A71B94A59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DB4F6389-3F9D-42C5-919C-B060B8A5E500}"/>
              </a:ext>
            </a:extLst>
          </p:cNvPr>
          <p:cNvGrpSpPr/>
          <p:nvPr/>
        </p:nvGrpSpPr>
        <p:grpSpPr>
          <a:xfrm>
            <a:off x="1369744" y="4909754"/>
            <a:ext cx="934053" cy="990600"/>
            <a:chOff x="5147576" y="4839179"/>
            <a:chExt cx="723900" cy="889000"/>
          </a:xfrm>
        </p:grpSpPr>
        <p:pic>
          <p:nvPicPr>
            <p:cNvPr id="14" name="תמונה 13">
              <a:extLst>
                <a:ext uri="{FF2B5EF4-FFF2-40B4-BE49-F238E27FC236}">
                  <a16:creationId xmlns:a16="http://schemas.microsoft.com/office/drawing/2014/main" id="{4F601735-E3E5-4FBA-92AA-8DE0766DD8F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DDCE18D-5EB9-4B34-8262-55916BC5D98F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FEA63FC7-53ED-4F51-8B0A-CF8D5E83A94C}"/>
              </a:ext>
            </a:extLst>
          </p:cNvPr>
          <p:cNvGrpSpPr/>
          <p:nvPr/>
        </p:nvGrpSpPr>
        <p:grpSpPr>
          <a:xfrm>
            <a:off x="6603282" y="2075252"/>
            <a:ext cx="1155700" cy="990600"/>
            <a:chOff x="7695484" y="1138474"/>
            <a:chExt cx="1155700" cy="990600"/>
          </a:xfrm>
        </p:grpSpPr>
        <p:pic>
          <p:nvPicPr>
            <p:cNvPr id="17" name="תמונה 16">
              <a:extLst>
                <a:ext uri="{FF2B5EF4-FFF2-40B4-BE49-F238E27FC236}">
                  <a16:creationId xmlns:a16="http://schemas.microsoft.com/office/drawing/2014/main" id="{FE305449-2B06-4418-BE15-99D7747AB1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79AC893-CF56-42BF-98DB-9C440F866EA1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6D11D497-E9B4-4955-AF35-A53CFCEB7B29}"/>
              </a:ext>
            </a:extLst>
          </p:cNvPr>
          <p:cNvGrpSpPr/>
          <p:nvPr/>
        </p:nvGrpSpPr>
        <p:grpSpPr>
          <a:xfrm>
            <a:off x="9740490" y="4369597"/>
            <a:ext cx="1016000" cy="889000"/>
            <a:chOff x="4167637" y="3734998"/>
            <a:chExt cx="1016000" cy="889000"/>
          </a:xfrm>
        </p:grpSpPr>
        <p:pic>
          <p:nvPicPr>
            <p:cNvPr id="20" name="תמונה 19">
              <a:extLst>
                <a:ext uri="{FF2B5EF4-FFF2-40B4-BE49-F238E27FC236}">
                  <a16:creationId xmlns:a16="http://schemas.microsoft.com/office/drawing/2014/main" id="{9ACF49AB-2D3B-4562-A564-95AF327A037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0A40C75-514E-4A01-9280-E41C74EAF4BF}"/>
                </a:ext>
              </a:extLst>
            </p:cNvPr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0ECE562A-DED7-46CB-9F81-5C6B3BD01D85}"/>
              </a:ext>
            </a:extLst>
          </p:cNvPr>
          <p:cNvGrpSpPr/>
          <p:nvPr/>
        </p:nvGrpSpPr>
        <p:grpSpPr>
          <a:xfrm>
            <a:off x="7651611" y="2497218"/>
            <a:ext cx="2276390" cy="583000"/>
            <a:chOff x="4777617" y="4193724"/>
            <a:chExt cx="2276390" cy="583000"/>
          </a:xfrm>
        </p:grpSpPr>
        <p:sp>
          <p:nvSpPr>
            <p:cNvPr id="23" name="חץ שמאלה-ימינה 79">
              <a:extLst>
                <a:ext uri="{FF2B5EF4-FFF2-40B4-BE49-F238E27FC236}">
                  <a16:creationId xmlns:a16="http://schemas.microsoft.com/office/drawing/2014/main" id="{C1989570-BD0A-4879-A500-BBE3E2A47B1C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24BAF59-E537-4F4E-826F-A00B53F16A32}"/>
                </a:ext>
              </a:extLst>
            </p:cNvPr>
            <p:cNvSpPr txBox="1"/>
            <p:nvPr/>
          </p:nvSpPr>
          <p:spPr>
            <a:xfrm>
              <a:off x="5248552" y="4267058"/>
              <a:ext cx="922760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5" name="קבוצה 24">
            <a:extLst>
              <a:ext uri="{FF2B5EF4-FFF2-40B4-BE49-F238E27FC236}">
                <a16:creationId xmlns:a16="http://schemas.microsoft.com/office/drawing/2014/main" id="{03D32D1A-4279-4C02-B73E-B9F1C66E190A}"/>
              </a:ext>
            </a:extLst>
          </p:cNvPr>
          <p:cNvGrpSpPr/>
          <p:nvPr/>
        </p:nvGrpSpPr>
        <p:grpSpPr>
          <a:xfrm>
            <a:off x="9928001" y="3065852"/>
            <a:ext cx="722050" cy="1308332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26" name="חץ למטה 44">
              <a:extLst>
                <a:ext uri="{FF2B5EF4-FFF2-40B4-BE49-F238E27FC236}">
                  <a16:creationId xmlns:a16="http://schemas.microsoft.com/office/drawing/2014/main" id="{D1F2DBDD-3D26-4929-AA63-D07FF50EDD8A}"/>
                </a:ext>
              </a:extLst>
            </p:cNvPr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C3B85D5-FD5E-4A2B-A3A1-600410639CFC}"/>
                </a:ext>
              </a:extLst>
            </p:cNvPr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6A6327EC-C10B-4C1D-A543-5C2A358C4EBB}"/>
              </a:ext>
            </a:extLst>
          </p:cNvPr>
          <p:cNvGrpSpPr/>
          <p:nvPr/>
        </p:nvGrpSpPr>
        <p:grpSpPr>
          <a:xfrm>
            <a:off x="5355634" y="2535921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9" name="קבוצה 28">
              <a:extLst>
                <a:ext uri="{FF2B5EF4-FFF2-40B4-BE49-F238E27FC236}">
                  <a16:creationId xmlns:a16="http://schemas.microsoft.com/office/drawing/2014/main" id="{F3EFE3AC-5560-40E2-A443-1E840BA44FCE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1" name="חץ ימינה 47">
                <a:extLst>
                  <a:ext uri="{FF2B5EF4-FFF2-40B4-BE49-F238E27FC236}">
                    <a16:creationId xmlns:a16="http://schemas.microsoft.com/office/drawing/2014/main" id="{3125F6BB-D731-4840-A5FB-D46BD85FDC4C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6741E9E-4838-49F8-8B56-07C377C6D716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D61D695-8E90-48E7-8615-728FDF4E23DB}"/>
                </a:ext>
              </a:extLst>
            </p:cNvPr>
            <p:cNvSpPr txBox="1"/>
            <p:nvPr/>
          </p:nvSpPr>
          <p:spPr>
            <a:xfrm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3" name="קבוצה 32">
            <a:extLst>
              <a:ext uri="{FF2B5EF4-FFF2-40B4-BE49-F238E27FC236}">
                <a16:creationId xmlns:a16="http://schemas.microsoft.com/office/drawing/2014/main" id="{8352913E-EE76-4FA5-BB2B-5775447D229D}"/>
              </a:ext>
            </a:extLst>
          </p:cNvPr>
          <p:cNvGrpSpPr/>
          <p:nvPr/>
        </p:nvGrpSpPr>
        <p:grpSpPr>
          <a:xfrm>
            <a:off x="6239717" y="1386987"/>
            <a:ext cx="780841" cy="1114963"/>
            <a:chOff x="1047931" y="4391642"/>
            <a:chExt cx="1186776" cy="1807313"/>
          </a:xfrm>
        </p:grpSpPr>
        <p:pic>
          <p:nvPicPr>
            <p:cNvPr id="34" name="תמונה 33">
              <a:extLst>
                <a:ext uri="{FF2B5EF4-FFF2-40B4-BE49-F238E27FC236}">
                  <a16:creationId xmlns:a16="http://schemas.microsoft.com/office/drawing/2014/main" id="{189CB508-9D4C-45D1-AFD7-FD4BC795B98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533A5EB8-386B-491B-8313-0BAF9F3AC9B5}"/>
                </a:ext>
              </a:extLst>
            </p:cNvPr>
            <p:cNvSpPr txBox="1"/>
            <p:nvPr/>
          </p:nvSpPr>
          <p:spPr>
            <a:xfrm>
              <a:off x="1047931" y="4854252"/>
              <a:ext cx="1033271" cy="6104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36" name="קבוצה 35">
            <a:extLst>
              <a:ext uri="{FF2B5EF4-FFF2-40B4-BE49-F238E27FC236}">
                <a16:creationId xmlns:a16="http://schemas.microsoft.com/office/drawing/2014/main" id="{AF7D07DA-DE10-4B0E-9C9D-CDCEE2CE6C3A}"/>
              </a:ext>
            </a:extLst>
          </p:cNvPr>
          <p:cNvGrpSpPr/>
          <p:nvPr/>
        </p:nvGrpSpPr>
        <p:grpSpPr>
          <a:xfrm rot="10800000">
            <a:off x="2464127" y="2501951"/>
            <a:ext cx="175302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7" name="קבוצה 36">
              <a:extLst>
                <a:ext uri="{FF2B5EF4-FFF2-40B4-BE49-F238E27FC236}">
                  <a16:creationId xmlns:a16="http://schemas.microsoft.com/office/drawing/2014/main" id="{9688042B-CC1B-43C0-BFE6-D66115980498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9" name="חץ ימינה 47">
                <a:extLst>
                  <a:ext uri="{FF2B5EF4-FFF2-40B4-BE49-F238E27FC236}">
                    <a16:creationId xmlns:a16="http://schemas.microsoft.com/office/drawing/2014/main" id="{AE3A968F-5B27-436B-BCBA-22467DAD10FE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7E58602-F06A-4C1B-A241-26D10A3C0C9B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843B280-D7F4-4428-8BB6-EF30F191F508}"/>
                </a:ext>
              </a:extLst>
            </p:cNvPr>
            <p:cNvSpPr txBox="1"/>
            <p:nvPr/>
          </p:nvSpPr>
          <p:spPr>
            <a:xfrm rot="1080000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1" name="קבוצה 40">
            <a:extLst>
              <a:ext uri="{FF2B5EF4-FFF2-40B4-BE49-F238E27FC236}">
                <a16:creationId xmlns:a16="http://schemas.microsoft.com/office/drawing/2014/main" id="{EB65221A-556B-4F74-AC3D-53E31D1EC35F}"/>
              </a:ext>
            </a:extLst>
          </p:cNvPr>
          <p:cNvGrpSpPr/>
          <p:nvPr/>
        </p:nvGrpSpPr>
        <p:grpSpPr>
          <a:xfrm>
            <a:off x="746190" y="1481208"/>
            <a:ext cx="686738" cy="1156813"/>
            <a:chOff x="1047931" y="4391642"/>
            <a:chExt cx="1186776" cy="1807313"/>
          </a:xfrm>
        </p:grpSpPr>
        <p:pic>
          <p:nvPicPr>
            <p:cNvPr id="42" name="תמונה 41">
              <a:extLst>
                <a:ext uri="{FF2B5EF4-FFF2-40B4-BE49-F238E27FC236}">
                  <a16:creationId xmlns:a16="http://schemas.microsoft.com/office/drawing/2014/main" id="{D60E63C0-E45C-47DC-8162-BBEBE945A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39CEBFE-2F9B-4B75-8D84-B4487BAEAB16}"/>
                </a:ext>
              </a:extLst>
            </p:cNvPr>
            <p:cNvSpPr txBox="1"/>
            <p:nvPr/>
          </p:nvSpPr>
          <p:spPr>
            <a:xfrm>
              <a:off x="1047931" y="4854252"/>
              <a:ext cx="1033271" cy="6104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</a:t>
              </a:r>
            </a:p>
          </p:txBody>
        </p:sp>
      </p:grpSp>
      <p:grpSp>
        <p:nvGrpSpPr>
          <p:cNvPr id="44" name="קבוצה 43">
            <a:extLst>
              <a:ext uri="{FF2B5EF4-FFF2-40B4-BE49-F238E27FC236}">
                <a16:creationId xmlns:a16="http://schemas.microsoft.com/office/drawing/2014/main" id="{DE84B36A-ACB4-4089-ACEC-13CAAB0158FB}"/>
              </a:ext>
            </a:extLst>
          </p:cNvPr>
          <p:cNvGrpSpPr/>
          <p:nvPr/>
        </p:nvGrpSpPr>
        <p:grpSpPr>
          <a:xfrm rot="16359815">
            <a:off x="939957" y="3739702"/>
            <a:ext cx="1753021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5" name="קבוצה 44">
              <a:extLst>
                <a:ext uri="{FF2B5EF4-FFF2-40B4-BE49-F238E27FC236}">
                  <a16:creationId xmlns:a16="http://schemas.microsoft.com/office/drawing/2014/main" id="{072471D5-F3C8-42E6-9550-CCB34E17EDDB}"/>
                </a:ext>
              </a:extLst>
            </p:cNvPr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7" name="חץ ימינה 47">
                <a:extLst>
                  <a:ext uri="{FF2B5EF4-FFF2-40B4-BE49-F238E27FC236}">
                    <a16:creationId xmlns:a16="http://schemas.microsoft.com/office/drawing/2014/main" id="{A760ACBA-8B2A-4C7F-AC87-168ED6C599B3}"/>
                  </a:ext>
                </a:extLst>
              </p:cNvPr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56B12DBE-CDC8-41FC-9907-FC258CD44E36}"/>
                  </a:ext>
                </a:extLst>
              </p:cNvPr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4694850-B658-475A-A7CA-8AB7521FF1F2}"/>
                </a:ext>
              </a:extLst>
            </p:cNvPr>
            <p:cNvSpPr txBox="1"/>
            <p:nvPr/>
          </p:nvSpPr>
          <p:spPr>
            <a:xfrm rot="10800000">
              <a:off x="3617892" y="4014017"/>
              <a:ext cx="727193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sp>
        <p:nvSpPr>
          <p:cNvPr id="50" name="קשת מלאה 49">
            <a:extLst>
              <a:ext uri="{FF2B5EF4-FFF2-40B4-BE49-F238E27FC236}">
                <a16:creationId xmlns:a16="http://schemas.microsoft.com/office/drawing/2014/main" id="{0DFC1890-9266-4E23-A927-0EB86F8CCAAC}"/>
              </a:ext>
            </a:extLst>
          </p:cNvPr>
          <p:cNvSpPr/>
          <p:nvPr/>
        </p:nvSpPr>
        <p:spPr>
          <a:xfrm rot="10561633">
            <a:off x="1253820" y="5120501"/>
            <a:ext cx="9362788" cy="1169387"/>
          </a:xfrm>
          <a:prstGeom prst="blockArc">
            <a:avLst>
              <a:gd name="adj1" fmla="val 10709270"/>
              <a:gd name="adj2" fmla="val 180672"/>
              <a:gd name="adj3" fmla="val 1626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1" name="קשת מלאה 50">
            <a:extLst>
              <a:ext uri="{FF2B5EF4-FFF2-40B4-BE49-F238E27FC236}">
                <a16:creationId xmlns:a16="http://schemas.microsoft.com/office/drawing/2014/main" id="{1CFF6680-F4A0-4B8B-9179-FA845ED1863F}"/>
              </a:ext>
            </a:extLst>
          </p:cNvPr>
          <p:cNvSpPr/>
          <p:nvPr/>
        </p:nvSpPr>
        <p:spPr>
          <a:xfrm rot="8593663">
            <a:off x="1375195" y="3684002"/>
            <a:ext cx="4599082" cy="1559237"/>
          </a:xfrm>
          <a:prstGeom prst="blockArc">
            <a:avLst>
              <a:gd name="adj1" fmla="val 10521401"/>
              <a:gd name="adj2" fmla="val 21506355"/>
              <a:gd name="adj3" fmla="val 27231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BA4B3DC-86B4-495F-9EB2-0B40B443A9CB}"/>
              </a:ext>
            </a:extLst>
          </p:cNvPr>
          <p:cNvSpPr txBox="1"/>
          <p:nvPr/>
        </p:nvSpPr>
        <p:spPr>
          <a:xfrm rot="19150104">
            <a:off x="2217904" y="4519149"/>
            <a:ext cx="365760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צרת שרה, אשת אחי אביו של גד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DA4D61E-5480-4D55-8D6B-620803998FF4}"/>
              </a:ext>
            </a:extLst>
          </p:cNvPr>
          <p:cNvSpPr txBox="1"/>
          <p:nvPr/>
        </p:nvSpPr>
        <p:spPr>
          <a:xfrm rot="21301072">
            <a:off x="3058516" y="5934975"/>
            <a:ext cx="541757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רבקה מותרת להינשא לגד למרות שהיא צרת אשת אחי אביו</a:t>
            </a:r>
          </a:p>
        </p:txBody>
      </p:sp>
      <p:sp>
        <p:nvSpPr>
          <p:cNvPr id="57" name="לחצן פעולה: עבור לדף הבית 56">
            <a:hlinkClick r:id="rId10" action="ppaction://hlinksldjump" highlightClick="1"/>
            <a:extLst>
              <a:ext uri="{FF2B5EF4-FFF2-40B4-BE49-F238E27FC236}">
                <a16:creationId xmlns:a16="http://schemas.microsoft.com/office/drawing/2014/main" id="{1C3C216A-B8CE-443B-B671-FD796BFC4BE3}"/>
              </a:ext>
            </a:extLst>
          </p:cNvPr>
          <p:cNvSpPr/>
          <p:nvPr/>
        </p:nvSpPr>
        <p:spPr>
          <a:xfrm>
            <a:off x="124918" y="6172648"/>
            <a:ext cx="648929" cy="5841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9" name="מציין מיקום של תאריך 4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BE51-F29F-4001-9243-4BD693058B18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54" name="מציין מיקום של כותרת תחתונה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1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55" name="מציין מיקום של מספר שקופית 5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154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2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6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0" grpId="0" animBg="1"/>
      <p:bldP spid="51" grpId="0" animBg="1"/>
      <p:bldP spid="53" grpId="0"/>
      <p:bldP spid="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2">
            <a:extLst>
              <a:ext uri="{FF2B5EF4-FFF2-40B4-BE49-F238E27FC236}">
                <a16:creationId xmlns:a16="http://schemas.microsoft.com/office/drawing/2014/main" id="{5A416BA0-E1FA-4364-94EE-010E9A82DAF1}"/>
              </a:ext>
            </a:extLst>
          </p:cNvPr>
          <p:cNvSpPr/>
          <p:nvPr/>
        </p:nvSpPr>
        <p:spPr>
          <a:xfrm>
            <a:off x="2438400" y="175603"/>
            <a:ext cx="6705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err="1"/>
              <a:t>יג,א</a:t>
            </a:r>
            <a:r>
              <a:rPr lang="he-IL" sz="1400" b="1" dirty="0"/>
              <a:t> </a:t>
            </a:r>
          </a:p>
          <a:p>
            <a:r>
              <a:rPr lang="he-IL" b="1" dirty="0"/>
              <a:t>משנה:  </a:t>
            </a:r>
            <a:r>
              <a:rPr lang="he-IL" dirty="0"/>
              <a:t>שש עריות חמורות מאלו מפני שנשואות לאחרים צרותיהן מותרות: אמו, אשת אביו, אחות אביו, אחותו מאביו, אשת אחי אביו </a:t>
            </a:r>
            <a:endParaRPr lang="he-IL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F895BF-A697-4C12-83FE-03AE7872D74A}"/>
              </a:ext>
            </a:extLst>
          </p:cNvPr>
          <p:cNvSpPr txBox="1"/>
          <p:nvPr/>
        </p:nvSpPr>
        <p:spPr>
          <a:xfrm>
            <a:off x="1769806" y="652089"/>
            <a:ext cx="234991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dirty="0">
                <a:solidFill>
                  <a:schemeClr val="accent1">
                    <a:lumMod val="75000"/>
                  </a:schemeClr>
                </a:solidFill>
              </a:rPr>
              <a:t>אשת אחיו מאביו</a:t>
            </a: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C89B5D02-87A8-415A-9072-0631D8B202A6}"/>
              </a:ext>
            </a:extLst>
          </p:cNvPr>
          <p:cNvGrpSpPr/>
          <p:nvPr/>
        </p:nvGrpSpPr>
        <p:grpSpPr>
          <a:xfrm>
            <a:off x="9973880" y="2219200"/>
            <a:ext cx="1148167" cy="1092200"/>
            <a:chOff x="7741009" y="2738648"/>
            <a:chExt cx="1092200" cy="1092200"/>
          </a:xfrm>
        </p:grpSpPr>
        <p:pic>
          <p:nvPicPr>
            <p:cNvPr id="6" name="תמונה 5">
              <a:extLst>
                <a:ext uri="{FF2B5EF4-FFF2-40B4-BE49-F238E27FC236}">
                  <a16:creationId xmlns:a16="http://schemas.microsoft.com/office/drawing/2014/main" id="{B37A2CD6-7DDF-4F4C-9F4C-5B6F044AA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287FF55-2B07-4F08-8479-E4B6E74B9452}"/>
                </a:ext>
              </a:extLst>
            </p:cNvPr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9DCC5080-D40B-4E01-81FE-A63BB342BBE8}"/>
              </a:ext>
            </a:extLst>
          </p:cNvPr>
          <p:cNvGrpSpPr/>
          <p:nvPr/>
        </p:nvGrpSpPr>
        <p:grpSpPr>
          <a:xfrm>
            <a:off x="2359421" y="1626313"/>
            <a:ext cx="1170677" cy="914400"/>
            <a:chOff x="3976777" y="2893924"/>
            <a:chExt cx="1170677" cy="914400"/>
          </a:xfrm>
        </p:grpSpPr>
        <p:pic>
          <p:nvPicPr>
            <p:cNvPr id="9" name="תמונה 8">
              <a:extLst>
                <a:ext uri="{FF2B5EF4-FFF2-40B4-BE49-F238E27FC236}">
                  <a16:creationId xmlns:a16="http://schemas.microsoft.com/office/drawing/2014/main" id="{8EC43C10-E32E-4C04-8624-FB6664694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93924"/>
              <a:ext cx="1104900" cy="9144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3434C0A-F964-4073-A134-DE07E3740ED1}"/>
                </a:ext>
              </a:extLst>
            </p:cNvPr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066E25BD-0279-4103-B0DE-E630112028C6}"/>
              </a:ext>
            </a:extLst>
          </p:cNvPr>
          <p:cNvGrpSpPr/>
          <p:nvPr/>
        </p:nvGrpSpPr>
        <p:grpSpPr>
          <a:xfrm>
            <a:off x="5119438" y="3342945"/>
            <a:ext cx="1106818" cy="927936"/>
            <a:chOff x="5473700" y="2876550"/>
            <a:chExt cx="1244600" cy="1104900"/>
          </a:xfrm>
        </p:grpSpPr>
        <p:pic>
          <p:nvPicPr>
            <p:cNvPr id="12" name="תמונה 11">
              <a:extLst>
                <a:ext uri="{FF2B5EF4-FFF2-40B4-BE49-F238E27FC236}">
                  <a16:creationId xmlns:a16="http://schemas.microsoft.com/office/drawing/2014/main" id="{135676AC-0D55-463F-8F70-2D402B0A07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3A1DED9-A665-406B-BAC8-38DA6CC07120}"/>
                </a:ext>
              </a:extLst>
            </p:cNvPr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>
            <a:extLst>
              <a:ext uri="{FF2B5EF4-FFF2-40B4-BE49-F238E27FC236}">
                <a16:creationId xmlns:a16="http://schemas.microsoft.com/office/drawing/2014/main" id="{2ADFA020-9BDA-4B69-94BE-425FDA34EE6B}"/>
              </a:ext>
            </a:extLst>
          </p:cNvPr>
          <p:cNvGrpSpPr/>
          <p:nvPr/>
        </p:nvGrpSpPr>
        <p:grpSpPr>
          <a:xfrm>
            <a:off x="1838354" y="3646217"/>
            <a:ext cx="934053" cy="990600"/>
            <a:chOff x="5147576" y="4839179"/>
            <a:chExt cx="723900" cy="889000"/>
          </a:xfrm>
        </p:grpSpPr>
        <p:pic>
          <p:nvPicPr>
            <p:cNvPr id="15" name="תמונה 14">
              <a:extLst>
                <a:ext uri="{FF2B5EF4-FFF2-40B4-BE49-F238E27FC236}">
                  <a16:creationId xmlns:a16="http://schemas.microsoft.com/office/drawing/2014/main" id="{D3A70139-3382-438D-B766-3C2EE907D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DE26F5B-1A4D-4617-83F1-1E40B22316A3}"/>
                </a:ext>
              </a:extLst>
            </p:cNvPr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BB4645E1-E4ED-4D47-9C7C-63A4F19E971C}"/>
              </a:ext>
            </a:extLst>
          </p:cNvPr>
          <p:cNvGrpSpPr/>
          <p:nvPr/>
        </p:nvGrpSpPr>
        <p:grpSpPr>
          <a:xfrm>
            <a:off x="6584341" y="2352345"/>
            <a:ext cx="1155700" cy="990600"/>
            <a:chOff x="7695484" y="1138474"/>
            <a:chExt cx="1155700" cy="990600"/>
          </a:xfrm>
        </p:grpSpPr>
        <p:pic>
          <p:nvPicPr>
            <p:cNvPr id="18" name="תמונה 17">
              <a:extLst>
                <a:ext uri="{FF2B5EF4-FFF2-40B4-BE49-F238E27FC236}">
                  <a16:creationId xmlns:a16="http://schemas.microsoft.com/office/drawing/2014/main" id="{7383F1A9-37F6-4EC5-AE2C-F20160EA45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A003636-F89A-4FA8-B449-6E54779E9900}"/>
                </a:ext>
              </a:extLst>
            </p:cNvPr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8FD30FC2-7B8C-4DBF-9DF3-92A2E4023951}"/>
              </a:ext>
            </a:extLst>
          </p:cNvPr>
          <p:cNvGrpSpPr/>
          <p:nvPr/>
        </p:nvGrpSpPr>
        <p:grpSpPr>
          <a:xfrm>
            <a:off x="7697490" y="2700781"/>
            <a:ext cx="2276390" cy="583000"/>
            <a:chOff x="4777617" y="4193724"/>
            <a:chExt cx="2276390" cy="583000"/>
          </a:xfrm>
        </p:grpSpPr>
        <p:sp>
          <p:nvSpPr>
            <p:cNvPr id="21" name="חץ שמאלה-ימינה 79">
              <a:extLst>
                <a:ext uri="{FF2B5EF4-FFF2-40B4-BE49-F238E27FC236}">
                  <a16:creationId xmlns:a16="http://schemas.microsoft.com/office/drawing/2014/main" id="{717FDD46-DA2F-47B8-B725-0DBDB1BCAD7A}"/>
                </a:ext>
              </a:extLst>
            </p:cNvPr>
            <p:cNvSpPr/>
            <p:nvPr/>
          </p:nvSpPr>
          <p:spPr>
            <a:xfrm>
              <a:off x="4777617" y="4193724"/>
              <a:ext cx="2276390" cy="583000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8AF3893-017F-438F-8AD8-67CCD10350E5}"/>
                </a:ext>
              </a:extLst>
            </p:cNvPr>
            <p:cNvSpPr txBox="1"/>
            <p:nvPr/>
          </p:nvSpPr>
          <p:spPr>
            <a:xfrm>
              <a:off x="5275928" y="4295534"/>
              <a:ext cx="138164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 מן האב</a:t>
              </a:r>
            </a:p>
          </p:txBody>
        </p: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E6273DBF-6335-4D28-8100-8E1FE23ED110}"/>
              </a:ext>
            </a:extLst>
          </p:cNvPr>
          <p:cNvGrpSpPr/>
          <p:nvPr/>
        </p:nvGrpSpPr>
        <p:grpSpPr>
          <a:xfrm rot="7902140">
            <a:off x="5825501" y="3120072"/>
            <a:ext cx="114473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>
              <a:extLst>
                <a:ext uri="{FF2B5EF4-FFF2-40B4-BE49-F238E27FC236}">
                  <a16:creationId xmlns:a16="http://schemas.microsoft.com/office/drawing/2014/main" id="{908685F5-8209-4D43-A0BA-5B166C57041D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81">
                <a:extLst>
                  <a:ext uri="{FF2B5EF4-FFF2-40B4-BE49-F238E27FC236}">
                    <a16:creationId xmlns:a16="http://schemas.microsoft.com/office/drawing/2014/main" id="{80B7851E-2D85-4D02-A561-64CE8D11C34C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8044159-F3D6-4F73-B38D-4BBA8DA44921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CE9A47F0-1EA1-4BB9-B32F-72BC4A0E86AC}"/>
                </a:ext>
              </a:extLst>
            </p:cNvPr>
            <p:cNvSpPr txBox="1"/>
            <p:nvPr/>
          </p:nvSpPr>
          <p:spPr>
            <a:xfrm rot="10715455">
              <a:off x="5595730" y="4812687"/>
              <a:ext cx="64296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>
            <a:extLst>
              <a:ext uri="{FF2B5EF4-FFF2-40B4-BE49-F238E27FC236}">
                <a16:creationId xmlns:a16="http://schemas.microsoft.com/office/drawing/2014/main" id="{4DA8524A-82C7-4633-A62E-1126D478E58B}"/>
              </a:ext>
            </a:extLst>
          </p:cNvPr>
          <p:cNvGrpSpPr/>
          <p:nvPr/>
        </p:nvGrpSpPr>
        <p:grpSpPr>
          <a:xfrm>
            <a:off x="1291457" y="1106599"/>
            <a:ext cx="1035076" cy="1594182"/>
            <a:chOff x="1047931" y="4391642"/>
            <a:chExt cx="1186776" cy="1807313"/>
          </a:xfrm>
        </p:grpSpPr>
        <p:pic>
          <p:nvPicPr>
            <p:cNvPr id="29" name="תמונה 28">
              <a:extLst>
                <a:ext uri="{FF2B5EF4-FFF2-40B4-BE49-F238E27FC236}">
                  <a16:creationId xmlns:a16="http://schemas.microsoft.com/office/drawing/2014/main" id="{D7960D9F-4383-468C-8B54-E844DFD53B1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5EE2BAA-AFED-41B4-9DC0-FA634321972C}"/>
                </a:ext>
              </a:extLst>
            </p:cNvPr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1" name="קבוצה 30">
            <a:extLst>
              <a:ext uri="{FF2B5EF4-FFF2-40B4-BE49-F238E27FC236}">
                <a16:creationId xmlns:a16="http://schemas.microsoft.com/office/drawing/2014/main" id="{FDC3D26D-4B48-4022-ABA6-D8AA2CF059BD}"/>
              </a:ext>
            </a:extLst>
          </p:cNvPr>
          <p:cNvGrpSpPr/>
          <p:nvPr/>
        </p:nvGrpSpPr>
        <p:grpSpPr>
          <a:xfrm>
            <a:off x="7385363" y="1272878"/>
            <a:ext cx="913063" cy="1243062"/>
            <a:chOff x="1047931" y="4391642"/>
            <a:chExt cx="1186776" cy="1807313"/>
          </a:xfrm>
        </p:grpSpPr>
        <p:pic>
          <p:nvPicPr>
            <p:cNvPr id="32" name="תמונה 31">
              <a:extLst>
                <a:ext uri="{FF2B5EF4-FFF2-40B4-BE49-F238E27FC236}">
                  <a16:creationId xmlns:a16="http://schemas.microsoft.com/office/drawing/2014/main" id="{D1EF8765-5E81-48E2-83D7-5934FCFB2F2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9250546-31A2-4903-BBD3-A37DD8EA96CE}"/>
                </a:ext>
              </a:extLst>
            </p:cNvPr>
            <p:cNvSpPr txBox="1"/>
            <p:nvPr/>
          </p:nvSpPr>
          <p:spPr>
            <a:xfrm>
              <a:off x="1047931" y="4621005"/>
              <a:ext cx="1053387" cy="147669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4" name="קבוצה 33">
            <a:extLst>
              <a:ext uri="{FF2B5EF4-FFF2-40B4-BE49-F238E27FC236}">
                <a16:creationId xmlns:a16="http://schemas.microsoft.com/office/drawing/2014/main" id="{515DF09F-58CE-428D-B36B-87CDFB8C10B4}"/>
              </a:ext>
            </a:extLst>
          </p:cNvPr>
          <p:cNvGrpSpPr/>
          <p:nvPr/>
        </p:nvGrpSpPr>
        <p:grpSpPr>
          <a:xfrm rot="2197919">
            <a:off x="3359677" y="2737930"/>
            <a:ext cx="2001272" cy="573531"/>
            <a:chOff x="5549984" y="4653444"/>
            <a:chExt cx="873942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>
              <a:extLst>
                <a:ext uri="{FF2B5EF4-FFF2-40B4-BE49-F238E27FC236}">
                  <a16:creationId xmlns:a16="http://schemas.microsoft.com/office/drawing/2014/main" id="{7D627ACC-559B-414E-97B2-31ADD0B2F74B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81">
                <a:extLst>
                  <a:ext uri="{FF2B5EF4-FFF2-40B4-BE49-F238E27FC236}">
                    <a16:creationId xmlns:a16="http://schemas.microsoft.com/office/drawing/2014/main" id="{68429305-0668-45FF-91E3-520B73A6CE82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A304771D-CE65-4015-8F53-F012C7DB16A1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CDF7EE5-F867-4BA2-A6F1-748A5482B461}"/>
                </a:ext>
              </a:extLst>
            </p:cNvPr>
            <p:cNvSpPr txBox="1"/>
            <p:nvPr/>
          </p:nvSpPr>
          <p:spPr>
            <a:xfrm>
              <a:off x="5549984" y="4788180"/>
              <a:ext cx="64296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>
            <a:extLst>
              <a:ext uri="{FF2B5EF4-FFF2-40B4-BE49-F238E27FC236}">
                <a16:creationId xmlns:a16="http://schemas.microsoft.com/office/drawing/2014/main" id="{8741E746-A961-4DF1-AE9B-19A229B85264}"/>
              </a:ext>
            </a:extLst>
          </p:cNvPr>
          <p:cNvGrpSpPr/>
          <p:nvPr/>
        </p:nvGrpSpPr>
        <p:grpSpPr>
          <a:xfrm rot="6696105">
            <a:off x="2144694" y="2856673"/>
            <a:ext cx="114473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>
              <a:extLst>
                <a:ext uri="{FF2B5EF4-FFF2-40B4-BE49-F238E27FC236}">
                  <a16:creationId xmlns:a16="http://schemas.microsoft.com/office/drawing/2014/main" id="{ECEC211E-644A-49C1-9D02-92F163F8C7CE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81">
                <a:extLst>
                  <a:ext uri="{FF2B5EF4-FFF2-40B4-BE49-F238E27FC236}">
                    <a16:creationId xmlns:a16="http://schemas.microsoft.com/office/drawing/2014/main" id="{571C3540-35BE-461F-91BE-9FA5E5C31B0B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5479AEE8-125E-42F9-ABE6-77EAF473F86F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509FF735-78AB-4A06-8A13-7A9AD83BD755}"/>
                </a:ext>
              </a:extLst>
            </p:cNvPr>
            <p:cNvSpPr txBox="1"/>
            <p:nvPr/>
          </p:nvSpPr>
          <p:spPr>
            <a:xfrm rot="10715455">
              <a:off x="5595730" y="4812687"/>
              <a:ext cx="64296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4" name="קשת מלאה 43">
            <a:extLst>
              <a:ext uri="{FF2B5EF4-FFF2-40B4-BE49-F238E27FC236}">
                <a16:creationId xmlns:a16="http://schemas.microsoft.com/office/drawing/2014/main" id="{D833595E-3256-48EB-93DC-EF794D63BF3D}"/>
              </a:ext>
            </a:extLst>
          </p:cNvPr>
          <p:cNvSpPr/>
          <p:nvPr/>
        </p:nvSpPr>
        <p:spPr>
          <a:xfrm rot="10493995">
            <a:off x="2500085" y="4025473"/>
            <a:ext cx="3140188" cy="114053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7DF823-542B-43D4-854E-B4D1FCFE13CA}"/>
              </a:ext>
            </a:extLst>
          </p:cNvPr>
          <p:cNvSpPr txBox="1"/>
          <p:nvPr/>
        </p:nvSpPr>
        <p:spPr>
          <a:xfrm>
            <a:off x="1921932" y="4726616"/>
            <a:ext cx="29784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צרת אשת אחיו מאביו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DF0832E-2B9E-4CAF-8187-7F5E46F747FA}"/>
              </a:ext>
            </a:extLst>
          </p:cNvPr>
          <p:cNvSpPr txBox="1"/>
          <p:nvPr/>
        </p:nvSpPr>
        <p:spPr>
          <a:xfrm>
            <a:off x="5230761" y="5633884"/>
            <a:ext cx="600751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רבקה מותרת להינשא לראובן למרות שהיא צרת אשת אחיו מאביו</a:t>
            </a:r>
          </a:p>
        </p:txBody>
      </p:sp>
      <p:sp>
        <p:nvSpPr>
          <p:cNvPr id="47" name="לחצן פעולה: עבור לדף הבית 46">
            <a:hlinkClick r:id="rId9" action="ppaction://hlinksldjump" highlightClick="1"/>
            <a:extLst>
              <a:ext uri="{FF2B5EF4-FFF2-40B4-BE49-F238E27FC236}">
                <a16:creationId xmlns:a16="http://schemas.microsoft.com/office/drawing/2014/main" id="{E45883DB-742C-47DA-821F-1B664C838E4E}"/>
              </a:ext>
            </a:extLst>
          </p:cNvPr>
          <p:cNvSpPr/>
          <p:nvPr/>
        </p:nvSpPr>
        <p:spPr>
          <a:xfrm>
            <a:off x="2034956" y="5934408"/>
            <a:ext cx="648929" cy="5841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DEF27-35DB-41BA-A548-63C61293C107}" type="datetime4">
              <a:rPr lang="he-IL" smtClean="0"/>
              <a:t>ו'.אדר ב.תשע"ט</a:t>
            </a:fld>
            <a:endParaRPr lang="he-IL"/>
          </a:p>
        </p:txBody>
      </p:sp>
      <p:sp>
        <p:nvSpPr>
          <p:cNvPr id="48" name="מציין מיקום של כותרת תחתונה 4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 dirty="0"/>
              <a:t>יצחק רסלר  </a:t>
            </a:r>
            <a:r>
              <a:rPr lang="en-US" dirty="0">
                <a:hlinkClick r:id="rId10"/>
              </a:rPr>
              <a:t>izakrossler@gmail.com</a:t>
            </a:r>
            <a:r>
              <a:rPr lang="en-US" dirty="0"/>
              <a:t>  </a:t>
            </a:r>
            <a:endParaRPr lang="he-IL" dirty="0"/>
          </a:p>
        </p:txBody>
      </p:sp>
      <p:sp>
        <p:nvSpPr>
          <p:cNvPr id="49" name="מציין מיקום של מספר שקופית 4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278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4" grpId="0" animBg="1"/>
      <p:bldP spid="45" grpId="0"/>
      <p:bldP spid="46" grpId="0" animBg="1"/>
      <p:bldP spid="47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592</Words>
  <Application>Microsoft Office PowerPoint</Application>
  <PresentationFormat>מסך רחב</PresentationFormat>
  <Paragraphs>184</Paragraphs>
  <Slides>9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10</cp:revision>
  <dcterms:created xsi:type="dcterms:W3CDTF">2019-03-13T12:06:56Z</dcterms:created>
  <dcterms:modified xsi:type="dcterms:W3CDTF">2019-03-13T13:15:31Z</dcterms:modified>
</cp:coreProperties>
</file>