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251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04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063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548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6436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3399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28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887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20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316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602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78390-962C-4975-B0F5-B7AD718045FA}" type="datetimeFigureOut">
              <a:rPr lang="he-IL" smtClean="0"/>
              <a:t>כ"ב/אדר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6AABF-C66D-4264-A981-B1EBA18AC8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11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788F8ADF-2CD2-485A-B79D-FBDF2169DB09}"/>
              </a:ext>
            </a:extLst>
          </p:cNvPr>
          <p:cNvSpPr/>
          <p:nvPr/>
        </p:nvSpPr>
        <p:spPr>
          <a:xfrm>
            <a:off x="2399070" y="115133"/>
            <a:ext cx="72070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/>
              <a:t>דף </a:t>
            </a:r>
            <a:r>
              <a:rPr lang="he-IL" b="1" dirty="0" err="1"/>
              <a:t>יז,א</a:t>
            </a:r>
            <a:r>
              <a:rPr lang="he-IL" b="1" dirty="0"/>
              <a:t> </a:t>
            </a:r>
          </a:p>
          <a:p>
            <a:pPr algn="ctr"/>
            <a:r>
              <a:rPr lang="he-IL" b="1" dirty="0"/>
              <a:t>משנה</a:t>
            </a:r>
            <a:r>
              <a:rPr lang="he-IL" dirty="0"/>
              <a:t>  כיצד אשת אחיו שלא היה בעולמו ?</a:t>
            </a:r>
          </a:p>
          <a:p>
            <a:pPr algn="ctr"/>
            <a:r>
              <a:rPr lang="he-IL" dirty="0"/>
              <a:t> שני אחים,  ומת אחד מהן,   ונולד להן אח, ואח"כ ייבם השני את אשת אחיו ומת,  הראשונה יוצאה משום אשת אחיו שלא היה בעולמו </a:t>
            </a:r>
            <a:r>
              <a:rPr lang="he-IL" dirty="0" err="1"/>
              <a:t>והשניה</a:t>
            </a:r>
            <a:r>
              <a:rPr lang="he-IL" dirty="0"/>
              <a:t> משום צרתה</a:t>
            </a: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0734C87D-7891-425F-8E77-CE648E00C756}"/>
              </a:ext>
            </a:extLst>
          </p:cNvPr>
          <p:cNvGrpSpPr/>
          <p:nvPr/>
        </p:nvGrpSpPr>
        <p:grpSpPr>
          <a:xfrm>
            <a:off x="9402051" y="1898132"/>
            <a:ext cx="1148167" cy="1092200"/>
            <a:chOff x="7741009" y="2738648"/>
            <a:chExt cx="1092200" cy="1092200"/>
          </a:xfrm>
        </p:grpSpPr>
        <p:pic>
          <p:nvPicPr>
            <p:cNvPr id="6" name="תמונה 5">
              <a:extLst>
                <a:ext uri="{FF2B5EF4-FFF2-40B4-BE49-F238E27FC236}">
                  <a16:creationId xmlns:a16="http://schemas.microsoft.com/office/drawing/2014/main" id="{96B516B4-9B31-43CA-9EC1-3DE8811563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CA8A62-CBEB-4354-BF2C-81A566058676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322E9360-81F6-4095-92FF-5836A8362960}"/>
              </a:ext>
            </a:extLst>
          </p:cNvPr>
          <p:cNvGrpSpPr/>
          <p:nvPr/>
        </p:nvGrpSpPr>
        <p:grpSpPr>
          <a:xfrm>
            <a:off x="2316100" y="1881463"/>
            <a:ext cx="1170677" cy="914400"/>
            <a:chOff x="3976777" y="2893924"/>
            <a:chExt cx="1170677" cy="9144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A668124C-B6F3-47C3-8CF7-3E89E424BD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E8DA9C5-46FA-4BF7-8B66-443CD4AB3EAF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9D10E7C1-45F9-4F68-B93F-B60B8A14C0A6}"/>
              </a:ext>
            </a:extLst>
          </p:cNvPr>
          <p:cNvGrpSpPr/>
          <p:nvPr/>
        </p:nvGrpSpPr>
        <p:grpSpPr>
          <a:xfrm>
            <a:off x="8295233" y="4428665"/>
            <a:ext cx="1106818" cy="927936"/>
            <a:chOff x="5473700" y="2876550"/>
            <a:chExt cx="1244600" cy="11049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7F287427-12C5-4746-B97A-0A2C0FEAF2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4CC4FDA-7595-4589-B4AE-6C8CC2EEF56F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35DA87A8-EB34-4DBB-952C-968455BD639E}"/>
              </a:ext>
            </a:extLst>
          </p:cNvPr>
          <p:cNvGrpSpPr/>
          <p:nvPr/>
        </p:nvGrpSpPr>
        <p:grpSpPr>
          <a:xfrm>
            <a:off x="893186" y="3583889"/>
            <a:ext cx="934053" cy="990600"/>
            <a:chOff x="5147576" y="4839179"/>
            <a:chExt cx="723900" cy="889000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51ABD45C-8FBD-4D63-BE38-69E51E6FF7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4AAF164-6C6A-44FD-B83D-DC300E0C4F9B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88928590-A794-4471-97EF-99A5ADB22C2D}"/>
              </a:ext>
            </a:extLst>
          </p:cNvPr>
          <p:cNvGrpSpPr/>
          <p:nvPr/>
        </p:nvGrpSpPr>
        <p:grpSpPr>
          <a:xfrm>
            <a:off x="5630207" y="1948932"/>
            <a:ext cx="1155700" cy="990600"/>
            <a:chOff x="7695484" y="1138474"/>
            <a:chExt cx="1155700" cy="990600"/>
          </a:xfrm>
        </p:grpSpPr>
        <p:pic>
          <p:nvPicPr>
            <p:cNvPr id="18" name="תמונה 17">
              <a:extLst>
                <a:ext uri="{FF2B5EF4-FFF2-40B4-BE49-F238E27FC236}">
                  <a16:creationId xmlns:a16="http://schemas.microsoft.com/office/drawing/2014/main" id="{8DCDDCE8-FD1D-4496-BD8E-F71AD4358B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F5DF1CB-C2A4-4EE3-808C-1D00DD9788FD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A7DC6362-0E4E-4B4B-A50E-9CD3B4AB86A2}"/>
              </a:ext>
            </a:extLst>
          </p:cNvPr>
          <p:cNvGrpSpPr/>
          <p:nvPr/>
        </p:nvGrpSpPr>
        <p:grpSpPr>
          <a:xfrm>
            <a:off x="6955784" y="2206532"/>
            <a:ext cx="2276390" cy="583000"/>
            <a:chOff x="4777617" y="4193724"/>
            <a:chExt cx="2276390" cy="583000"/>
          </a:xfrm>
        </p:grpSpPr>
        <p:sp>
          <p:nvSpPr>
            <p:cNvPr id="21" name="חץ שמאלה-ימינה 79">
              <a:extLst>
                <a:ext uri="{FF2B5EF4-FFF2-40B4-BE49-F238E27FC236}">
                  <a16:creationId xmlns:a16="http://schemas.microsoft.com/office/drawing/2014/main" id="{9EF48B10-F182-456F-8794-7AC14F36FFD2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77E73A2-8787-4744-8718-A8A9D48DD073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אחים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BEDD5A59-3283-44EB-A07D-D5E39C2F491C}"/>
              </a:ext>
            </a:extLst>
          </p:cNvPr>
          <p:cNvGrpSpPr/>
          <p:nvPr/>
        </p:nvGrpSpPr>
        <p:grpSpPr>
          <a:xfrm rot="17790127">
            <a:off x="8498100" y="3430506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>
              <a:extLst>
                <a:ext uri="{FF2B5EF4-FFF2-40B4-BE49-F238E27FC236}">
                  <a16:creationId xmlns:a16="http://schemas.microsoft.com/office/drawing/2014/main" id="{29098710-1C4F-48F9-AADC-5E15C92F980F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47">
                <a:extLst>
                  <a:ext uri="{FF2B5EF4-FFF2-40B4-BE49-F238E27FC236}">
                    <a16:creationId xmlns:a16="http://schemas.microsoft.com/office/drawing/2014/main" id="{2AC3BF02-AD35-4797-A0C4-158EDAEF4DF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F7C5CA2-26BB-468A-B045-4EA9D5C93AE7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C52094-81CD-4B65-ADA0-42D7916BAC55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EA22CA21-A6FF-44B6-B651-E756D259082D}"/>
              </a:ext>
            </a:extLst>
          </p:cNvPr>
          <p:cNvGrpSpPr/>
          <p:nvPr/>
        </p:nvGrpSpPr>
        <p:grpSpPr>
          <a:xfrm>
            <a:off x="10425883" y="1647141"/>
            <a:ext cx="948436" cy="1352628"/>
            <a:chOff x="1047931" y="4391642"/>
            <a:chExt cx="1186776" cy="1807313"/>
          </a:xfrm>
        </p:grpSpPr>
        <p:pic>
          <p:nvPicPr>
            <p:cNvPr id="29" name="תמונה 28">
              <a:extLst>
                <a:ext uri="{FF2B5EF4-FFF2-40B4-BE49-F238E27FC236}">
                  <a16:creationId xmlns:a16="http://schemas.microsoft.com/office/drawing/2014/main" id="{16A206E1-EFD0-4971-BD1E-2846006A7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F3ABFAB-C5E3-4653-A9E5-865E136BD820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539AF5EF-A13F-485E-9E6A-FB489F2D403B}"/>
              </a:ext>
            </a:extLst>
          </p:cNvPr>
          <p:cNvSpPr txBox="1"/>
          <p:nvPr/>
        </p:nvSpPr>
        <p:spPr>
          <a:xfrm>
            <a:off x="3614595" y="1437831"/>
            <a:ext cx="201561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לפני ששמעון </a:t>
            </a:r>
            <a:r>
              <a:rPr lang="he-IL" dirty="0" smtClean="0"/>
              <a:t>ייבם </a:t>
            </a:r>
            <a:r>
              <a:rPr lang="he-IL" dirty="0"/>
              <a:t>את שרה, נולד יהודה</a:t>
            </a:r>
          </a:p>
        </p:txBody>
      </p:sp>
      <p:sp>
        <p:nvSpPr>
          <p:cNvPr id="32" name="קשת מלאה 31">
            <a:extLst>
              <a:ext uri="{FF2B5EF4-FFF2-40B4-BE49-F238E27FC236}">
                <a16:creationId xmlns:a16="http://schemas.microsoft.com/office/drawing/2014/main" id="{96BBA7F9-AB31-4F22-9CAB-563A296CE526}"/>
              </a:ext>
            </a:extLst>
          </p:cNvPr>
          <p:cNvSpPr/>
          <p:nvPr/>
        </p:nvSpPr>
        <p:spPr>
          <a:xfrm rot="12165380">
            <a:off x="1965899" y="3695373"/>
            <a:ext cx="7459774" cy="978376"/>
          </a:xfrm>
          <a:prstGeom prst="blockArc">
            <a:avLst>
              <a:gd name="adj1" fmla="val 10683173"/>
              <a:gd name="adj2" fmla="val 149693"/>
              <a:gd name="adj3" fmla="val 2458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84DF39-8E2B-463D-B380-7D07F0388577}"/>
              </a:ext>
            </a:extLst>
          </p:cNvPr>
          <p:cNvSpPr txBox="1"/>
          <p:nvPr/>
        </p:nvSpPr>
        <p:spPr>
          <a:xfrm rot="1421531">
            <a:off x="3448507" y="4399319"/>
            <a:ext cx="51990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שרה אסורה ליהודה משום אשת אחיו שלא הייתה בעולמו</a:t>
            </a:r>
          </a:p>
        </p:txBody>
      </p: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EBF2CE8D-F60E-4B32-8ECE-634B1AFC4B26}"/>
              </a:ext>
            </a:extLst>
          </p:cNvPr>
          <p:cNvGrpSpPr/>
          <p:nvPr/>
        </p:nvGrpSpPr>
        <p:grpSpPr>
          <a:xfrm rot="20836677">
            <a:off x="1686752" y="3039016"/>
            <a:ext cx="401553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C60EA878-1A77-434A-A760-7442B70FB6A6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47">
                <a:extLst>
                  <a:ext uri="{FF2B5EF4-FFF2-40B4-BE49-F238E27FC236}">
                    <a16:creationId xmlns:a16="http://schemas.microsoft.com/office/drawing/2014/main" id="{8FE98E6A-21D8-4905-919B-0297C406A596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67D2EE1-EA15-4F0F-A3D3-2C9FD46977C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345BCB9-DAAC-4917-B17F-2563D2B6429C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5BFC24A3-79D9-4CA4-AB45-D8CEDFF82724}"/>
              </a:ext>
            </a:extLst>
          </p:cNvPr>
          <p:cNvGrpSpPr/>
          <p:nvPr/>
        </p:nvGrpSpPr>
        <p:grpSpPr>
          <a:xfrm rot="2854820">
            <a:off x="6234050" y="3490617"/>
            <a:ext cx="2544215" cy="775295"/>
            <a:chOff x="5330952" y="4553712"/>
            <a:chExt cx="1381960" cy="775295"/>
          </a:xfrm>
        </p:grpSpPr>
        <p:sp>
          <p:nvSpPr>
            <p:cNvPr id="40" name="חץ ימינה 54">
              <a:extLst>
                <a:ext uri="{FF2B5EF4-FFF2-40B4-BE49-F238E27FC236}">
                  <a16:creationId xmlns:a16="http://schemas.microsoft.com/office/drawing/2014/main" id="{6A7C1F6B-5EFC-48CC-869E-4C9655A2466D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EC3DE0D-7A27-40DE-B98B-8A341BAA09A7}"/>
                </a:ext>
              </a:extLst>
            </p:cNvPr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ייבם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E0EC940F-7728-4A11-8E40-9EF4CE97F7CC}"/>
              </a:ext>
            </a:extLst>
          </p:cNvPr>
          <p:cNvGrpSpPr/>
          <p:nvPr/>
        </p:nvGrpSpPr>
        <p:grpSpPr>
          <a:xfrm>
            <a:off x="6359640" y="1247770"/>
            <a:ext cx="1094455" cy="984369"/>
            <a:chOff x="1047931" y="4391642"/>
            <a:chExt cx="1186776" cy="1807313"/>
          </a:xfrm>
        </p:grpSpPr>
        <p:pic>
          <p:nvPicPr>
            <p:cNvPr id="43" name="תמונה 42">
              <a:extLst>
                <a:ext uri="{FF2B5EF4-FFF2-40B4-BE49-F238E27FC236}">
                  <a16:creationId xmlns:a16="http://schemas.microsoft.com/office/drawing/2014/main" id="{0EAC2E51-4CC0-4893-A383-B73818FF051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D08330D-447B-4AEB-A2ED-91A69C9CDBCE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5" name="קשת מלאה 44">
            <a:extLst>
              <a:ext uri="{FF2B5EF4-FFF2-40B4-BE49-F238E27FC236}">
                <a16:creationId xmlns:a16="http://schemas.microsoft.com/office/drawing/2014/main" id="{2B7C1971-AEE3-40EC-ADA0-D6F7947FE02F}"/>
              </a:ext>
            </a:extLst>
          </p:cNvPr>
          <p:cNvSpPr/>
          <p:nvPr/>
        </p:nvSpPr>
        <p:spPr>
          <a:xfrm rot="11203411">
            <a:off x="701988" y="4439197"/>
            <a:ext cx="9068969" cy="1259694"/>
          </a:xfrm>
          <a:prstGeom prst="blockArc">
            <a:avLst>
              <a:gd name="adj1" fmla="val 10626025"/>
              <a:gd name="adj2" fmla="val 149693"/>
              <a:gd name="adj3" fmla="val 2458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F87C35A-17F5-4F96-A870-5766967DE2F0}"/>
              </a:ext>
            </a:extLst>
          </p:cNvPr>
          <p:cNvSpPr txBox="1"/>
          <p:nvPr/>
        </p:nvSpPr>
        <p:spPr>
          <a:xfrm rot="468032">
            <a:off x="2780339" y="5287428"/>
            <a:ext cx="35794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שרה ורבקה נופלות </a:t>
            </a:r>
            <a:r>
              <a:rPr lang="he-IL" dirty="0" smtClean="0"/>
              <a:t>לייבום </a:t>
            </a:r>
            <a:r>
              <a:rPr lang="he-IL" dirty="0"/>
              <a:t>לפני יהודה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6689144-2921-4C22-9608-AAD61C9A2FDC}"/>
              </a:ext>
            </a:extLst>
          </p:cNvPr>
          <p:cNvSpPr txBox="1"/>
          <p:nvPr/>
        </p:nvSpPr>
        <p:spPr>
          <a:xfrm>
            <a:off x="9271902" y="5497558"/>
            <a:ext cx="277551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שרה אסורה ליהודה משום אשת אחיו שלא </a:t>
            </a:r>
            <a:r>
              <a:rPr lang="he-IL" dirty="0" err="1"/>
              <a:t>הייה</a:t>
            </a:r>
            <a:r>
              <a:rPr lang="he-IL" dirty="0"/>
              <a:t> בעולמו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1E33A8-3522-495F-8F1F-F111F49ADBF5}"/>
              </a:ext>
            </a:extLst>
          </p:cNvPr>
          <p:cNvSpPr txBox="1"/>
          <p:nvPr/>
        </p:nvSpPr>
        <p:spPr>
          <a:xfrm>
            <a:off x="200959" y="4644390"/>
            <a:ext cx="546673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ליהודה משום צרת אשת אחיו שלא היה בעולמו </a:t>
            </a:r>
          </a:p>
        </p:txBody>
      </p:sp>
      <p:sp>
        <p:nvSpPr>
          <p:cNvPr id="5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3830BC3-3CF3-41EB-98F2-8B6C39DAE434}" type="datetime4">
              <a:rPr lang="he-IL" smtClean="0"/>
              <a:t>כ"ב.אדר ב.תשפ"ב</a:t>
            </a:fld>
            <a:endParaRPr lang="he-IL" dirty="0"/>
          </a:p>
        </p:txBody>
      </p:sp>
      <p:sp>
        <p:nvSpPr>
          <p:cNvPr id="53" name="מציין מיקום של כותרת תחתונה 4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4" name="מציין מיקום של מספר שקופית 5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577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/>
      <p:bldP spid="45" grpId="0" animBg="1"/>
      <p:bldP spid="46" grpId="0"/>
      <p:bldP spid="47" grpId="0" animBg="1"/>
      <p:bldP spid="4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מסך רחב</PresentationFormat>
  <Paragraphs>22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2022-03-25T07:04:21Z</dcterms:created>
  <dcterms:modified xsi:type="dcterms:W3CDTF">2022-03-25T07:04:51Z</dcterms:modified>
</cp:coreProperties>
</file>