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2FDEF630-F3AC-452A-A470-AB2EE96353A0}" type="datetimeFigureOut">
              <a:rPr lang="he-IL" smtClean="0"/>
              <a:t>ז'/אדר ב/תשע"ט</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45BF416-947F-42AB-B528-E462E0BDEDBB}" type="slidenum">
              <a:rPr lang="he-IL" smtClean="0"/>
              <a:t>‹#›</a:t>
            </a:fld>
            <a:endParaRPr lang="he-IL"/>
          </a:p>
        </p:txBody>
      </p:sp>
    </p:spTree>
    <p:extLst>
      <p:ext uri="{BB962C8B-B14F-4D97-AF65-F5344CB8AC3E}">
        <p14:creationId xmlns:p14="http://schemas.microsoft.com/office/powerpoint/2010/main" val="269071475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439E4B78-889D-4607-88D5-6AC06DB2F9E8}" type="slidenum">
              <a:rPr lang="he-IL" smtClean="0"/>
              <a:t>2</a:t>
            </a:fld>
            <a:endParaRPr lang="he-IL"/>
          </a:p>
        </p:txBody>
      </p:sp>
    </p:spTree>
    <p:extLst>
      <p:ext uri="{BB962C8B-B14F-4D97-AF65-F5344CB8AC3E}">
        <p14:creationId xmlns:p14="http://schemas.microsoft.com/office/powerpoint/2010/main" val="3373273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439E4B78-889D-4607-88D5-6AC06DB2F9E8}" type="slidenum">
              <a:rPr lang="he-IL" smtClean="0"/>
              <a:t>3</a:t>
            </a:fld>
            <a:endParaRPr lang="he-IL"/>
          </a:p>
        </p:txBody>
      </p:sp>
    </p:spTree>
    <p:extLst>
      <p:ext uri="{BB962C8B-B14F-4D97-AF65-F5344CB8AC3E}">
        <p14:creationId xmlns:p14="http://schemas.microsoft.com/office/powerpoint/2010/main" val="4100651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439E4B78-889D-4607-88D5-6AC06DB2F9E8}" type="slidenum">
              <a:rPr lang="he-IL" smtClean="0"/>
              <a:t>4</a:t>
            </a:fld>
            <a:endParaRPr lang="he-IL"/>
          </a:p>
        </p:txBody>
      </p:sp>
    </p:spTree>
    <p:extLst>
      <p:ext uri="{BB962C8B-B14F-4D97-AF65-F5344CB8AC3E}">
        <p14:creationId xmlns:p14="http://schemas.microsoft.com/office/powerpoint/2010/main" val="1000047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1280813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1818404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4164113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3950515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27615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24448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1626100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268459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2623844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1139468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976A420C-A72A-4083-8C55-35EA5F791B18}" type="datetimeFigureOut">
              <a:rPr lang="he-IL" smtClean="0"/>
              <a:t>ז'/אדר ב/תשע"ט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8000D72-1673-4525-B294-0FA8D8DA85BD}" type="slidenum">
              <a:rPr lang="he-IL" smtClean="0"/>
              <a:t>‹#›</a:t>
            </a:fld>
            <a:endParaRPr lang="he-IL"/>
          </a:p>
        </p:txBody>
      </p:sp>
    </p:spTree>
    <p:extLst>
      <p:ext uri="{BB962C8B-B14F-4D97-AF65-F5344CB8AC3E}">
        <p14:creationId xmlns:p14="http://schemas.microsoft.com/office/powerpoint/2010/main" val="392067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76A420C-A72A-4083-8C55-35EA5F791B18}" type="datetimeFigureOut">
              <a:rPr lang="he-IL" smtClean="0"/>
              <a:t>ז'/אדר ב/תשע"ט</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8000D72-1673-4525-B294-0FA8D8DA85BD}" type="slidenum">
              <a:rPr lang="he-IL" smtClean="0"/>
              <a:t>‹#›</a:t>
            </a:fld>
            <a:endParaRPr lang="he-IL"/>
          </a:p>
        </p:txBody>
      </p:sp>
    </p:spTree>
    <p:extLst>
      <p:ext uri="{BB962C8B-B14F-4D97-AF65-F5344CB8AC3E}">
        <p14:creationId xmlns:p14="http://schemas.microsoft.com/office/powerpoint/2010/main" val="2832723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5.xml"/><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slide" Target="slide1.xml"/><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_rels/slide3.xml.rels><?xml version="1.0" encoding="UTF-8" standalone="yes"?>
<Relationships xmlns="http://schemas.openxmlformats.org/package/2006/relationships"><Relationship Id="rId8" Type="http://schemas.openxmlformats.org/officeDocument/2006/relationships/image" Target="../media/image10.jpg"/><Relationship Id="rId13" Type="http://schemas.openxmlformats.org/officeDocument/2006/relationships/image" Target="../media/image8.jpg"/><Relationship Id="rId3" Type="http://schemas.openxmlformats.org/officeDocument/2006/relationships/image" Target="../media/image1.jpg"/><Relationship Id="rId7" Type="http://schemas.openxmlformats.org/officeDocument/2006/relationships/image" Target="../media/image4.jpg"/><Relationship Id="rId12" Type="http://schemas.openxmlformats.org/officeDocument/2006/relationships/image" Target="../media/image12.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jpg"/><Relationship Id="rId11" Type="http://schemas.openxmlformats.org/officeDocument/2006/relationships/image" Target="../media/image6.jpg"/><Relationship Id="rId5" Type="http://schemas.openxmlformats.org/officeDocument/2006/relationships/image" Target="../media/image7.jpg"/><Relationship Id="rId10" Type="http://schemas.openxmlformats.org/officeDocument/2006/relationships/image" Target="../media/image11.jpg"/><Relationship Id="rId4" Type="http://schemas.openxmlformats.org/officeDocument/2006/relationships/image" Target="../media/image9.jpg"/><Relationship Id="rId9" Type="http://schemas.openxmlformats.org/officeDocument/2006/relationships/image" Target="../media/image5.jpg"/><Relationship Id="rId14" Type="http://schemas.openxmlformats.org/officeDocument/2006/relationships/slide" Target="slide1.xml"/></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1.jpg"/><Relationship Id="rId7" Type="http://schemas.openxmlformats.org/officeDocument/2006/relationships/image" Target="../media/image7.jpg"/><Relationship Id="rId12"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jpg"/><Relationship Id="rId11" Type="http://schemas.openxmlformats.org/officeDocument/2006/relationships/slide" Target="slide2.xml"/><Relationship Id="rId5" Type="http://schemas.openxmlformats.org/officeDocument/2006/relationships/image" Target="../media/image4.jpg"/><Relationship Id="rId10" Type="http://schemas.openxmlformats.org/officeDocument/2006/relationships/slide" Target="slide1.xml"/><Relationship Id="rId4" Type="http://schemas.openxmlformats.org/officeDocument/2006/relationships/image" Target="../media/image9.jpg"/><Relationship Id="rId9" Type="http://schemas.openxmlformats.org/officeDocument/2006/relationships/image" Target="../media/image8.jpg"/></Relationships>
</file>

<file path=ppt/slides/_rels/slide5.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9.jpg"/><Relationship Id="rId7" Type="http://schemas.openxmlformats.org/officeDocument/2006/relationships/image" Target="../media/image13.jpe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slide" Target="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04411" y="444137"/>
            <a:ext cx="1767840" cy="369332"/>
          </a:xfrm>
          <a:prstGeom prst="rect">
            <a:avLst/>
          </a:prstGeom>
          <a:solidFill>
            <a:schemeClr val="accent5">
              <a:lumMod val="40000"/>
              <a:lumOff val="60000"/>
            </a:schemeClr>
          </a:solidFill>
          <a:scene3d>
            <a:camera prst="orthographicFront"/>
            <a:lightRig rig="threePt" dir="t"/>
          </a:scene3d>
          <a:sp3d>
            <a:bevelT prst="angle"/>
          </a:sp3d>
        </p:spPr>
        <p:txBody>
          <a:bodyPr wrap="square" rtlCol="1">
            <a:spAutoFit/>
          </a:bodyPr>
          <a:lstStyle/>
          <a:p>
            <a:r>
              <a:rPr lang="he-IL" dirty="0" smtClean="0"/>
              <a:t>דף י"ט עמוד א'</a:t>
            </a:r>
            <a:endParaRPr lang="he-IL" dirty="0"/>
          </a:p>
        </p:txBody>
      </p:sp>
      <p:sp>
        <p:nvSpPr>
          <p:cNvPr id="5" name="מלבן 4"/>
          <p:cNvSpPr/>
          <p:nvPr/>
        </p:nvSpPr>
        <p:spPr>
          <a:xfrm>
            <a:off x="4393572" y="1154277"/>
            <a:ext cx="4031873" cy="369332"/>
          </a:xfrm>
          <a:prstGeom prst="rect">
            <a:avLst/>
          </a:prstGeom>
          <a:solidFill>
            <a:schemeClr val="accent6">
              <a:lumMod val="40000"/>
              <a:lumOff val="60000"/>
            </a:schemeClr>
          </a:solidFill>
          <a:scene3d>
            <a:camera prst="orthographicFront"/>
            <a:lightRig rig="threePt" dir="t"/>
          </a:scene3d>
          <a:sp3d>
            <a:bevelT w="114300" prst="artDeco"/>
          </a:sp3d>
        </p:spPr>
        <p:txBody>
          <a:bodyPr wrap="none">
            <a:spAutoFit/>
          </a:bodyPr>
          <a:lstStyle/>
          <a:p>
            <a:r>
              <a:rPr lang="he-IL" dirty="0" smtClean="0">
                <a:hlinkClick r:id="rId2" action="ppaction://hlinksldjump"/>
              </a:rPr>
              <a:t>אמר רבא שניה שבזוג זה </a:t>
            </a:r>
            <a:r>
              <a:rPr lang="he-IL" dirty="0" err="1" smtClean="0">
                <a:hlinkClick r:id="rId2" action="ppaction://hlinksldjump"/>
              </a:rPr>
              <a:t>והשניה</a:t>
            </a:r>
            <a:r>
              <a:rPr lang="he-IL" dirty="0" smtClean="0">
                <a:hlinkClick r:id="rId2" action="ppaction://hlinksldjump"/>
              </a:rPr>
              <a:t> שבזוג זה </a:t>
            </a:r>
            <a:endParaRPr lang="he-IL" dirty="0"/>
          </a:p>
        </p:txBody>
      </p:sp>
      <p:sp>
        <p:nvSpPr>
          <p:cNvPr id="6" name="מלבן 5"/>
          <p:cNvSpPr/>
          <p:nvPr/>
        </p:nvSpPr>
        <p:spPr>
          <a:xfrm>
            <a:off x="2020389" y="1704592"/>
            <a:ext cx="9022079" cy="646331"/>
          </a:xfrm>
          <a:prstGeom prst="rect">
            <a:avLst/>
          </a:prstGeom>
          <a:solidFill>
            <a:schemeClr val="accent6">
              <a:lumMod val="40000"/>
              <a:lumOff val="60000"/>
            </a:schemeClr>
          </a:solidFill>
          <a:scene3d>
            <a:camera prst="orthographicFront"/>
            <a:lightRig rig="threePt" dir="t"/>
          </a:scene3d>
          <a:sp3d>
            <a:bevelT w="114300" prst="artDeco"/>
          </a:sp3d>
        </p:spPr>
        <p:txBody>
          <a:bodyPr wrap="square">
            <a:spAutoFit/>
          </a:bodyPr>
          <a:lstStyle/>
          <a:p>
            <a:pPr algn="ctr"/>
            <a:r>
              <a:rPr lang="he-IL" dirty="0" smtClean="0">
                <a:hlinkClick r:id="rId3" action="ppaction://hlinksldjump"/>
              </a:rPr>
              <a:t>דוחים דברי רבא: "</a:t>
            </a:r>
            <a:r>
              <a:rPr lang="he-IL" dirty="0" err="1" smtClean="0">
                <a:hlinkClick r:id="rId3" action="ppaction://hlinksldjump"/>
              </a:rPr>
              <a:t>קא</a:t>
            </a:r>
            <a:r>
              <a:rPr lang="he-IL" dirty="0" smtClean="0">
                <a:hlinkClick r:id="rId3" action="ppaction://hlinksldjump"/>
              </a:rPr>
              <a:t> טעי רבא במשנה של ארבע זוגי"</a:t>
            </a:r>
          </a:p>
          <a:p>
            <a:r>
              <a:rPr lang="he-IL" dirty="0" smtClean="0">
                <a:hlinkClick r:id="rId3" action="ppaction://hlinksldjump"/>
              </a:rPr>
              <a:t>וזה לא כך: "</a:t>
            </a:r>
            <a:r>
              <a:rPr lang="he-IL" dirty="0" err="1" smtClean="0">
                <a:hlinkClick r:id="rId3" action="ppaction://hlinksldjump"/>
              </a:rPr>
              <a:t>חדא</a:t>
            </a:r>
            <a:r>
              <a:rPr lang="he-IL" dirty="0" smtClean="0">
                <a:hlinkClick r:id="rId3" action="ppaction://hlinksldjump"/>
              </a:rPr>
              <a:t>, דאו או </a:t>
            </a:r>
            <a:r>
              <a:rPr lang="he-IL" dirty="0" err="1" smtClean="0">
                <a:hlinkClick r:id="rId3" action="ppaction://hlinksldjump"/>
              </a:rPr>
              <a:t>קתני</a:t>
            </a:r>
            <a:r>
              <a:rPr lang="he-IL" dirty="0" smtClean="0">
                <a:hlinkClick r:id="rId3" action="ppaction://hlinksldjump"/>
              </a:rPr>
              <a:t>" כלומר שהיו שני אחים נשואים או זוג זה או זוג זה ולא שהיו שני זוגות</a:t>
            </a:r>
            <a:endParaRPr lang="he-IL" dirty="0"/>
          </a:p>
        </p:txBody>
      </p:sp>
      <p:sp>
        <p:nvSpPr>
          <p:cNvPr id="7" name="מלבן 6"/>
          <p:cNvSpPr/>
          <p:nvPr/>
        </p:nvSpPr>
        <p:spPr>
          <a:xfrm>
            <a:off x="1280161" y="2828836"/>
            <a:ext cx="9831976" cy="923330"/>
          </a:xfrm>
          <a:prstGeom prst="rect">
            <a:avLst/>
          </a:prstGeom>
          <a:solidFill>
            <a:schemeClr val="accent6">
              <a:lumMod val="40000"/>
              <a:lumOff val="60000"/>
            </a:schemeClr>
          </a:solidFill>
          <a:scene3d>
            <a:camera prst="orthographicFront"/>
            <a:lightRig rig="threePt" dir="t"/>
          </a:scene3d>
          <a:sp3d>
            <a:bevelT w="114300" prst="artDeco"/>
          </a:sp3d>
        </p:spPr>
        <p:txBody>
          <a:bodyPr wrap="square">
            <a:spAutoFit/>
          </a:bodyPr>
          <a:lstStyle/>
          <a:p>
            <a:pPr algn="ctr"/>
            <a:r>
              <a:rPr lang="he-IL" dirty="0" smtClean="0">
                <a:hlinkClick r:id="rId4" action="ppaction://hlinksldjump"/>
              </a:rPr>
              <a:t>תניא כוותיה </a:t>
            </a:r>
            <a:r>
              <a:rPr lang="he-IL" dirty="0" err="1" smtClean="0">
                <a:hlinkClick r:id="rId4" action="ppaction://hlinksldjump"/>
              </a:rPr>
              <a:t>דרב</a:t>
            </a:r>
            <a:r>
              <a:rPr lang="he-IL" dirty="0" smtClean="0">
                <a:hlinkClick r:id="rId4" action="ppaction://hlinksldjump"/>
              </a:rPr>
              <a:t> </a:t>
            </a:r>
            <a:r>
              <a:rPr lang="he-IL" dirty="0" err="1" smtClean="0">
                <a:hlinkClick r:id="rId4" action="ppaction://hlinksldjump"/>
              </a:rPr>
              <a:t>פפא</a:t>
            </a:r>
            <a:r>
              <a:rPr lang="he-IL" dirty="0" smtClean="0">
                <a:hlinkClick r:id="rId4" action="ppaction://hlinksldjump"/>
              </a:rPr>
              <a:t> </a:t>
            </a:r>
            <a:r>
              <a:rPr lang="he-IL" dirty="0" err="1" smtClean="0">
                <a:hlinkClick r:id="rId4" action="ppaction://hlinksldjump"/>
              </a:rPr>
              <a:t>ותיובתא</a:t>
            </a:r>
            <a:r>
              <a:rPr lang="he-IL" dirty="0" smtClean="0">
                <a:hlinkClick r:id="rId4" action="ppaction://hlinksldjump"/>
              </a:rPr>
              <a:t> דר' </a:t>
            </a:r>
            <a:r>
              <a:rPr lang="he-IL" dirty="0" err="1" smtClean="0">
                <a:hlinkClick r:id="rId4" action="ppaction://hlinksldjump"/>
              </a:rPr>
              <a:t>אושעיא</a:t>
            </a:r>
            <a:r>
              <a:rPr lang="he-IL" dirty="0" smtClean="0">
                <a:hlinkClick r:id="rId4" action="ppaction://hlinksldjump"/>
              </a:rPr>
              <a:t>:</a:t>
            </a:r>
          </a:p>
          <a:p>
            <a:r>
              <a:rPr lang="he-IL" dirty="0" smtClean="0">
                <a:hlinkClick r:id="rId4" action="ppaction://hlinksldjump"/>
              </a:rPr>
              <a:t> שני אחים בעולם אחד, ומת אחד מהם בלא ולד, ועמד השני הזה לעשות מאמר ביבמתו ולא הספיק לעשות בה מאמר עד שנולד לו אח ומת    </a:t>
            </a:r>
            <a:r>
              <a:rPr lang="he-IL" dirty="0">
                <a:hlinkClick r:id="rId4" action="ppaction://hlinksldjump"/>
              </a:rPr>
              <a:t>הראשונה יוצאה משום אשת אחיו שלא היה בעולמו ושניה או חולצת או </a:t>
            </a:r>
            <a:r>
              <a:rPr lang="he-IL" dirty="0" err="1">
                <a:hlinkClick r:id="rId4" action="ppaction://hlinksldjump"/>
              </a:rPr>
              <a:t>מתייבמת</a:t>
            </a:r>
            <a:r>
              <a:rPr lang="he-IL" dirty="0">
                <a:hlinkClick r:id="rId4" action="ppaction://hlinksldjump"/>
              </a:rPr>
              <a:t>. </a:t>
            </a:r>
            <a:endParaRPr lang="he-IL" dirty="0"/>
          </a:p>
        </p:txBody>
      </p:sp>
      <p:sp>
        <p:nvSpPr>
          <p:cNvPr id="8" name="מלבן 7"/>
          <p:cNvSpPr/>
          <p:nvPr/>
        </p:nvSpPr>
        <p:spPr>
          <a:xfrm>
            <a:off x="1280161" y="4230079"/>
            <a:ext cx="9831976" cy="1200329"/>
          </a:xfrm>
          <a:prstGeom prst="rect">
            <a:avLst/>
          </a:prstGeom>
          <a:solidFill>
            <a:schemeClr val="accent6">
              <a:lumMod val="40000"/>
              <a:lumOff val="60000"/>
            </a:schemeClr>
          </a:solidFill>
          <a:scene3d>
            <a:camera prst="orthographicFront"/>
            <a:lightRig rig="threePt" dir="t"/>
          </a:scene3d>
          <a:sp3d>
            <a:bevelT w="114300" prst="artDeco"/>
          </a:sp3d>
        </p:spPr>
        <p:txBody>
          <a:bodyPr wrap="square">
            <a:spAutoFit/>
          </a:bodyPr>
          <a:lstStyle/>
          <a:p>
            <a:pPr algn="ctr"/>
            <a:r>
              <a:rPr lang="he-IL" dirty="0" smtClean="0">
                <a:hlinkClick r:id="rId5" action="ppaction://hlinksldjump"/>
              </a:rPr>
              <a:t>תניא כוותיה </a:t>
            </a:r>
            <a:r>
              <a:rPr lang="he-IL" dirty="0" err="1" smtClean="0">
                <a:hlinkClick r:id="rId5" action="ppaction://hlinksldjump"/>
              </a:rPr>
              <a:t>דרב</a:t>
            </a:r>
            <a:r>
              <a:rPr lang="he-IL" dirty="0" smtClean="0">
                <a:hlinkClick r:id="rId5" action="ppaction://hlinksldjump"/>
              </a:rPr>
              <a:t> </a:t>
            </a:r>
            <a:r>
              <a:rPr lang="he-IL" dirty="0" err="1" smtClean="0">
                <a:hlinkClick r:id="rId5" action="ppaction://hlinksldjump"/>
              </a:rPr>
              <a:t>פפא</a:t>
            </a:r>
            <a:r>
              <a:rPr lang="he-IL" dirty="0" smtClean="0">
                <a:hlinkClick r:id="rId5" action="ppaction://hlinksldjump"/>
              </a:rPr>
              <a:t> </a:t>
            </a:r>
            <a:r>
              <a:rPr lang="he-IL" dirty="0" err="1" smtClean="0">
                <a:hlinkClick r:id="rId5" action="ppaction://hlinksldjump"/>
              </a:rPr>
              <a:t>ותיובתא</a:t>
            </a:r>
            <a:r>
              <a:rPr lang="he-IL" dirty="0" smtClean="0">
                <a:hlinkClick r:id="rId5" action="ppaction://hlinksldjump"/>
              </a:rPr>
              <a:t> דר' </a:t>
            </a:r>
            <a:r>
              <a:rPr lang="he-IL" dirty="0" err="1" smtClean="0">
                <a:hlinkClick r:id="rId5" action="ppaction://hlinksldjump"/>
              </a:rPr>
              <a:t>אושעיא</a:t>
            </a:r>
            <a:r>
              <a:rPr lang="he-IL" dirty="0" smtClean="0">
                <a:hlinkClick r:id="rId5" action="ppaction://hlinksldjump"/>
              </a:rPr>
              <a:t>:</a:t>
            </a:r>
          </a:p>
          <a:p>
            <a:r>
              <a:rPr lang="he-IL" dirty="0" smtClean="0">
                <a:hlinkClick r:id="rId5" action="ppaction://hlinksldjump"/>
              </a:rPr>
              <a:t> שני אחים בעולם אחד, ומת אחד מהם בלא ולד, ועמד השני הזה לעשות מאמר ביבמתו ולא הספיק לעשות בה מאמר עד שנולד לו אח ומת    </a:t>
            </a:r>
            <a:r>
              <a:rPr lang="he-IL" dirty="0">
                <a:hlinkClick r:id="rId5" action="ppaction://hlinksldjump"/>
              </a:rPr>
              <a:t>הראשונה יוצאה משום אשת אחיו שלא היה בעולמו ושניה או חולצת או </a:t>
            </a:r>
            <a:r>
              <a:rPr lang="he-IL" dirty="0" err="1">
                <a:hlinkClick r:id="rId5" action="ppaction://hlinksldjump"/>
              </a:rPr>
              <a:t>מתייבמת</a:t>
            </a:r>
            <a:r>
              <a:rPr lang="he-IL" dirty="0" smtClean="0">
                <a:hlinkClick r:id="rId5" action="ppaction://hlinksldjump"/>
              </a:rPr>
              <a:t>.</a:t>
            </a:r>
          </a:p>
          <a:p>
            <a:pPr algn="ctr"/>
            <a:r>
              <a:rPr lang="he-IL" b="1" dirty="0" smtClean="0">
                <a:hlinkClick r:id="rId5" action="ppaction://hlinksldjump"/>
              </a:rPr>
              <a:t>המשך החקירה </a:t>
            </a:r>
            <a:endParaRPr lang="he-IL" b="1" dirty="0"/>
          </a:p>
        </p:txBody>
      </p:sp>
    </p:spTree>
    <p:extLst>
      <p:ext uri="{BB962C8B-B14F-4D97-AF65-F5344CB8AC3E}">
        <p14:creationId xmlns:p14="http://schemas.microsoft.com/office/powerpoint/2010/main" val="4084268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a:extLst>
              <a:ext uri="{FF2B5EF4-FFF2-40B4-BE49-F238E27FC236}">
                <a16:creationId xmlns:a16="http://schemas.microsoft.com/office/drawing/2014/main" id="{6FFFC360-3507-434F-99FF-580DBB4728B7}"/>
              </a:ext>
            </a:extLst>
          </p:cNvPr>
          <p:cNvSpPr/>
          <p:nvPr/>
        </p:nvSpPr>
        <p:spPr>
          <a:xfrm>
            <a:off x="4743096" y="89311"/>
            <a:ext cx="3962723" cy="646331"/>
          </a:xfrm>
          <a:prstGeom prst="rect">
            <a:avLst/>
          </a:prstGeom>
        </p:spPr>
        <p:txBody>
          <a:bodyPr wrap="square">
            <a:spAutoFit/>
          </a:bodyPr>
          <a:lstStyle/>
          <a:p>
            <a:pPr algn="ctr"/>
            <a:r>
              <a:rPr lang="he-IL" dirty="0"/>
              <a:t>דף י"ט א</a:t>
            </a:r>
          </a:p>
          <a:p>
            <a:r>
              <a:rPr lang="he-IL" dirty="0"/>
              <a:t>אמר רבא שניה שבזוג זה </a:t>
            </a:r>
            <a:r>
              <a:rPr lang="he-IL" dirty="0" err="1"/>
              <a:t>והשניה</a:t>
            </a:r>
            <a:r>
              <a:rPr lang="he-IL" dirty="0"/>
              <a:t> שבזוג זה </a:t>
            </a:r>
          </a:p>
        </p:txBody>
      </p:sp>
      <p:grpSp>
        <p:nvGrpSpPr>
          <p:cNvPr id="4" name="קבוצה 3">
            <a:extLst>
              <a:ext uri="{FF2B5EF4-FFF2-40B4-BE49-F238E27FC236}">
                <a16:creationId xmlns:a16="http://schemas.microsoft.com/office/drawing/2014/main" id="{FA954AA6-76E0-4843-B88C-F33C744E6F48}"/>
              </a:ext>
            </a:extLst>
          </p:cNvPr>
          <p:cNvGrpSpPr/>
          <p:nvPr/>
        </p:nvGrpSpPr>
        <p:grpSpPr>
          <a:xfrm>
            <a:off x="9222918" y="665357"/>
            <a:ext cx="1148167" cy="1092200"/>
            <a:chOff x="7741009" y="2738648"/>
            <a:chExt cx="1092200" cy="1092200"/>
          </a:xfrm>
        </p:grpSpPr>
        <p:pic>
          <p:nvPicPr>
            <p:cNvPr id="5" name="תמונה 4">
              <a:extLst>
                <a:ext uri="{FF2B5EF4-FFF2-40B4-BE49-F238E27FC236}">
                  <a16:creationId xmlns:a16="http://schemas.microsoft.com/office/drawing/2014/main" id="{70B144DA-BAC1-4135-91C1-9161EC5F5B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6" name="TextBox 5">
              <a:extLst>
                <a:ext uri="{FF2B5EF4-FFF2-40B4-BE49-F238E27FC236}">
                  <a16:creationId xmlns:a16="http://schemas.microsoft.com/office/drawing/2014/main" id="{47778380-9197-4818-A998-51D96E5EE3FC}"/>
                </a:ext>
              </a:extLst>
            </p:cNvPr>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7" name="קבוצה 6">
            <a:extLst>
              <a:ext uri="{FF2B5EF4-FFF2-40B4-BE49-F238E27FC236}">
                <a16:creationId xmlns:a16="http://schemas.microsoft.com/office/drawing/2014/main" id="{4182AE32-9EB1-41D6-B1B1-9B35DAD276AB}"/>
              </a:ext>
            </a:extLst>
          </p:cNvPr>
          <p:cNvGrpSpPr/>
          <p:nvPr/>
        </p:nvGrpSpPr>
        <p:grpSpPr>
          <a:xfrm>
            <a:off x="2682317" y="1045615"/>
            <a:ext cx="1170677" cy="914400"/>
            <a:chOff x="3976777" y="2893924"/>
            <a:chExt cx="1170677" cy="914400"/>
          </a:xfrm>
        </p:grpSpPr>
        <p:pic>
          <p:nvPicPr>
            <p:cNvPr id="8" name="תמונה 7">
              <a:extLst>
                <a:ext uri="{FF2B5EF4-FFF2-40B4-BE49-F238E27FC236}">
                  <a16:creationId xmlns:a16="http://schemas.microsoft.com/office/drawing/2014/main" id="{69248BE1-08AC-4742-9E2B-1083AE4A25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2554" y="2893924"/>
              <a:ext cx="1104900" cy="914400"/>
            </a:xfrm>
            <a:prstGeom prst="rect">
              <a:avLst/>
            </a:prstGeom>
          </p:spPr>
        </p:pic>
        <p:sp>
          <p:nvSpPr>
            <p:cNvPr id="9" name="TextBox 8">
              <a:extLst>
                <a:ext uri="{FF2B5EF4-FFF2-40B4-BE49-F238E27FC236}">
                  <a16:creationId xmlns:a16="http://schemas.microsoft.com/office/drawing/2014/main" id="{FEAB6544-64EB-4BED-906A-68F31EC7C175}"/>
                </a:ext>
              </a:extLst>
            </p:cNvPr>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0" name="קבוצה 9">
            <a:extLst>
              <a:ext uri="{FF2B5EF4-FFF2-40B4-BE49-F238E27FC236}">
                <a16:creationId xmlns:a16="http://schemas.microsoft.com/office/drawing/2014/main" id="{46B1CB40-197C-48C9-A7FE-D03D8592E074}"/>
              </a:ext>
            </a:extLst>
          </p:cNvPr>
          <p:cNvGrpSpPr/>
          <p:nvPr/>
        </p:nvGrpSpPr>
        <p:grpSpPr>
          <a:xfrm>
            <a:off x="2120665" y="3146762"/>
            <a:ext cx="1274312" cy="1092200"/>
            <a:chOff x="5399538" y="2882900"/>
            <a:chExt cx="1274312" cy="1092200"/>
          </a:xfrm>
        </p:grpSpPr>
        <p:pic>
          <p:nvPicPr>
            <p:cNvPr id="11" name="תמונה 10">
              <a:extLst>
                <a:ext uri="{FF2B5EF4-FFF2-40B4-BE49-F238E27FC236}">
                  <a16:creationId xmlns:a16="http://schemas.microsoft.com/office/drawing/2014/main" id="{3C7E9670-BF1C-4AA5-B7E8-52E32D75A1C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2" name="TextBox 11">
              <a:extLst>
                <a:ext uri="{FF2B5EF4-FFF2-40B4-BE49-F238E27FC236}">
                  <a16:creationId xmlns:a16="http://schemas.microsoft.com/office/drawing/2014/main" id="{A148A158-12FA-4029-8F25-88F2AA098146}"/>
                </a:ext>
              </a:extLst>
            </p:cNvPr>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3" name="קבוצה 12">
            <a:extLst>
              <a:ext uri="{FF2B5EF4-FFF2-40B4-BE49-F238E27FC236}">
                <a16:creationId xmlns:a16="http://schemas.microsoft.com/office/drawing/2014/main" id="{D9837B7D-7B29-415B-A924-5345EA08D611}"/>
              </a:ext>
            </a:extLst>
          </p:cNvPr>
          <p:cNvGrpSpPr/>
          <p:nvPr/>
        </p:nvGrpSpPr>
        <p:grpSpPr>
          <a:xfrm>
            <a:off x="7781987" y="3250945"/>
            <a:ext cx="1106818" cy="927936"/>
            <a:chOff x="5473700" y="2876550"/>
            <a:chExt cx="1244600" cy="1104900"/>
          </a:xfrm>
        </p:grpSpPr>
        <p:pic>
          <p:nvPicPr>
            <p:cNvPr id="14" name="תמונה 13">
              <a:extLst>
                <a:ext uri="{FF2B5EF4-FFF2-40B4-BE49-F238E27FC236}">
                  <a16:creationId xmlns:a16="http://schemas.microsoft.com/office/drawing/2014/main" id="{2B8F1BFE-D8D1-41ED-89A4-05525179A93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5" name="TextBox 14">
              <a:extLst>
                <a:ext uri="{FF2B5EF4-FFF2-40B4-BE49-F238E27FC236}">
                  <a16:creationId xmlns:a16="http://schemas.microsoft.com/office/drawing/2014/main" id="{3070C902-F116-402E-8ED5-497376D1944A}"/>
                </a:ext>
              </a:extLst>
            </p:cNvPr>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6" name="קבוצה 15">
            <a:extLst>
              <a:ext uri="{FF2B5EF4-FFF2-40B4-BE49-F238E27FC236}">
                <a16:creationId xmlns:a16="http://schemas.microsoft.com/office/drawing/2014/main" id="{71A76184-0416-42B2-99C8-86DD88668DCD}"/>
              </a:ext>
            </a:extLst>
          </p:cNvPr>
          <p:cNvGrpSpPr/>
          <p:nvPr/>
        </p:nvGrpSpPr>
        <p:grpSpPr>
          <a:xfrm>
            <a:off x="3807300" y="3304459"/>
            <a:ext cx="934053" cy="990600"/>
            <a:chOff x="5147576" y="4839179"/>
            <a:chExt cx="723900" cy="889000"/>
          </a:xfrm>
        </p:grpSpPr>
        <p:pic>
          <p:nvPicPr>
            <p:cNvPr id="17" name="תמונה 16">
              <a:extLst>
                <a:ext uri="{FF2B5EF4-FFF2-40B4-BE49-F238E27FC236}">
                  <a16:creationId xmlns:a16="http://schemas.microsoft.com/office/drawing/2014/main" id="{083066FF-4A95-481F-AC06-562BCFFF979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8" name="TextBox 17">
              <a:extLst>
                <a:ext uri="{FF2B5EF4-FFF2-40B4-BE49-F238E27FC236}">
                  <a16:creationId xmlns:a16="http://schemas.microsoft.com/office/drawing/2014/main" id="{2A9EDE34-91CE-45B5-8DAE-8FC4B185D806}"/>
                </a:ext>
              </a:extLst>
            </p:cNvPr>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9" name="קבוצה 18">
            <a:extLst>
              <a:ext uri="{FF2B5EF4-FFF2-40B4-BE49-F238E27FC236}">
                <a16:creationId xmlns:a16="http://schemas.microsoft.com/office/drawing/2014/main" id="{8DCCE307-B256-48E3-9028-3F90FA3A9878}"/>
              </a:ext>
            </a:extLst>
          </p:cNvPr>
          <p:cNvGrpSpPr/>
          <p:nvPr/>
        </p:nvGrpSpPr>
        <p:grpSpPr>
          <a:xfrm>
            <a:off x="10704676" y="3355311"/>
            <a:ext cx="901700" cy="889000"/>
            <a:chOff x="10518902" y="2114306"/>
            <a:chExt cx="901700" cy="889000"/>
          </a:xfrm>
        </p:grpSpPr>
        <p:pic>
          <p:nvPicPr>
            <p:cNvPr id="20" name="תמונה 19">
              <a:extLst>
                <a:ext uri="{FF2B5EF4-FFF2-40B4-BE49-F238E27FC236}">
                  <a16:creationId xmlns:a16="http://schemas.microsoft.com/office/drawing/2014/main" id="{08E8B56A-CCA7-4BE5-8E52-5D89AC0CCA4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518902" y="2114306"/>
              <a:ext cx="901700" cy="889000"/>
            </a:xfrm>
            <a:prstGeom prst="rect">
              <a:avLst/>
            </a:prstGeom>
          </p:spPr>
        </p:pic>
        <p:sp>
          <p:nvSpPr>
            <p:cNvPr id="21" name="TextBox 20">
              <a:extLst>
                <a:ext uri="{FF2B5EF4-FFF2-40B4-BE49-F238E27FC236}">
                  <a16:creationId xmlns:a16="http://schemas.microsoft.com/office/drawing/2014/main" id="{647F0977-8B35-42C7-9B76-180390AD6C87}"/>
                </a:ext>
              </a:extLst>
            </p:cNvPr>
            <p:cNvSpPr txBox="1"/>
            <p:nvPr/>
          </p:nvSpPr>
          <p:spPr>
            <a:xfrm>
              <a:off x="10588752" y="2240056"/>
              <a:ext cx="612394" cy="276999"/>
            </a:xfrm>
            <a:prstGeom prst="rect">
              <a:avLst/>
            </a:prstGeom>
            <a:noFill/>
          </p:spPr>
          <p:txBody>
            <a:bodyPr wrap="square" rtlCol="1">
              <a:spAutoFit/>
            </a:bodyPr>
            <a:lstStyle/>
            <a:p>
              <a:r>
                <a:rPr lang="he-IL" sz="1200" dirty="0">
                  <a:solidFill>
                    <a:schemeClr val="bg1"/>
                  </a:solidFill>
                </a:rPr>
                <a:t>יפה</a:t>
              </a:r>
            </a:p>
          </p:txBody>
        </p:sp>
      </p:grpSp>
      <p:grpSp>
        <p:nvGrpSpPr>
          <p:cNvPr id="22" name="קבוצה 21">
            <a:extLst>
              <a:ext uri="{FF2B5EF4-FFF2-40B4-BE49-F238E27FC236}">
                <a16:creationId xmlns:a16="http://schemas.microsoft.com/office/drawing/2014/main" id="{754F0F53-A488-4F31-8DB3-6DA6873F3EFF}"/>
              </a:ext>
            </a:extLst>
          </p:cNvPr>
          <p:cNvGrpSpPr/>
          <p:nvPr/>
        </p:nvGrpSpPr>
        <p:grpSpPr>
          <a:xfrm>
            <a:off x="5621227" y="2019029"/>
            <a:ext cx="1155700" cy="1035467"/>
            <a:chOff x="7695484" y="1138474"/>
            <a:chExt cx="1155700" cy="990600"/>
          </a:xfrm>
        </p:grpSpPr>
        <p:pic>
          <p:nvPicPr>
            <p:cNvPr id="23" name="תמונה 22">
              <a:extLst>
                <a:ext uri="{FF2B5EF4-FFF2-40B4-BE49-F238E27FC236}">
                  <a16:creationId xmlns:a16="http://schemas.microsoft.com/office/drawing/2014/main" id="{0A89E68F-EB5A-4210-ABCF-A81D46A2581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4" name="TextBox 23">
              <a:extLst>
                <a:ext uri="{FF2B5EF4-FFF2-40B4-BE49-F238E27FC236}">
                  <a16:creationId xmlns:a16="http://schemas.microsoft.com/office/drawing/2014/main" id="{02D00E7A-F773-4483-8678-48EE151EF036}"/>
                </a:ext>
              </a:extLst>
            </p:cNvPr>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5" name="קבוצה 24">
            <a:extLst>
              <a:ext uri="{FF2B5EF4-FFF2-40B4-BE49-F238E27FC236}">
                <a16:creationId xmlns:a16="http://schemas.microsoft.com/office/drawing/2014/main" id="{8237BFF6-2737-4989-8CFF-18A7478C70BB}"/>
              </a:ext>
            </a:extLst>
          </p:cNvPr>
          <p:cNvGrpSpPr/>
          <p:nvPr/>
        </p:nvGrpSpPr>
        <p:grpSpPr>
          <a:xfrm rot="21424835">
            <a:off x="3361322" y="949767"/>
            <a:ext cx="5758817" cy="986394"/>
            <a:chOff x="4326228" y="182693"/>
            <a:chExt cx="1731182" cy="986394"/>
          </a:xfrm>
        </p:grpSpPr>
        <p:sp>
          <p:nvSpPr>
            <p:cNvPr id="26" name="חץ: שמאלה-ימינה-למעלה 25">
              <a:extLst>
                <a:ext uri="{FF2B5EF4-FFF2-40B4-BE49-F238E27FC236}">
                  <a16:creationId xmlns:a16="http://schemas.microsoft.com/office/drawing/2014/main" id="{E6DCE90D-7671-415D-874F-4003663DAB14}"/>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TextBox 26">
              <a:extLst>
                <a:ext uri="{FF2B5EF4-FFF2-40B4-BE49-F238E27FC236}">
                  <a16:creationId xmlns:a16="http://schemas.microsoft.com/office/drawing/2014/main" id="{0C5E1EF1-5FED-453B-B176-90A6BF24EDE1}"/>
                </a:ext>
              </a:extLst>
            </p:cNvPr>
            <p:cNvSpPr txBox="1"/>
            <p:nvPr/>
          </p:nvSpPr>
          <p:spPr>
            <a:xfrm rot="175165">
              <a:off x="4687839" y="182693"/>
              <a:ext cx="1041439" cy="369332"/>
            </a:xfrm>
            <a:prstGeom prst="rect">
              <a:avLst/>
            </a:prstGeom>
            <a:noFill/>
          </p:spPr>
          <p:txBody>
            <a:bodyPr wrap="square" rtlCol="1">
              <a:spAutoFit/>
            </a:bodyPr>
            <a:lstStyle/>
            <a:p>
              <a:pPr algn="ctr"/>
              <a:r>
                <a:rPr lang="he-IL" dirty="0"/>
                <a:t>אחים</a:t>
              </a:r>
            </a:p>
          </p:txBody>
        </p:sp>
      </p:grpSp>
      <p:grpSp>
        <p:nvGrpSpPr>
          <p:cNvPr id="28" name="קבוצה 27">
            <a:extLst>
              <a:ext uri="{FF2B5EF4-FFF2-40B4-BE49-F238E27FC236}">
                <a16:creationId xmlns:a16="http://schemas.microsoft.com/office/drawing/2014/main" id="{733DE4EC-C4E8-4548-B639-B37550C2B938}"/>
              </a:ext>
            </a:extLst>
          </p:cNvPr>
          <p:cNvGrpSpPr/>
          <p:nvPr/>
        </p:nvGrpSpPr>
        <p:grpSpPr>
          <a:xfrm rot="18473697">
            <a:off x="2221482" y="2326760"/>
            <a:ext cx="1385288" cy="573531"/>
            <a:chOff x="3338940" y="3851820"/>
            <a:chExt cx="1006145" cy="573531"/>
          </a:xfrm>
          <a:solidFill>
            <a:schemeClr val="accent4">
              <a:lumMod val="60000"/>
              <a:lumOff val="40000"/>
            </a:schemeClr>
          </a:solidFill>
        </p:grpSpPr>
        <p:grpSp>
          <p:nvGrpSpPr>
            <p:cNvPr id="29" name="קבוצה 28">
              <a:extLst>
                <a:ext uri="{FF2B5EF4-FFF2-40B4-BE49-F238E27FC236}">
                  <a16:creationId xmlns:a16="http://schemas.microsoft.com/office/drawing/2014/main" id="{90D87110-DBAB-4C0B-B5B3-178DC164F32A}"/>
                </a:ext>
              </a:extLst>
            </p:cNvPr>
            <p:cNvGrpSpPr/>
            <p:nvPr/>
          </p:nvGrpSpPr>
          <p:grpSpPr>
            <a:xfrm rot="10800000">
              <a:off x="3338940" y="3851820"/>
              <a:ext cx="1001755" cy="573531"/>
              <a:chOff x="3450565" y="4015722"/>
              <a:chExt cx="1035170" cy="573531"/>
            </a:xfrm>
            <a:grpFill/>
          </p:grpSpPr>
          <p:sp>
            <p:nvSpPr>
              <p:cNvPr id="31" name="חץ ימינה 47">
                <a:extLst>
                  <a:ext uri="{FF2B5EF4-FFF2-40B4-BE49-F238E27FC236}">
                    <a16:creationId xmlns:a16="http://schemas.microsoft.com/office/drawing/2014/main" id="{A124F60D-5333-44B7-917F-5EE681E95A1B}"/>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2" name="TextBox 31">
                <a:extLst>
                  <a:ext uri="{FF2B5EF4-FFF2-40B4-BE49-F238E27FC236}">
                    <a16:creationId xmlns:a16="http://schemas.microsoft.com/office/drawing/2014/main" id="{471F83C6-3A07-41B9-A205-0F659F9AF049}"/>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0" name="TextBox 29">
              <a:extLst>
                <a:ext uri="{FF2B5EF4-FFF2-40B4-BE49-F238E27FC236}">
                  <a16:creationId xmlns:a16="http://schemas.microsoft.com/office/drawing/2014/main" id="{D754AC02-AAA6-4AB1-A9A0-49B34252595D}"/>
                </a:ext>
              </a:extLst>
            </p:cNvPr>
            <p:cNvSpPr txBox="1"/>
            <p:nvPr/>
          </p:nvSpPr>
          <p:spPr>
            <a:xfrm>
              <a:off x="3617892" y="4014017"/>
              <a:ext cx="727193" cy="307777"/>
            </a:xfrm>
            <a:prstGeom prst="rect">
              <a:avLst/>
            </a:prstGeom>
            <a:grpFill/>
          </p:spPr>
          <p:txBody>
            <a:bodyPr wrap="square" rtlCol="1">
              <a:spAutoFit/>
            </a:bodyPr>
            <a:lstStyle/>
            <a:p>
              <a:r>
                <a:rPr lang="he-IL" sz="1400" dirty="0"/>
                <a:t>נשא אישה</a:t>
              </a:r>
            </a:p>
          </p:txBody>
        </p:sp>
      </p:grpSp>
      <p:grpSp>
        <p:nvGrpSpPr>
          <p:cNvPr id="33" name="קבוצה 32">
            <a:extLst>
              <a:ext uri="{FF2B5EF4-FFF2-40B4-BE49-F238E27FC236}">
                <a16:creationId xmlns:a16="http://schemas.microsoft.com/office/drawing/2014/main" id="{838D222F-ECD1-4F5F-9C50-509EBD6276D9}"/>
              </a:ext>
            </a:extLst>
          </p:cNvPr>
          <p:cNvGrpSpPr/>
          <p:nvPr/>
        </p:nvGrpSpPr>
        <p:grpSpPr>
          <a:xfrm rot="14500028">
            <a:off x="3000708" y="2415370"/>
            <a:ext cx="1519078" cy="573531"/>
            <a:chOff x="3338940" y="3851820"/>
            <a:chExt cx="1006145" cy="573531"/>
          </a:xfrm>
          <a:solidFill>
            <a:schemeClr val="accent4">
              <a:lumMod val="60000"/>
              <a:lumOff val="40000"/>
            </a:schemeClr>
          </a:solidFill>
        </p:grpSpPr>
        <p:grpSp>
          <p:nvGrpSpPr>
            <p:cNvPr id="34" name="קבוצה 33">
              <a:extLst>
                <a:ext uri="{FF2B5EF4-FFF2-40B4-BE49-F238E27FC236}">
                  <a16:creationId xmlns:a16="http://schemas.microsoft.com/office/drawing/2014/main" id="{E9817CE8-1BF0-4F70-8328-9310F90C5522}"/>
                </a:ext>
              </a:extLst>
            </p:cNvPr>
            <p:cNvGrpSpPr/>
            <p:nvPr/>
          </p:nvGrpSpPr>
          <p:grpSpPr>
            <a:xfrm rot="10800000">
              <a:off x="3338940" y="3851820"/>
              <a:ext cx="1001755" cy="573531"/>
              <a:chOff x="3450565" y="4015722"/>
              <a:chExt cx="1035170" cy="573531"/>
            </a:xfrm>
            <a:grpFill/>
          </p:grpSpPr>
          <p:sp>
            <p:nvSpPr>
              <p:cNvPr id="36" name="חץ ימינה 47">
                <a:extLst>
                  <a:ext uri="{FF2B5EF4-FFF2-40B4-BE49-F238E27FC236}">
                    <a16:creationId xmlns:a16="http://schemas.microsoft.com/office/drawing/2014/main" id="{C7B7B7A5-25B2-4884-BD26-308A5C9ED6A5}"/>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7" name="TextBox 36">
                <a:extLst>
                  <a:ext uri="{FF2B5EF4-FFF2-40B4-BE49-F238E27FC236}">
                    <a16:creationId xmlns:a16="http://schemas.microsoft.com/office/drawing/2014/main" id="{D4C28F1A-6DF5-4DF0-B50D-1CAF06FA538D}"/>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5" name="TextBox 34">
              <a:extLst>
                <a:ext uri="{FF2B5EF4-FFF2-40B4-BE49-F238E27FC236}">
                  <a16:creationId xmlns:a16="http://schemas.microsoft.com/office/drawing/2014/main" id="{A63F7383-9BC2-4E1A-8A55-13095C0A1C89}"/>
                </a:ext>
              </a:extLst>
            </p:cNvPr>
            <p:cNvSpPr txBox="1"/>
            <p:nvPr/>
          </p:nvSpPr>
          <p:spPr>
            <a:xfrm rot="10449573">
              <a:off x="3617892" y="4014016"/>
              <a:ext cx="727193" cy="307777"/>
            </a:xfrm>
            <a:prstGeom prst="rect">
              <a:avLst/>
            </a:prstGeom>
            <a:grpFill/>
          </p:spPr>
          <p:txBody>
            <a:bodyPr wrap="square" rtlCol="1">
              <a:spAutoFit/>
            </a:bodyPr>
            <a:lstStyle/>
            <a:p>
              <a:r>
                <a:rPr lang="he-IL" sz="1400" dirty="0"/>
                <a:t>נשא אישה</a:t>
              </a:r>
            </a:p>
          </p:txBody>
        </p:sp>
      </p:grpSp>
      <p:grpSp>
        <p:nvGrpSpPr>
          <p:cNvPr id="38" name="קבוצה 37">
            <a:extLst>
              <a:ext uri="{FF2B5EF4-FFF2-40B4-BE49-F238E27FC236}">
                <a16:creationId xmlns:a16="http://schemas.microsoft.com/office/drawing/2014/main" id="{61AFCB06-036A-4EF0-9869-DB945CEC6348}"/>
              </a:ext>
            </a:extLst>
          </p:cNvPr>
          <p:cNvGrpSpPr/>
          <p:nvPr/>
        </p:nvGrpSpPr>
        <p:grpSpPr>
          <a:xfrm rot="17810092">
            <a:off x="8189192" y="2337276"/>
            <a:ext cx="1783151" cy="573531"/>
            <a:chOff x="3338940" y="3851820"/>
            <a:chExt cx="1006145" cy="573531"/>
          </a:xfrm>
          <a:solidFill>
            <a:schemeClr val="accent4">
              <a:lumMod val="60000"/>
              <a:lumOff val="40000"/>
            </a:schemeClr>
          </a:solidFill>
        </p:grpSpPr>
        <p:grpSp>
          <p:nvGrpSpPr>
            <p:cNvPr id="39" name="קבוצה 38">
              <a:extLst>
                <a:ext uri="{FF2B5EF4-FFF2-40B4-BE49-F238E27FC236}">
                  <a16:creationId xmlns:a16="http://schemas.microsoft.com/office/drawing/2014/main" id="{023FA585-A866-4B9E-AF3D-731E0C4C73A1}"/>
                </a:ext>
              </a:extLst>
            </p:cNvPr>
            <p:cNvGrpSpPr/>
            <p:nvPr/>
          </p:nvGrpSpPr>
          <p:grpSpPr>
            <a:xfrm rot="10800000">
              <a:off x="3338940" y="3851820"/>
              <a:ext cx="1001755" cy="573531"/>
              <a:chOff x="3450565" y="4015722"/>
              <a:chExt cx="1035170" cy="573531"/>
            </a:xfrm>
            <a:grpFill/>
          </p:grpSpPr>
          <p:sp>
            <p:nvSpPr>
              <p:cNvPr id="41" name="חץ ימינה 47">
                <a:extLst>
                  <a:ext uri="{FF2B5EF4-FFF2-40B4-BE49-F238E27FC236}">
                    <a16:creationId xmlns:a16="http://schemas.microsoft.com/office/drawing/2014/main" id="{CFC9EF65-5114-470E-B0AD-C4D83CEAE36A}"/>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TextBox 41">
                <a:extLst>
                  <a:ext uri="{FF2B5EF4-FFF2-40B4-BE49-F238E27FC236}">
                    <a16:creationId xmlns:a16="http://schemas.microsoft.com/office/drawing/2014/main" id="{1CF58366-AC4A-492A-95D9-3E1AAFF4D8BC}"/>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0" name="TextBox 39">
              <a:extLst>
                <a:ext uri="{FF2B5EF4-FFF2-40B4-BE49-F238E27FC236}">
                  <a16:creationId xmlns:a16="http://schemas.microsoft.com/office/drawing/2014/main" id="{07A0636E-E09B-49E5-BEA5-E5B46CABE138}"/>
                </a:ext>
              </a:extLst>
            </p:cNvPr>
            <p:cNvSpPr txBox="1"/>
            <p:nvPr/>
          </p:nvSpPr>
          <p:spPr>
            <a:xfrm>
              <a:off x="3617892" y="4014017"/>
              <a:ext cx="727193" cy="307777"/>
            </a:xfrm>
            <a:prstGeom prst="rect">
              <a:avLst/>
            </a:prstGeom>
            <a:grpFill/>
          </p:spPr>
          <p:txBody>
            <a:bodyPr wrap="square" rtlCol="1">
              <a:spAutoFit/>
            </a:bodyPr>
            <a:lstStyle/>
            <a:p>
              <a:r>
                <a:rPr lang="he-IL" sz="1400" dirty="0"/>
                <a:t>נשא אישה</a:t>
              </a:r>
            </a:p>
          </p:txBody>
        </p:sp>
      </p:grpSp>
      <p:grpSp>
        <p:nvGrpSpPr>
          <p:cNvPr id="43" name="קבוצה 42">
            <a:extLst>
              <a:ext uri="{FF2B5EF4-FFF2-40B4-BE49-F238E27FC236}">
                <a16:creationId xmlns:a16="http://schemas.microsoft.com/office/drawing/2014/main" id="{18A2A082-A6D6-4578-BE07-0F3370CDB0CE}"/>
              </a:ext>
            </a:extLst>
          </p:cNvPr>
          <p:cNvGrpSpPr/>
          <p:nvPr/>
        </p:nvGrpSpPr>
        <p:grpSpPr>
          <a:xfrm rot="13481473">
            <a:off x="9426563" y="2210617"/>
            <a:ext cx="1968370" cy="573531"/>
            <a:chOff x="3338940" y="3851820"/>
            <a:chExt cx="1006145" cy="573531"/>
          </a:xfrm>
          <a:solidFill>
            <a:schemeClr val="accent4">
              <a:lumMod val="60000"/>
              <a:lumOff val="40000"/>
            </a:schemeClr>
          </a:solidFill>
        </p:grpSpPr>
        <p:grpSp>
          <p:nvGrpSpPr>
            <p:cNvPr id="44" name="קבוצה 43">
              <a:extLst>
                <a:ext uri="{FF2B5EF4-FFF2-40B4-BE49-F238E27FC236}">
                  <a16:creationId xmlns:a16="http://schemas.microsoft.com/office/drawing/2014/main" id="{9DB71091-2AE3-4057-9850-A15FC8FFF1BE}"/>
                </a:ext>
              </a:extLst>
            </p:cNvPr>
            <p:cNvGrpSpPr/>
            <p:nvPr/>
          </p:nvGrpSpPr>
          <p:grpSpPr>
            <a:xfrm rot="10800000">
              <a:off x="3338940" y="3851820"/>
              <a:ext cx="1001755" cy="573531"/>
              <a:chOff x="3450565" y="4015722"/>
              <a:chExt cx="1035170" cy="573531"/>
            </a:xfrm>
            <a:grpFill/>
          </p:grpSpPr>
          <p:sp>
            <p:nvSpPr>
              <p:cNvPr id="46" name="חץ ימינה 47">
                <a:extLst>
                  <a:ext uri="{FF2B5EF4-FFF2-40B4-BE49-F238E27FC236}">
                    <a16:creationId xmlns:a16="http://schemas.microsoft.com/office/drawing/2014/main" id="{D4EF59C6-CA69-4A7B-B085-B0981700C486}"/>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7" name="TextBox 46">
                <a:extLst>
                  <a:ext uri="{FF2B5EF4-FFF2-40B4-BE49-F238E27FC236}">
                    <a16:creationId xmlns:a16="http://schemas.microsoft.com/office/drawing/2014/main" id="{B23FE49D-4933-45F9-8FD6-0C2B154DDF41}"/>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5" name="TextBox 44">
              <a:extLst>
                <a:ext uri="{FF2B5EF4-FFF2-40B4-BE49-F238E27FC236}">
                  <a16:creationId xmlns:a16="http://schemas.microsoft.com/office/drawing/2014/main" id="{9AD0B0C5-4470-4DFD-A9AB-D91994D9BA1E}"/>
                </a:ext>
              </a:extLst>
            </p:cNvPr>
            <p:cNvSpPr txBox="1"/>
            <p:nvPr/>
          </p:nvSpPr>
          <p:spPr>
            <a:xfrm rot="11017114">
              <a:off x="3617892" y="4014017"/>
              <a:ext cx="727193" cy="307777"/>
            </a:xfrm>
            <a:prstGeom prst="rect">
              <a:avLst/>
            </a:prstGeom>
            <a:grpFill/>
          </p:spPr>
          <p:txBody>
            <a:bodyPr wrap="square" rtlCol="1">
              <a:spAutoFit/>
            </a:bodyPr>
            <a:lstStyle/>
            <a:p>
              <a:r>
                <a:rPr lang="he-IL" sz="1400" dirty="0"/>
                <a:t>נשא אישה</a:t>
              </a:r>
            </a:p>
          </p:txBody>
        </p:sp>
      </p:grpSp>
      <p:grpSp>
        <p:nvGrpSpPr>
          <p:cNvPr id="48" name="קבוצה 47">
            <a:extLst>
              <a:ext uri="{FF2B5EF4-FFF2-40B4-BE49-F238E27FC236}">
                <a16:creationId xmlns:a16="http://schemas.microsoft.com/office/drawing/2014/main" id="{E73A11F1-6B26-4F12-B1A5-B889164B7D9B}"/>
              </a:ext>
            </a:extLst>
          </p:cNvPr>
          <p:cNvGrpSpPr/>
          <p:nvPr/>
        </p:nvGrpSpPr>
        <p:grpSpPr>
          <a:xfrm>
            <a:off x="4798142" y="3673737"/>
            <a:ext cx="3099475" cy="583000"/>
            <a:chOff x="4777617" y="4193724"/>
            <a:chExt cx="2276390" cy="583000"/>
          </a:xfrm>
        </p:grpSpPr>
        <p:sp>
          <p:nvSpPr>
            <p:cNvPr id="49" name="חץ שמאלה-ימינה 79">
              <a:extLst>
                <a:ext uri="{FF2B5EF4-FFF2-40B4-BE49-F238E27FC236}">
                  <a16:creationId xmlns:a16="http://schemas.microsoft.com/office/drawing/2014/main" id="{589870B0-8F9C-49CB-B4F5-0C827DDC1614}"/>
                </a:ext>
              </a:extLst>
            </p:cNvPr>
            <p:cNvSpPr/>
            <p:nvPr/>
          </p:nvSpPr>
          <p:spPr>
            <a:xfrm>
              <a:off x="4777617" y="4193724"/>
              <a:ext cx="2276390" cy="583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0" name="TextBox 49">
              <a:extLst>
                <a:ext uri="{FF2B5EF4-FFF2-40B4-BE49-F238E27FC236}">
                  <a16:creationId xmlns:a16="http://schemas.microsoft.com/office/drawing/2014/main" id="{6DF4C0F7-993E-463A-AE38-EC271950F4C7}"/>
                </a:ext>
              </a:extLst>
            </p:cNvPr>
            <p:cNvSpPr txBox="1"/>
            <p:nvPr/>
          </p:nvSpPr>
          <p:spPr>
            <a:xfrm>
              <a:off x="5087264" y="4255737"/>
              <a:ext cx="1105123" cy="369332"/>
            </a:xfrm>
            <a:prstGeom prst="rect">
              <a:avLst/>
            </a:prstGeom>
            <a:noFill/>
          </p:spPr>
          <p:txBody>
            <a:bodyPr wrap="square" rtlCol="1">
              <a:spAutoFit/>
            </a:bodyPr>
            <a:lstStyle/>
            <a:p>
              <a:r>
                <a:rPr lang="he-IL" dirty="0"/>
                <a:t>אחיות</a:t>
              </a:r>
            </a:p>
          </p:txBody>
        </p:sp>
      </p:grpSp>
      <p:sp>
        <p:nvSpPr>
          <p:cNvPr id="51" name="קשת מלאה 50">
            <a:extLst>
              <a:ext uri="{FF2B5EF4-FFF2-40B4-BE49-F238E27FC236}">
                <a16:creationId xmlns:a16="http://schemas.microsoft.com/office/drawing/2014/main" id="{1E5F1E91-C735-47FE-B904-66D4E89055D2}"/>
              </a:ext>
            </a:extLst>
          </p:cNvPr>
          <p:cNvSpPr/>
          <p:nvPr/>
        </p:nvSpPr>
        <p:spPr>
          <a:xfrm rot="10800000">
            <a:off x="1142998" y="4014645"/>
            <a:ext cx="10953208" cy="1139458"/>
          </a:xfrm>
          <a:prstGeom prst="blockArc">
            <a:avLst>
              <a:gd name="adj1" fmla="val 10564629"/>
              <a:gd name="adj2" fmla="val 289779"/>
              <a:gd name="adj3" fmla="val 0"/>
            </a:avLst>
          </a:prstGeom>
          <a:solidFill>
            <a:schemeClr val="bg1">
              <a:lumMod val="85000"/>
            </a:schemeClr>
          </a:solidFill>
          <a:ln w="57150"/>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2" name="TextBox 51">
            <a:extLst>
              <a:ext uri="{FF2B5EF4-FFF2-40B4-BE49-F238E27FC236}">
                <a16:creationId xmlns:a16="http://schemas.microsoft.com/office/drawing/2014/main" id="{FD4ED65B-3945-47B0-8D8E-F55E1A5F68F0}"/>
              </a:ext>
            </a:extLst>
          </p:cNvPr>
          <p:cNvSpPr txBox="1"/>
          <p:nvPr/>
        </p:nvSpPr>
        <p:spPr>
          <a:xfrm>
            <a:off x="5033554" y="4994833"/>
            <a:ext cx="2190153" cy="369332"/>
          </a:xfrm>
          <a:prstGeom prst="rect">
            <a:avLst/>
          </a:prstGeom>
          <a:solidFill>
            <a:schemeClr val="accent6">
              <a:lumMod val="20000"/>
              <a:lumOff val="80000"/>
            </a:schemeClr>
          </a:solidFill>
          <a:scene3d>
            <a:camera prst="orthographicFront"/>
            <a:lightRig rig="threePt" dir="t"/>
          </a:scene3d>
          <a:sp3d>
            <a:bevelT w="114300" prst="hardEdge"/>
          </a:sp3d>
        </p:spPr>
        <p:txBody>
          <a:bodyPr wrap="square" rtlCol="1">
            <a:spAutoFit/>
          </a:bodyPr>
          <a:lstStyle/>
          <a:p>
            <a:r>
              <a:rPr lang="he-IL" dirty="0"/>
              <a:t>לאה היא הבת של יפה</a:t>
            </a:r>
          </a:p>
        </p:txBody>
      </p:sp>
      <p:grpSp>
        <p:nvGrpSpPr>
          <p:cNvPr id="53" name="קבוצה 52">
            <a:extLst>
              <a:ext uri="{FF2B5EF4-FFF2-40B4-BE49-F238E27FC236}">
                <a16:creationId xmlns:a16="http://schemas.microsoft.com/office/drawing/2014/main" id="{C5040EAA-1B00-4832-A7A1-916736B4022D}"/>
              </a:ext>
            </a:extLst>
          </p:cNvPr>
          <p:cNvGrpSpPr/>
          <p:nvPr/>
        </p:nvGrpSpPr>
        <p:grpSpPr>
          <a:xfrm>
            <a:off x="10340602" y="375394"/>
            <a:ext cx="948186" cy="1255461"/>
            <a:chOff x="1065666" y="4425351"/>
            <a:chExt cx="1105790" cy="1807313"/>
          </a:xfrm>
        </p:grpSpPr>
        <p:pic>
          <p:nvPicPr>
            <p:cNvPr id="54" name="תמונה 53">
              <a:extLst>
                <a:ext uri="{FF2B5EF4-FFF2-40B4-BE49-F238E27FC236}">
                  <a16:creationId xmlns:a16="http://schemas.microsoft.com/office/drawing/2014/main" id="{A8A34AC9-DCD6-4136-9CB6-720AE546333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65666" y="4425351"/>
              <a:ext cx="1105790" cy="1807313"/>
            </a:xfrm>
            <a:prstGeom prst="rect">
              <a:avLst/>
            </a:prstGeom>
          </p:spPr>
        </p:pic>
        <p:sp>
          <p:nvSpPr>
            <p:cNvPr id="55" name="TextBox 54">
              <a:extLst>
                <a:ext uri="{FF2B5EF4-FFF2-40B4-BE49-F238E27FC236}">
                  <a16:creationId xmlns:a16="http://schemas.microsoft.com/office/drawing/2014/main" id="{8F3A5AC8-189F-4DC7-B535-3C345822F60E}"/>
                </a:ext>
              </a:extLst>
            </p:cNvPr>
            <p:cNvSpPr txBox="1"/>
            <p:nvPr/>
          </p:nvSpPr>
          <p:spPr>
            <a:xfrm>
              <a:off x="1065666" y="4805787"/>
              <a:ext cx="1033272" cy="930433"/>
            </a:xfrm>
            <a:prstGeom prst="rect">
              <a:avLst/>
            </a:prstGeom>
            <a:noFill/>
          </p:spPr>
          <p:txBody>
            <a:bodyPr wrap="square" rtlCol="1">
              <a:spAutoFit/>
            </a:bodyPr>
            <a:lstStyle/>
            <a:p>
              <a:r>
                <a:rPr lang="he-IL" dirty="0"/>
                <a:t>מת בלי ילדים</a:t>
              </a:r>
            </a:p>
          </p:txBody>
        </p:sp>
      </p:grpSp>
      <p:sp>
        <p:nvSpPr>
          <p:cNvPr id="59" name="קשת מלאה 58">
            <a:extLst>
              <a:ext uri="{FF2B5EF4-FFF2-40B4-BE49-F238E27FC236}">
                <a16:creationId xmlns:a16="http://schemas.microsoft.com/office/drawing/2014/main" id="{B535425D-1DDE-4AFC-97F6-1D64FD1CA84B}"/>
              </a:ext>
            </a:extLst>
          </p:cNvPr>
          <p:cNvSpPr/>
          <p:nvPr/>
        </p:nvSpPr>
        <p:spPr>
          <a:xfrm rot="10800000">
            <a:off x="8033361" y="3652206"/>
            <a:ext cx="3404509" cy="1227180"/>
          </a:xfrm>
          <a:prstGeom prst="blockArc">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60" name="TextBox 59">
            <a:extLst>
              <a:ext uri="{FF2B5EF4-FFF2-40B4-BE49-F238E27FC236}">
                <a16:creationId xmlns:a16="http://schemas.microsoft.com/office/drawing/2014/main" id="{4A0E9D53-EAAD-42A9-BF16-B35CE9153C90}"/>
              </a:ext>
            </a:extLst>
          </p:cNvPr>
          <p:cNvSpPr txBox="1"/>
          <p:nvPr/>
        </p:nvSpPr>
        <p:spPr>
          <a:xfrm>
            <a:off x="7982410" y="4406569"/>
            <a:ext cx="3404510" cy="369332"/>
          </a:xfrm>
          <a:prstGeom prst="rect">
            <a:avLst/>
          </a:prstGeom>
          <a:noFill/>
        </p:spPr>
        <p:txBody>
          <a:bodyPr wrap="square" rtlCol="1">
            <a:spAutoFit/>
          </a:bodyPr>
          <a:lstStyle/>
          <a:p>
            <a:r>
              <a:rPr lang="he-IL" dirty="0"/>
              <a:t>יפה ושרה נופלות ליבום לפני שמעון</a:t>
            </a:r>
          </a:p>
        </p:txBody>
      </p:sp>
      <p:sp>
        <p:nvSpPr>
          <p:cNvPr id="61" name="כוכב: 7 פינות 60">
            <a:extLst>
              <a:ext uri="{FF2B5EF4-FFF2-40B4-BE49-F238E27FC236}">
                <a16:creationId xmlns:a16="http://schemas.microsoft.com/office/drawing/2014/main" id="{66AA6998-A390-41E4-B76B-70BF6A806737}"/>
              </a:ext>
            </a:extLst>
          </p:cNvPr>
          <p:cNvSpPr/>
          <p:nvPr/>
        </p:nvSpPr>
        <p:spPr>
          <a:xfrm>
            <a:off x="-91129" y="149086"/>
            <a:ext cx="3005614" cy="2275336"/>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4" name="TextBox 63">
            <a:extLst>
              <a:ext uri="{FF2B5EF4-FFF2-40B4-BE49-F238E27FC236}">
                <a16:creationId xmlns:a16="http://schemas.microsoft.com/office/drawing/2014/main" id="{C5CD727F-6E60-4792-8EED-C592953A5E6C}"/>
              </a:ext>
            </a:extLst>
          </p:cNvPr>
          <p:cNvSpPr txBox="1"/>
          <p:nvPr/>
        </p:nvSpPr>
        <p:spPr>
          <a:xfrm>
            <a:off x="332959" y="720961"/>
            <a:ext cx="2088316" cy="1200329"/>
          </a:xfrm>
          <a:prstGeom prst="rect">
            <a:avLst/>
          </a:prstGeom>
          <a:noFill/>
        </p:spPr>
        <p:txBody>
          <a:bodyPr wrap="square" rtlCol="1">
            <a:spAutoFit/>
          </a:bodyPr>
          <a:lstStyle/>
          <a:p>
            <a:r>
              <a:rPr lang="he-IL" dirty="0"/>
              <a:t>יפה ושרה הן ערוות של יהודה: </a:t>
            </a:r>
          </a:p>
          <a:p>
            <a:r>
              <a:rPr lang="he-IL" dirty="0"/>
              <a:t>יפה כי היא אם לאה</a:t>
            </a:r>
          </a:p>
          <a:p>
            <a:r>
              <a:rPr lang="he-IL" dirty="0"/>
              <a:t>שרה היא אחות אשתו</a:t>
            </a:r>
          </a:p>
        </p:txBody>
      </p:sp>
      <p:sp>
        <p:nvSpPr>
          <p:cNvPr id="66" name="כוכב: 7 פינות 65">
            <a:extLst>
              <a:ext uri="{FF2B5EF4-FFF2-40B4-BE49-F238E27FC236}">
                <a16:creationId xmlns:a16="http://schemas.microsoft.com/office/drawing/2014/main" id="{1723ACC8-BF86-4B32-B29C-07023D4C4C95}"/>
              </a:ext>
            </a:extLst>
          </p:cNvPr>
          <p:cNvSpPr/>
          <p:nvPr/>
        </p:nvSpPr>
        <p:spPr>
          <a:xfrm>
            <a:off x="1" y="2392114"/>
            <a:ext cx="2286906" cy="2118746"/>
          </a:xfrm>
          <a:prstGeom prst="star7">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7" name="TextBox 66">
            <a:extLst>
              <a:ext uri="{FF2B5EF4-FFF2-40B4-BE49-F238E27FC236}">
                <a16:creationId xmlns:a16="http://schemas.microsoft.com/office/drawing/2014/main" id="{5CB2EEDF-A189-40CE-993C-C83C8CCA0169}"/>
              </a:ext>
            </a:extLst>
          </p:cNvPr>
          <p:cNvSpPr txBox="1"/>
          <p:nvPr/>
        </p:nvSpPr>
        <p:spPr>
          <a:xfrm>
            <a:off x="146713" y="3019188"/>
            <a:ext cx="1860830" cy="1077218"/>
          </a:xfrm>
          <a:prstGeom prst="rect">
            <a:avLst/>
          </a:prstGeom>
          <a:noFill/>
        </p:spPr>
        <p:txBody>
          <a:bodyPr wrap="square" rtlCol="1">
            <a:spAutoFit/>
          </a:bodyPr>
          <a:lstStyle/>
          <a:p>
            <a:r>
              <a:rPr lang="he-IL" sz="1600" dirty="0"/>
              <a:t>לדברי ר' אושעיה אליבא דר' שמעון: אחת משתי הנשים נחשבת כנוסה שמעון</a:t>
            </a:r>
          </a:p>
        </p:txBody>
      </p:sp>
      <p:grpSp>
        <p:nvGrpSpPr>
          <p:cNvPr id="68" name="קבוצה 67">
            <a:extLst>
              <a:ext uri="{FF2B5EF4-FFF2-40B4-BE49-F238E27FC236}">
                <a16:creationId xmlns:a16="http://schemas.microsoft.com/office/drawing/2014/main" id="{064D899D-09BE-45BF-899F-3C3A6ED1BD89}"/>
              </a:ext>
            </a:extLst>
          </p:cNvPr>
          <p:cNvGrpSpPr/>
          <p:nvPr/>
        </p:nvGrpSpPr>
        <p:grpSpPr>
          <a:xfrm>
            <a:off x="3407892" y="-21261"/>
            <a:ext cx="948186" cy="1255461"/>
            <a:chOff x="1065666" y="4425351"/>
            <a:chExt cx="1105790" cy="1807313"/>
          </a:xfrm>
        </p:grpSpPr>
        <p:pic>
          <p:nvPicPr>
            <p:cNvPr id="69" name="תמונה 68">
              <a:extLst>
                <a:ext uri="{FF2B5EF4-FFF2-40B4-BE49-F238E27FC236}">
                  <a16:creationId xmlns:a16="http://schemas.microsoft.com/office/drawing/2014/main" id="{1529D7DB-BD0F-454F-83EB-0658E66AAEC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65666" y="4425351"/>
              <a:ext cx="1105790" cy="1807313"/>
            </a:xfrm>
            <a:prstGeom prst="rect">
              <a:avLst/>
            </a:prstGeom>
          </p:spPr>
        </p:pic>
        <p:sp>
          <p:nvSpPr>
            <p:cNvPr id="70" name="TextBox 69">
              <a:extLst>
                <a:ext uri="{FF2B5EF4-FFF2-40B4-BE49-F238E27FC236}">
                  <a16:creationId xmlns:a16="http://schemas.microsoft.com/office/drawing/2014/main" id="{C61AFCD6-4908-4E56-842A-54D8E7248014}"/>
                </a:ext>
              </a:extLst>
            </p:cNvPr>
            <p:cNvSpPr txBox="1"/>
            <p:nvPr/>
          </p:nvSpPr>
          <p:spPr>
            <a:xfrm>
              <a:off x="1065666" y="4805787"/>
              <a:ext cx="1067823" cy="930433"/>
            </a:xfrm>
            <a:prstGeom prst="rect">
              <a:avLst/>
            </a:prstGeom>
            <a:noFill/>
          </p:spPr>
          <p:txBody>
            <a:bodyPr wrap="square" rtlCol="1">
              <a:spAutoFit/>
            </a:bodyPr>
            <a:lstStyle/>
            <a:p>
              <a:r>
                <a:rPr lang="he-IL" dirty="0"/>
                <a:t>מת בלי ילדים</a:t>
              </a:r>
            </a:p>
          </p:txBody>
        </p:sp>
      </p:grpSp>
      <p:sp>
        <p:nvSpPr>
          <p:cNvPr id="71" name="קשת מלאה 70">
            <a:extLst>
              <a:ext uri="{FF2B5EF4-FFF2-40B4-BE49-F238E27FC236}">
                <a16:creationId xmlns:a16="http://schemas.microsoft.com/office/drawing/2014/main" id="{6664BFD1-9AF0-4C19-8421-CE93BC609903}"/>
              </a:ext>
            </a:extLst>
          </p:cNvPr>
          <p:cNvSpPr/>
          <p:nvPr/>
        </p:nvSpPr>
        <p:spPr>
          <a:xfrm rot="10800000">
            <a:off x="2378036" y="3725722"/>
            <a:ext cx="2140344" cy="949216"/>
          </a:xfrm>
          <a:prstGeom prst="blockArc">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72" name="TextBox 71">
            <a:extLst>
              <a:ext uri="{FF2B5EF4-FFF2-40B4-BE49-F238E27FC236}">
                <a16:creationId xmlns:a16="http://schemas.microsoft.com/office/drawing/2014/main" id="{1F858F42-1CD4-43EA-8342-DF9AE76180FC}"/>
              </a:ext>
            </a:extLst>
          </p:cNvPr>
          <p:cNvSpPr txBox="1"/>
          <p:nvPr/>
        </p:nvSpPr>
        <p:spPr>
          <a:xfrm>
            <a:off x="1929484" y="4340502"/>
            <a:ext cx="3404509" cy="369332"/>
          </a:xfrm>
          <a:prstGeom prst="rect">
            <a:avLst/>
          </a:prstGeom>
          <a:solidFill>
            <a:schemeClr val="accent6">
              <a:lumMod val="20000"/>
              <a:lumOff val="80000"/>
            </a:schemeClr>
          </a:solidFill>
        </p:spPr>
        <p:txBody>
          <a:bodyPr wrap="square" rtlCol="1">
            <a:spAutoFit/>
          </a:bodyPr>
          <a:lstStyle/>
          <a:p>
            <a:r>
              <a:rPr lang="he-IL" dirty="0"/>
              <a:t>רבקה ולאה נופלות ליבום לפני שמעון</a:t>
            </a:r>
          </a:p>
        </p:txBody>
      </p:sp>
      <p:sp>
        <p:nvSpPr>
          <p:cNvPr id="74" name="TextBox 73">
            <a:extLst>
              <a:ext uri="{FF2B5EF4-FFF2-40B4-BE49-F238E27FC236}">
                <a16:creationId xmlns:a16="http://schemas.microsoft.com/office/drawing/2014/main" id="{7951B32E-3BD8-46D4-8DA3-D16138B3814F}"/>
              </a:ext>
            </a:extLst>
          </p:cNvPr>
          <p:cNvSpPr txBox="1"/>
          <p:nvPr/>
        </p:nvSpPr>
        <p:spPr>
          <a:xfrm>
            <a:off x="4609207" y="3032060"/>
            <a:ext cx="3369629" cy="646331"/>
          </a:xfrm>
          <a:prstGeom prst="rect">
            <a:avLst/>
          </a:prstGeom>
          <a:solidFill>
            <a:schemeClr val="accent4">
              <a:lumMod val="20000"/>
              <a:lumOff val="80000"/>
            </a:schemeClr>
          </a:solidFill>
          <a:ln w="19050">
            <a:solidFill>
              <a:schemeClr val="tx1"/>
            </a:solidFill>
          </a:ln>
        </p:spPr>
        <p:txBody>
          <a:bodyPr wrap="square" rtlCol="1">
            <a:spAutoFit/>
          </a:bodyPr>
          <a:lstStyle/>
          <a:p>
            <a:r>
              <a:rPr lang="he-IL" dirty="0"/>
              <a:t>הבת שהיא "</a:t>
            </a:r>
            <a:r>
              <a:rPr lang="he-IL" dirty="0" err="1"/>
              <a:t>השניה</a:t>
            </a:r>
            <a:r>
              <a:rPr lang="he-IL" dirty="0"/>
              <a:t>" בזוג השני יוצאת משום צרת ערווה</a:t>
            </a:r>
          </a:p>
        </p:txBody>
      </p:sp>
      <p:sp>
        <p:nvSpPr>
          <p:cNvPr id="75" name="TextBox 74">
            <a:extLst>
              <a:ext uri="{FF2B5EF4-FFF2-40B4-BE49-F238E27FC236}">
                <a16:creationId xmlns:a16="http://schemas.microsoft.com/office/drawing/2014/main" id="{2A50968D-D5A5-4185-A6F5-7418DBFFAF9D}"/>
              </a:ext>
            </a:extLst>
          </p:cNvPr>
          <p:cNvSpPr txBox="1"/>
          <p:nvPr/>
        </p:nvSpPr>
        <p:spPr>
          <a:xfrm>
            <a:off x="932902" y="5667422"/>
            <a:ext cx="10913164"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dirty="0"/>
              <a:t>לכן, לפי ר' שמעון:  </a:t>
            </a:r>
            <a:r>
              <a:rPr lang="he-IL" dirty="0" err="1"/>
              <a:t>מיבם</a:t>
            </a:r>
            <a:r>
              <a:rPr lang="he-IL" dirty="0"/>
              <a:t> שמעון אחת מנשות כראובן (כגון שרה) וצרתה נפטרת משום "בית אחד הוא בונה ולא שני בתים"</a:t>
            </a:r>
          </a:p>
        </p:txBody>
      </p:sp>
      <p:sp>
        <p:nvSpPr>
          <p:cNvPr id="76" name="TextBox 75">
            <a:extLst>
              <a:ext uri="{FF2B5EF4-FFF2-40B4-BE49-F238E27FC236}">
                <a16:creationId xmlns:a16="http://schemas.microsoft.com/office/drawing/2014/main" id="{52D91ED3-FE8D-48FE-BA3E-84E92A942254}"/>
              </a:ext>
            </a:extLst>
          </p:cNvPr>
          <p:cNvSpPr txBox="1"/>
          <p:nvPr/>
        </p:nvSpPr>
        <p:spPr>
          <a:xfrm>
            <a:off x="1" y="6101254"/>
            <a:ext cx="12283129"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dirty="0"/>
              <a:t>וזה מה שאמר רבא: שניה (היינו רבקה) שבזוג זה של שתי אחיות, ואת </a:t>
            </a:r>
            <a:r>
              <a:rPr lang="he-IL" dirty="0" err="1"/>
              <a:t>השניה</a:t>
            </a:r>
            <a:r>
              <a:rPr lang="he-IL" dirty="0"/>
              <a:t> (כלומר הבת) שבזוג זה של </a:t>
            </a:r>
            <a:r>
              <a:rPr lang="he-IL" dirty="0" err="1"/>
              <a:t>אשה</a:t>
            </a:r>
            <a:r>
              <a:rPr lang="he-IL" dirty="0"/>
              <a:t> (יפה) וביתה (לאה) פטורות</a:t>
            </a:r>
          </a:p>
        </p:txBody>
      </p:sp>
      <p:grpSp>
        <p:nvGrpSpPr>
          <p:cNvPr id="73" name="קבוצה 72">
            <a:extLst>
              <a:ext uri="{FF2B5EF4-FFF2-40B4-BE49-F238E27FC236}">
                <a16:creationId xmlns:a16="http://schemas.microsoft.com/office/drawing/2014/main" id="{9B9624BB-63F9-4BEC-BF0D-9E0068802D5E}"/>
              </a:ext>
            </a:extLst>
          </p:cNvPr>
          <p:cNvGrpSpPr/>
          <p:nvPr/>
        </p:nvGrpSpPr>
        <p:grpSpPr>
          <a:xfrm>
            <a:off x="-105047" y="4812063"/>
            <a:ext cx="932901" cy="854082"/>
            <a:chOff x="-232921" y="6003918"/>
            <a:chExt cx="1199887" cy="854082"/>
          </a:xfrm>
        </p:grpSpPr>
        <p:sp>
          <p:nvSpPr>
            <p:cNvPr id="77" name="לחצן פעולה: עבור לדף הבית 76">
              <a:hlinkClick r:id="rId11" action="ppaction://hlinksldjump" highlightClick="1"/>
              <a:extLst>
                <a:ext uri="{FF2B5EF4-FFF2-40B4-BE49-F238E27FC236}">
                  <a16:creationId xmlns:a16="http://schemas.microsoft.com/office/drawing/2014/main" id="{2C37233F-5903-4A4F-B979-782403DEEB34}"/>
                </a:ext>
              </a:extLst>
            </p:cNvPr>
            <p:cNvSpPr/>
            <p:nvPr/>
          </p:nvSpPr>
          <p:spPr>
            <a:xfrm>
              <a:off x="208722" y="6418372"/>
              <a:ext cx="685800" cy="43962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8" name="TextBox 77">
              <a:extLst>
                <a:ext uri="{FF2B5EF4-FFF2-40B4-BE49-F238E27FC236}">
                  <a16:creationId xmlns:a16="http://schemas.microsoft.com/office/drawing/2014/main" id="{E77603BA-ECF2-479E-AC7B-39D5311738EB}"/>
                </a:ext>
              </a:extLst>
            </p:cNvPr>
            <p:cNvSpPr txBox="1"/>
            <p:nvPr/>
          </p:nvSpPr>
          <p:spPr>
            <a:xfrm>
              <a:off x="-232921" y="6003918"/>
              <a:ext cx="1199887" cy="276999"/>
            </a:xfrm>
            <a:prstGeom prst="rect">
              <a:avLst/>
            </a:prstGeom>
            <a:noFill/>
          </p:spPr>
          <p:txBody>
            <a:bodyPr wrap="square" rtlCol="1">
              <a:spAutoFit/>
            </a:bodyPr>
            <a:lstStyle/>
            <a:p>
              <a:r>
                <a:rPr lang="he-IL" sz="1200" dirty="0"/>
                <a:t>לתוכן העניינים</a:t>
              </a:r>
            </a:p>
          </p:txBody>
        </p:sp>
      </p:grpSp>
      <p:sp>
        <p:nvSpPr>
          <p:cNvPr id="2" name="TextBox 1">
            <a:extLst>
              <a:ext uri="{FF2B5EF4-FFF2-40B4-BE49-F238E27FC236}">
                <a16:creationId xmlns:a16="http://schemas.microsoft.com/office/drawing/2014/main" id="{F54B683B-01E6-4E45-8B46-1372AB4BCF6F}"/>
              </a:ext>
            </a:extLst>
          </p:cNvPr>
          <p:cNvSpPr txBox="1"/>
          <p:nvPr/>
        </p:nvSpPr>
        <p:spPr>
          <a:xfrm>
            <a:off x="7085892" y="1888080"/>
            <a:ext cx="4563604" cy="923330"/>
          </a:xfrm>
          <a:prstGeom prst="rect">
            <a:avLst/>
          </a:prstGeom>
          <a:solidFill>
            <a:schemeClr val="accent3">
              <a:lumMod val="20000"/>
              <a:lumOff val="80000"/>
            </a:schemeClr>
          </a:solidFill>
        </p:spPr>
        <p:txBody>
          <a:bodyPr wrap="square" rtlCol="1">
            <a:spAutoFit/>
          </a:bodyPr>
          <a:lstStyle/>
          <a:p>
            <a:r>
              <a:rPr lang="he-IL" dirty="0"/>
              <a:t>כיוון שאחת מנשות ראובן נחשבת כנוסה לשמעון אזי בת זוגה (כגון רבקה אחותה) שנפלה משמעון, יוצאת משום ערווה (שהרי היא אחות אשתו).</a:t>
            </a:r>
          </a:p>
        </p:txBody>
      </p:sp>
      <p:sp>
        <p:nvSpPr>
          <p:cNvPr id="56" name="מציין מיקום של תאריך 55"/>
          <p:cNvSpPr>
            <a:spLocks noGrp="1"/>
          </p:cNvSpPr>
          <p:nvPr>
            <p:ph type="dt" sz="half" idx="10"/>
          </p:nvPr>
        </p:nvSpPr>
        <p:spPr/>
        <p:txBody>
          <a:bodyPr/>
          <a:lstStyle/>
          <a:p>
            <a:fld id="{32FC6D0E-9CE2-4DB1-9450-4FF76AB6D7BE}" type="datetime4">
              <a:rPr lang="he-IL" smtClean="0"/>
              <a:t>ז'.אדר ב.תשע"ט</a:t>
            </a:fld>
            <a:endParaRPr lang="he-IL"/>
          </a:p>
        </p:txBody>
      </p:sp>
      <p:sp>
        <p:nvSpPr>
          <p:cNvPr id="57" name="מציין מיקום של כותרת תחתונה 56"/>
          <p:cNvSpPr>
            <a:spLocks noGrp="1"/>
          </p:cNvSpPr>
          <p:nvPr>
            <p:ph type="ftr" sz="quarter" idx="11"/>
          </p:nvPr>
        </p:nvSpPr>
        <p:spPr/>
        <p:txBody>
          <a:bodyPr/>
          <a:lstStyle/>
          <a:p>
            <a:r>
              <a:rPr lang="he-IL"/>
              <a:t>יצחק רסלר  </a:t>
            </a:r>
            <a:r>
              <a:rPr lang="en-US"/>
              <a:t>izakrossler@gmail.com </a:t>
            </a:r>
            <a:endParaRPr lang="he-IL"/>
          </a:p>
        </p:txBody>
      </p:sp>
      <p:sp>
        <p:nvSpPr>
          <p:cNvPr id="58" name="מציין מיקום של מספר שקופית 57"/>
          <p:cNvSpPr>
            <a:spLocks noGrp="1"/>
          </p:cNvSpPr>
          <p:nvPr>
            <p:ph type="sldNum" sz="quarter" idx="12"/>
          </p:nvPr>
        </p:nvSpPr>
        <p:spPr>
          <a:xfrm>
            <a:off x="705007" y="6492875"/>
            <a:ext cx="2743200" cy="365125"/>
          </a:xfrm>
        </p:spPr>
        <p:txBody>
          <a:bodyPr/>
          <a:lstStyle/>
          <a:p>
            <a:fld id="{EB67B795-7742-4BE3-83C6-04220FFFEE81}" type="slidenum">
              <a:rPr lang="he-IL" smtClean="0"/>
              <a:t>2</a:t>
            </a:fld>
            <a:endParaRPr lang="he-IL"/>
          </a:p>
        </p:txBody>
      </p:sp>
    </p:spTree>
    <p:extLst>
      <p:ext uri="{BB962C8B-B14F-4D97-AF65-F5344CB8AC3E}">
        <p14:creationId xmlns:p14="http://schemas.microsoft.com/office/powerpoint/2010/main" val="19675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wheel(1)">
                                      <p:cBhvr>
                                        <p:cTn id="19" dur="20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9" fill="hold" nodeType="clickEffect">
                                  <p:stCondLst>
                                    <p:cond delay="0"/>
                                  </p:stCondLst>
                                  <p:childTnLst>
                                    <p:set>
                                      <p:cBhvr>
                                        <p:cTn id="27" dur="1" fill="hold">
                                          <p:stCondLst>
                                            <p:cond delay="0"/>
                                          </p:stCondLst>
                                        </p:cTn>
                                        <p:tgtEl>
                                          <p:spTgt spid="43"/>
                                        </p:tgtEl>
                                        <p:attrNameLst>
                                          <p:attrName>style.visibility</p:attrName>
                                        </p:attrNameLst>
                                      </p:cBhvr>
                                      <p:to>
                                        <p:strVal val="visible"/>
                                      </p:to>
                                    </p:set>
                                    <p:anim calcmode="lin" valueType="num">
                                      <p:cBhvr additive="base">
                                        <p:cTn id="28" dur="500" fill="hold"/>
                                        <p:tgtEl>
                                          <p:spTgt spid="43"/>
                                        </p:tgtEl>
                                        <p:attrNameLst>
                                          <p:attrName>ppt_x</p:attrName>
                                        </p:attrNameLst>
                                      </p:cBhvr>
                                      <p:tavLst>
                                        <p:tav tm="0">
                                          <p:val>
                                            <p:strVal val="0-#ppt_w/2"/>
                                          </p:val>
                                        </p:tav>
                                        <p:tav tm="100000">
                                          <p:val>
                                            <p:strVal val="#ppt_x"/>
                                          </p:val>
                                        </p:tav>
                                      </p:tavLst>
                                    </p:anim>
                                    <p:anim calcmode="lin" valueType="num">
                                      <p:cBhvr additive="base">
                                        <p:cTn id="29" dur="500" fill="hold"/>
                                        <p:tgtEl>
                                          <p:spTgt spid="43"/>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13"/>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 presetClass="entr" presetSubtype="3" fill="hold" nodeType="clickEffect">
                                  <p:stCondLst>
                                    <p:cond delay="0"/>
                                  </p:stCondLst>
                                  <p:childTnLst>
                                    <p:set>
                                      <p:cBhvr>
                                        <p:cTn id="37" dur="1" fill="hold">
                                          <p:stCondLst>
                                            <p:cond delay="0"/>
                                          </p:stCondLst>
                                        </p:cTn>
                                        <p:tgtEl>
                                          <p:spTgt spid="38"/>
                                        </p:tgtEl>
                                        <p:attrNameLst>
                                          <p:attrName>style.visibility</p:attrName>
                                        </p:attrNameLst>
                                      </p:cBhvr>
                                      <p:to>
                                        <p:strVal val="visible"/>
                                      </p:to>
                                    </p:set>
                                    <p:anim calcmode="lin" valueType="num">
                                      <p:cBhvr additive="base">
                                        <p:cTn id="38" dur="500" fill="hold"/>
                                        <p:tgtEl>
                                          <p:spTgt spid="38"/>
                                        </p:tgtEl>
                                        <p:attrNameLst>
                                          <p:attrName>ppt_x</p:attrName>
                                        </p:attrNameLst>
                                      </p:cBhvr>
                                      <p:tavLst>
                                        <p:tav tm="0">
                                          <p:val>
                                            <p:strVal val="1+#ppt_w/2"/>
                                          </p:val>
                                        </p:tav>
                                        <p:tav tm="100000">
                                          <p:val>
                                            <p:strVal val="#ppt_x"/>
                                          </p:val>
                                        </p:tav>
                                      </p:tavLst>
                                    </p:anim>
                                    <p:anim calcmode="lin" valueType="num">
                                      <p:cBhvr additive="base">
                                        <p:cTn id="39" dur="500" fill="hold"/>
                                        <p:tgtEl>
                                          <p:spTgt spid="38"/>
                                        </p:tgtEl>
                                        <p:attrNameLst>
                                          <p:attrName>ppt_y</p:attrName>
                                        </p:attrNameLst>
                                      </p:cBhvr>
                                      <p:tavLst>
                                        <p:tav tm="0">
                                          <p:val>
                                            <p:strVal val="0-#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 presetClass="entr" presetSubtype="9" fill="hold" nodeType="clickEffect">
                                  <p:stCondLst>
                                    <p:cond delay="0"/>
                                  </p:stCondLst>
                                  <p:childTnLst>
                                    <p:set>
                                      <p:cBhvr>
                                        <p:cTn id="47" dur="1" fill="hold">
                                          <p:stCondLst>
                                            <p:cond delay="0"/>
                                          </p:stCondLst>
                                        </p:cTn>
                                        <p:tgtEl>
                                          <p:spTgt spid="33"/>
                                        </p:tgtEl>
                                        <p:attrNameLst>
                                          <p:attrName>style.visibility</p:attrName>
                                        </p:attrNameLst>
                                      </p:cBhvr>
                                      <p:to>
                                        <p:strVal val="visible"/>
                                      </p:to>
                                    </p:set>
                                    <p:anim calcmode="lin" valueType="num">
                                      <p:cBhvr additive="base">
                                        <p:cTn id="48" dur="500" fill="hold"/>
                                        <p:tgtEl>
                                          <p:spTgt spid="33"/>
                                        </p:tgtEl>
                                        <p:attrNameLst>
                                          <p:attrName>ppt_x</p:attrName>
                                        </p:attrNameLst>
                                      </p:cBhvr>
                                      <p:tavLst>
                                        <p:tav tm="0">
                                          <p:val>
                                            <p:strVal val="0-#ppt_w/2"/>
                                          </p:val>
                                        </p:tav>
                                        <p:tav tm="100000">
                                          <p:val>
                                            <p:strVal val="#ppt_x"/>
                                          </p:val>
                                        </p:tav>
                                      </p:tavLst>
                                    </p:anim>
                                    <p:anim calcmode="lin" valueType="num">
                                      <p:cBhvr additive="base">
                                        <p:cTn id="49" dur="500" fill="hold"/>
                                        <p:tgtEl>
                                          <p:spTgt spid="33"/>
                                        </p:tgtEl>
                                        <p:attrNameLst>
                                          <p:attrName>ppt_y</p:attrName>
                                        </p:attrNameLst>
                                      </p:cBhvr>
                                      <p:tavLst>
                                        <p:tav tm="0">
                                          <p:val>
                                            <p:strVal val="0-#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1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2" presetClass="entr" presetSubtype="3" fill="hold" nodeType="clickEffect">
                                  <p:stCondLst>
                                    <p:cond delay="0"/>
                                  </p:stCondLst>
                                  <p:childTnLst>
                                    <p:set>
                                      <p:cBhvr>
                                        <p:cTn id="57" dur="1" fill="hold">
                                          <p:stCondLst>
                                            <p:cond delay="0"/>
                                          </p:stCondLst>
                                        </p:cTn>
                                        <p:tgtEl>
                                          <p:spTgt spid="28"/>
                                        </p:tgtEl>
                                        <p:attrNameLst>
                                          <p:attrName>style.visibility</p:attrName>
                                        </p:attrNameLst>
                                      </p:cBhvr>
                                      <p:to>
                                        <p:strVal val="visible"/>
                                      </p:to>
                                    </p:set>
                                    <p:anim calcmode="lin" valueType="num">
                                      <p:cBhvr additive="base">
                                        <p:cTn id="58" dur="500" fill="hold"/>
                                        <p:tgtEl>
                                          <p:spTgt spid="28"/>
                                        </p:tgtEl>
                                        <p:attrNameLst>
                                          <p:attrName>ppt_x</p:attrName>
                                        </p:attrNameLst>
                                      </p:cBhvr>
                                      <p:tavLst>
                                        <p:tav tm="0">
                                          <p:val>
                                            <p:strVal val="1+#ppt_w/2"/>
                                          </p:val>
                                        </p:tav>
                                        <p:tav tm="100000">
                                          <p:val>
                                            <p:strVal val="#ppt_x"/>
                                          </p:val>
                                        </p:tav>
                                      </p:tavLst>
                                    </p:anim>
                                    <p:anim calcmode="lin" valueType="num">
                                      <p:cBhvr additive="base">
                                        <p:cTn id="59" dur="500" fill="hold"/>
                                        <p:tgtEl>
                                          <p:spTgt spid="28"/>
                                        </p:tgtEl>
                                        <p:attrNameLst>
                                          <p:attrName>ppt_y</p:attrName>
                                        </p:attrNameLst>
                                      </p:cBhvr>
                                      <p:tavLst>
                                        <p:tav tm="0">
                                          <p:val>
                                            <p:strVal val="0-#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31" presetClass="entr" presetSubtype="0" fill="hold" nodeType="clickEffect">
                                  <p:stCondLst>
                                    <p:cond delay="0"/>
                                  </p:stCondLst>
                                  <p:childTnLst>
                                    <p:set>
                                      <p:cBhvr>
                                        <p:cTn id="63" dur="1" fill="hold">
                                          <p:stCondLst>
                                            <p:cond delay="0"/>
                                          </p:stCondLst>
                                        </p:cTn>
                                        <p:tgtEl>
                                          <p:spTgt spid="48"/>
                                        </p:tgtEl>
                                        <p:attrNameLst>
                                          <p:attrName>style.visibility</p:attrName>
                                        </p:attrNameLst>
                                      </p:cBhvr>
                                      <p:to>
                                        <p:strVal val="visible"/>
                                      </p:to>
                                    </p:set>
                                    <p:anim calcmode="lin" valueType="num">
                                      <p:cBhvr>
                                        <p:cTn id="64" dur="1000" fill="hold"/>
                                        <p:tgtEl>
                                          <p:spTgt spid="48"/>
                                        </p:tgtEl>
                                        <p:attrNameLst>
                                          <p:attrName>ppt_w</p:attrName>
                                        </p:attrNameLst>
                                      </p:cBhvr>
                                      <p:tavLst>
                                        <p:tav tm="0">
                                          <p:val>
                                            <p:fltVal val="0"/>
                                          </p:val>
                                        </p:tav>
                                        <p:tav tm="100000">
                                          <p:val>
                                            <p:strVal val="#ppt_w"/>
                                          </p:val>
                                        </p:tav>
                                      </p:tavLst>
                                    </p:anim>
                                    <p:anim calcmode="lin" valueType="num">
                                      <p:cBhvr>
                                        <p:cTn id="65" dur="1000" fill="hold"/>
                                        <p:tgtEl>
                                          <p:spTgt spid="48"/>
                                        </p:tgtEl>
                                        <p:attrNameLst>
                                          <p:attrName>ppt_h</p:attrName>
                                        </p:attrNameLst>
                                      </p:cBhvr>
                                      <p:tavLst>
                                        <p:tav tm="0">
                                          <p:val>
                                            <p:fltVal val="0"/>
                                          </p:val>
                                        </p:tav>
                                        <p:tav tm="100000">
                                          <p:val>
                                            <p:strVal val="#ppt_h"/>
                                          </p:val>
                                        </p:tav>
                                      </p:tavLst>
                                    </p:anim>
                                    <p:anim calcmode="lin" valueType="num">
                                      <p:cBhvr>
                                        <p:cTn id="66" dur="1000" fill="hold"/>
                                        <p:tgtEl>
                                          <p:spTgt spid="48"/>
                                        </p:tgtEl>
                                        <p:attrNameLst>
                                          <p:attrName>style.rotation</p:attrName>
                                        </p:attrNameLst>
                                      </p:cBhvr>
                                      <p:tavLst>
                                        <p:tav tm="0">
                                          <p:val>
                                            <p:fltVal val="90"/>
                                          </p:val>
                                        </p:tav>
                                        <p:tav tm="100000">
                                          <p:val>
                                            <p:fltVal val="0"/>
                                          </p:val>
                                        </p:tav>
                                      </p:tavLst>
                                    </p:anim>
                                    <p:animEffect transition="in" filter="fade">
                                      <p:cBhvr>
                                        <p:cTn id="67" dur="1000"/>
                                        <p:tgtEl>
                                          <p:spTgt spid="48"/>
                                        </p:tgtEl>
                                      </p:cBhvr>
                                    </p:animEffect>
                                  </p:childTnLst>
                                </p:cTn>
                              </p:par>
                            </p:childTnLst>
                          </p:cTn>
                        </p:par>
                      </p:childTnLst>
                    </p:cTn>
                  </p:par>
                  <p:par>
                    <p:cTn id="68" fill="hold">
                      <p:stCondLst>
                        <p:cond delay="indefinite"/>
                      </p:stCondLst>
                      <p:childTnLst>
                        <p:par>
                          <p:cTn id="69" fill="hold">
                            <p:stCondLst>
                              <p:cond delay="0"/>
                            </p:stCondLst>
                            <p:childTnLst>
                              <p:par>
                                <p:cTn id="70" presetID="21" presetClass="entr" presetSubtype="1" fill="hold" grpId="0" nodeType="click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wheel(1)">
                                      <p:cBhvr>
                                        <p:cTn id="72" dur="2000"/>
                                        <p:tgtEl>
                                          <p:spTgt spid="51"/>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52"/>
                                        </p:tgtEl>
                                        <p:attrNameLst>
                                          <p:attrName>style.visibility</p:attrName>
                                        </p:attrNameLst>
                                      </p:cBhvr>
                                      <p:to>
                                        <p:strVal val="visible"/>
                                      </p:to>
                                    </p:set>
                                    <p:anim calcmode="lin" valueType="num">
                                      <p:cBhvr>
                                        <p:cTn id="77" dur="1000" fill="hold"/>
                                        <p:tgtEl>
                                          <p:spTgt spid="52"/>
                                        </p:tgtEl>
                                        <p:attrNameLst>
                                          <p:attrName>ppt_w</p:attrName>
                                        </p:attrNameLst>
                                      </p:cBhvr>
                                      <p:tavLst>
                                        <p:tav tm="0">
                                          <p:val>
                                            <p:fltVal val="0"/>
                                          </p:val>
                                        </p:tav>
                                        <p:tav tm="100000">
                                          <p:val>
                                            <p:strVal val="#ppt_w"/>
                                          </p:val>
                                        </p:tav>
                                      </p:tavLst>
                                    </p:anim>
                                    <p:anim calcmode="lin" valueType="num">
                                      <p:cBhvr>
                                        <p:cTn id="78" dur="1000" fill="hold"/>
                                        <p:tgtEl>
                                          <p:spTgt spid="52"/>
                                        </p:tgtEl>
                                        <p:attrNameLst>
                                          <p:attrName>ppt_h</p:attrName>
                                        </p:attrNameLst>
                                      </p:cBhvr>
                                      <p:tavLst>
                                        <p:tav tm="0">
                                          <p:val>
                                            <p:fltVal val="0"/>
                                          </p:val>
                                        </p:tav>
                                        <p:tav tm="100000">
                                          <p:val>
                                            <p:strVal val="#ppt_h"/>
                                          </p:val>
                                        </p:tav>
                                      </p:tavLst>
                                    </p:anim>
                                    <p:anim calcmode="lin" valueType="num">
                                      <p:cBhvr>
                                        <p:cTn id="79" dur="1000" fill="hold"/>
                                        <p:tgtEl>
                                          <p:spTgt spid="52"/>
                                        </p:tgtEl>
                                        <p:attrNameLst>
                                          <p:attrName>style.rotation</p:attrName>
                                        </p:attrNameLst>
                                      </p:cBhvr>
                                      <p:tavLst>
                                        <p:tav tm="0">
                                          <p:val>
                                            <p:fltVal val="90"/>
                                          </p:val>
                                        </p:tav>
                                        <p:tav tm="100000">
                                          <p:val>
                                            <p:fltVal val="0"/>
                                          </p:val>
                                        </p:tav>
                                      </p:tavLst>
                                    </p:anim>
                                    <p:animEffect transition="in" filter="fade">
                                      <p:cBhvr>
                                        <p:cTn id="80" dur="1000"/>
                                        <p:tgtEl>
                                          <p:spTgt spid="52"/>
                                        </p:tgtEl>
                                      </p:cBhvr>
                                    </p:animEffect>
                                  </p:childTnLst>
                                </p:cTn>
                              </p:par>
                            </p:childTnLst>
                          </p:cTn>
                        </p:par>
                      </p:childTnLst>
                    </p:cTn>
                  </p:par>
                  <p:par>
                    <p:cTn id="81" fill="hold">
                      <p:stCondLst>
                        <p:cond delay="indefinite"/>
                      </p:stCondLst>
                      <p:childTnLst>
                        <p:par>
                          <p:cTn id="82" fill="hold">
                            <p:stCondLst>
                              <p:cond delay="0"/>
                            </p:stCondLst>
                            <p:childTnLst>
                              <p:par>
                                <p:cTn id="83" presetID="6" presetClass="entr" presetSubtype="16" fill="hold" nodeType="clickEffect">
                                  <p:stCondLst>
                                    <p:cond delay="0"/>
                                  </p:stCondLst>
                                  <p:childTnLst>
                                    <p:set>
                                      <p:cBhvr>
                                        <p:cTn id="84" dur="1" fill="hold">
                                          <p:stCondLst>
                                            <p:cond delay="0"/>
                                          </p:stCondLst>
                                        </p:cTn>
                                        <p:tgtEl>
                                          <p:spTgt spid="53"/>
                                        </p:tgtEl>
                                        <p:attrNameLst>
                                          <p:attrName>style.visibility</p:attrName>
                                        </p:attrNameLst>
                                      </p:cBhvr>
                                      <p:to>
                                        <p:strVal val="visible"/>
                                      </p:to>
                                    </p:set>
                                    <p:animEffect transition="in" filter="circle(in)">
                                      <p:cBhvr>
                                        <p:cTn id="85" dur="2000"/>
                                        <p:tgtEl>
                                          <p:spTgt spid="53"/>
                                        </p:tgtEl>
                                      </p:cBhvr>
                                    </p:animEffect>
                                  </p:childTnLst>
                                </p:cTn>
                              </p:par>
                            </p:childTnLst>
                          </p:cTn>
                        </p:par>
                      </p:childTnLst>
                    </p:cTn>
                  </p:par>
                  <p:par>
                    <p:cTn id="86" fill="hold">
                      <p:stCondLst>
                        <p:cond delay="indefinite"/>
                      </p:stCondLst>
                      <p:childTnLst>
                        <p:par>
                          <p:cTn id="87" fill="hold">
                            <p:stCondLst>
                              <p:cond delay="0"/>
                            </p:stCondLst>
                            <p:childTnLst>
                              <p:par>
                                <p:cTn id="88" presetID="21" presetClass="entr" presetSubtype="1" fill="hold" grpId="0" nodeType="clickEffect">
                                  <p:stCondLst>
                                    <p:cond delay="0"/>
                                  </p:stCondLst>
                                  <p:childTnLst>
                                    <p:set>
                                      <p:cBhvr>
                                        <p:cTn id="89" dur="1" fill="hold">
                                          <p:stCondLst>
                                            <p:cond delay="0"/>
                                          </p:stCondLst>
                                        </p:cTn>
                                        <p:tgtEl>
                                          <p:spTgt spid="59"/>
                                        </p:tgtEl>
                                        <p:attrNameLst>
                                          <p:attrName>style.visibility</p:attrName>
                                        </p:attrNameLst>
                                      </p:cBhvr>
                                      <p:to>
                                        <p:strVal val="visible"/>
                                      </p:to>
                                    </p:set>
                                    <p:animEffect transition="in" filter="wheel(1)">
                                      <p:cBhvr>
                                        <p:cTn id="90" dur="2000"/>
                                        <p:tgtEl>
                                          <p:spTgt spid="59"/>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60"/>
                                        </p:tgtEl>
                                        <p:attrNameLst>
                                          <p:attrName>style.visibility</p:attrName>
                                        </p:attrNameLst>
                                      </p:cBhvr>
                                      <p:to>
                                        <p:strVal val="visible"/>
                                      </p:to>
                                    </p:set>
                                    <p:anim calcmode="lin" valueType="num">
                                      <p:cBhvr>
                                        <p:cTn id="95" dur="1000" fill="hold"/>
                                        <p:tgtEl>
                                          <p:spTgt spid="60"/>
                                        </p:tgtEl>
                                        <p:attrNameLst>
                                          <p:attrName>ppt_w</p:attrName>
                                        </p:attrNameLst>
                                      </p:cBhvr>
                                      <p:tavLst>
                                        <p:tav tm="0">
                                          <p:val>
                                            <p:fltVal val="0"/>
                                          </p:val>
                                        </p:tav>
                                        <p:tav tm="100000">
                                          <p:val>
                                            <p:strVal val="#ppt_w"/>
                                          </p:val>
                                        </p:tav>
                                      </p:tavLst>
                                    </p:anim>
                                    <p:anim calcmode="lin" valueType="num">
                                      <p:cBhvr>
                                        <p:cTn id="96" dur="1000" fill="hold"/>
                                        <p:tgtEl>
                                          <p:spTgt spid="60"/>
                                        </p:tgtEl>
                                        <p:attrNameLst>
                                          <p:attrName>ppt_h</p:attrName>
                                        </p:attrNameLst>
                                      </p:cBhvr>
                                      <p:tavLst>
                                        <p:tav tm="0">
                                          <p:val>
                                            <p:fltVal val="0"/>
                                          </p:val>
                                        </p:tav>
                                        <p:tav tm="100000">
                                          <p:val>
                                            <p:strVal val="#ppt_h"/>
                                          </p:val>
                                        </p:tav>
                                      </p:tavLst>
                                    </p:anim>
                                    <p:anim calcmode="lin" valueType="num">
                                      <p:cBhvr>
                                        <p:cTn id="97" dur="1000" fill="hold"/>
                                        <p:tgtEl>
                                          <p:spTgt spid="60"/>
                                        </p:tgtEl>
                                        <p:attrNameLst>
                                          <p:attrName>style.rotation</p:attrName>
                                        </p:attrNameLst>
                                      </p:cBhvr>
                                      <p:tavLst>
                                        <p:tav tm="0">
                                          <p:val>
                                            <p:fltVal val="90"/>
                                          </p:val>
                                        </p:tav>
                                        <p:tav tm="100000">
                                          <p:val>
                                            <p:fltVal val="0"/>
                                          </p:val>
                                        </p:tav>
                                      </p:tavLst>
                                    </p:anim>
                                    <p:animEffect transition="in" filter="fade">
                                      <p:cBhvr>
                                        <p:cTn id="98" dur="1000"/>
                                        <p:tgtEl>
                                          <p:spTgt spid="60"/>
                                        </p:tgtEl>
                                      </p:cBhvr>
                                    </p:animEffect>
                                  </p:childTnLst>
                                </p:cTn>
                              </p:par>
                            </p:childTnLst>
                          </p:cTn>
                        </p:par>
                      </p:childTnLst>
                    </p:cTn>
                  </p:par>
                  <p:par>
                    <p:cTn id="99" fill="hold">
                      <p:stCondLst>
                        <p:cond delay="indefinite"/>
                      </p:stCondLst>
                      <p:childTnLst>
                        <p:par>
                          <p:cTn id="100" fill="hold">
                            <p:stCondLst>
                              <p:cond delay="0"/>
                            </p:stCondLst>
                            <p:childTnLst>
                              <p:par>
                                <p:cTn id="101" presetID="21" presetClass="entr" presetSubtype="1" fill="hold" grpId="0" nodeType="clickEffect">
                                  <p:stCondLst>
                                    <p:cond delay="0"/>
                                  </p:stCondLst>
                                  <p:childTnLst>
                                    <p:set>
                                      <p:cBhvr>
                                        <p:cTn id="102" dur="1" fill="hold">
                                          <p:stCondLst>
                                            <p:cond delay="0"/>
                                          </p:stCondLst>
                                        </p:cTn>
                                        <p:tgtEl>
                                          <p:spTgt spid="61"/>
                                        </p:tgtEl>
                                        <p:attrNameLst>
                                          <p:attrName>style.visibility</p:attrName>
                                        </p:attrNameLst>
                                      </p:cBhvr>
                                      <p:to>
                                        <p:strVal val="visible"/>
                                      </p:to>
                                    </p:set>
                                    <p:animEffect transition="in" filter="wheel(1)">
                                      <p:cBhvr>
                                        <p:cTn id="103" dur="2000"/>
                                        <p:tgtEl>
                                          <p:spTgt spid="61"/>
                                        </p:tgtEl>
                                      </p:cBhvr>
                                    </p:animEffect>
                                  </p:childTnLst>
                                </p:cTn>
                              </p:par>
                            </p:childTnLst>
                          </p:cTn>
                        </p:par>
                      </p:childTnLst>
                    </p:cTn>
                  </p:par>
                  <p:par>
                    <p:cTn id="104" fill="hold">
                      <p:stCondLst>
                        <p:cond delay="indefinite"/>
                      </p:stCondLst>
                      <p:childTnLst>
                        <p:par>
                          <p:cTn id="105" fill="hold">
                            <p:stCondLst>
                              <p:cond delay="0"/>
                            </p:stCondLst>
                            <p:childTnLst>
                              <p:par>
                                <p:cTn id="106" presetID="6" presetClass="entr" presetSubtype="16" fill="hold" grpId="0" nodeType="clickEffect">
                                  <p:stCondLst>
                                    <p:cond delay="0"/>
                                  </p:stCondLst>
                                  <p:childTnLst>
                                    <p:set>
                                      <p:cBhvr>
                                        <p:cTn id="107" dur="1" fill="hold">
                                          <p:stCondLst>
                                            <p:cond delay="0"/>
                                          </p:stCondLst>
                                        </p:cTn>
                                        <p:tgtEl>
                                          <p:spTgt spid="64"/>
                                        </p:tgtEl>
                                        <p:attrNameLst>
                                          <p:attrName>style.visibility</p:attrName>
                                        </p:attrNameLst>
                                      </p:cBhvr>
                                      <p:to>
                                        <p:strVal val="visible"/>
                                      </p:to>
                                    </p:set>
                                    <p:animEffect transition="in" filter="circle(in)">
                                      <p:cBhvr>
                                        <p:cTn id="108" dur="2000"/>
                                        <p:tgtEl>
                                          <p:spTgt spid="64"/>
                                        </p:tgtEl>
                                      </p:cBhvr>
                                    </p:animEffect>
                                  </p:childTnLst>
                                </p:cTn>
                              </p:par>
                            </p:childTnLst>
                          </p:cTn>
                        </p:par>
                      </p:childTnLst>
                    </p:cTn>
                  </p:par>
                  <p:par>
                    <p:cTn id="109" fill="hold">
                      <p:stCondLst>
                        <p:cond delay="indefinite"/>
                      </p:stCondLst>
                      <p:childTnLst>
                        <p:par>
                          <p:cTn id="110" fill="hold">
                            <p:stCondLst>
                              <p:cond delay="0"/>
                            </p:stCondLst>
                            <p:childTnLst>
                              <p:par>
                                <p:cTn id="111" presetID="21" presetClass="entr" presetSubtype="1" fill="hold" grpId="0" nodeType="clickEffect">
                                  <p:stCondLst>
                                    <p:cond delay="0"/>
                                  </p:stCondLst>
                                  <p:childTnLst>
                                    <p:set>
                                      <p:cBhvr>
                                        <p:cTn id="112" dur="1" fill="hold">
                                          <p:stCondLst>
                                            <p:cond delay="0"/>
                                          </p:stCondLst>
                                        </p:cTn>
                                        <p:tgtEl>
                                          <p:spTgt spid="66"/>
                                        </p:tgtEl>
                                        <p:attrNameLst>
                                          <p:attrName>style.visibility</p:attrName>
                                        </p:attrNameLst>
                                      </p:cBhvr>
                                      <p:to>
                                        <p:strVal val="visible"/>
                                      </p:to>
                                    </p:set>
                                    <p:animEffect transition="in" filter="wheel(1)">
                                      <p:cBhvr>
                                        <p:cTn id="113" dur="2000"/>
                                        <p:tgtEl>
                                          <p:spTgt spid="66"/>
                                        </p:tgtEl>
                                      </p:cBhvr>
                                    </p:animEffect>
                                  </p:childTnLst>
                                </p:cTn>
                              </p:par>
                            </p:childTnLst>
                          </p:cTn>
                        </p:par>
                      </p:childTnLst>
                    </p:cTn>
                  </p:par>
                  <p:par>
                    <p:cTn id="114" fill="hold">
                      <p:stCondLst>
                        <p:cond delay="indefinite"/>
                      </p:stCondLst>
                      <p:childTnLst>
                        <p:par>
                          <p:cTn id="115" fill="hold">
                            <p:stCondLst>
                              <p:cond delay="0"/>
                            </p:stCondLst>
                            <p:childTnLst>
                              <p:par>
                                <p:cTn id="116" presetID="31" presetClass="entr" presetSubtype="0" fill="hold" grpId="0" nodeType="clickEffect">
                                  <p:stCondLst>
                                    <p:cond delay="0"/>
                                  </p:stCondLst>
                                  <p:childTnLst>
                                    <p:set>
                                      <p:cBhvr>
                                        <p:cTn id="117" dur="1" fill="hold">
                                          <p:stCondLst>
                                            <p:cond delay="0"/>
                                          </p:stCondLst>
                                        </p:cTn>
                                        <p:tgtEl>
                                          <p:spTgt spid="67"/>
                                        </p:tgtEl>
                                        <p:attrNameLst>
                                          <p:attrName>style.visibility</p:attrName>
                                        </p:attrNameLst>
                                      </p:cBhvr>
                                      <p:to>
                                        <p:strVal val="visible"/>
                                      </p:to>
                                    </p:set>
                                    <p:anim calcmode="lin" valueType="num">
                                      <p:cBhvr>
                                        <p:cTn id="118" dur="1000" fill="hold"/>
                                        <p:tgtEl>
                                          <p:spTgt spid="67"/>
                                        </p:tgtEl>
                                        <p:attrNameLst>
                                          <p:attrName>ppt_w</p:attrName>
                                        </p:attrNameLst>
                                      </p:cBhvr>
                                      <p:tavLst>
                                        <p:tav tm="0">
                                          <p:val>
                                            <p:fltVal val="0"/>
                                          </p:val>
                                        </p:tav>
                                        <p:tav tm="100000">
                                          <p:val>
                                            <p:strVal val="#ppt_w"/>
                                          </p:val>
                                        </p:tav>
                                      </p:tavLst>
                                    </p:anim>
                                    <p:anim calcmode="lin" valueType="num">
                                      <p:cBhvr>
                                        <p:cTn id="119" dur="1000" fill="hold"/>
                                        <p:tgtEl>
                                          <p:spTgt spid="67"/>
                                        </p:tgtEl>
                                        <p:attrNameLst>
                                          <p:attrName>ppt_h</p:attrName>
                                        </p:attrNameLst>
                                      </p:cBhvr>
                                      <p:tavLst>
                                        <p:tav tm="0">
                                          <p:val>
                                            <p:fltVal val="0"/>
                                          </p:val>
                                        </p:tav>
                                        <p:tav tm="100000">
                                          <p:val>
                                            <p:strVal val="#ppt_h"/>
                                          </p:val>
                                        </p:tav>
                                      </p:tavLst>
                                    </p:anim>
                                    <p:anim calcmode="lin" valueType="num">
                                      <p:cBhvr>
                                        <p:cTn id="120" dur="1000" fill="hold"/>
                                        <p:tgtEl>
                                          <p:spTgt spid="67"/>
                                        </p:tgtEl>
                                        <p:attrNameLst>
                                          <p:attrName>style.rotation</p:attrName>
                                        </p:attrNameLst>
                                      </p:cBhvr>
                                      <p:tavLst>
                                        <p:tav tm="0">
                                          <p:val>
                                            <p:fltVal val="90"/>
                                          </p:val>
                                        </p:tav>
                                        <p:tav tm="100000">
                                          <p:val>
                                            <p:fltVal val="0"/>
                                          </p:val>
                                        </p:tav>
                                      </p:tavLst>
                                    </p:anim>
                                    <p:animEffect transition="in" filter="fade">
                                      <p:cBhvr>
                                        <p:cTn id="121" dur="1000"/>
                                        <p:tgtEl>
                                          <p:spTgt spid="67"/>
                                        </p:tgtEl>
                                      </p:cBhvr>
                                    </p:animEffect>
                                  </p:childTnLst>
                                </p:cTn>
                              </p:par>
                            </p:childTnLst>
                          </p:cTn>
                        </p:par>
                      </p:childTnLst>
                    </p:cTn>
                  </p:par>
                  <p:par>
                    <p:cTn id="122" fill="hold">
                      <p:stCondLst>
                        <p:cond delay="indefinite"/>
                      </p:stCondLst>
                      <p:childTnLst>
                        <p:par>
                          <p:cTn id="123" fill="hold">
                            <p:stCondLst>
                              <p:cond delay="0"/>
                            </p:stCondLst>
                            <p:childTnLst>
                              <p:par>
                                <p:cTn id="124" presetID="21" presetClass="entr" presetSubtype="1" fill="hold" nodeType="clickEffect">
                                  <p:stCondLst>
                                    <p:cond delay="0"/>
                                  </p:stCondLst>
                                  <p:childTnLst>
                                    <p:set>
                                      <p:cBhvr>
                                        <p:cTn id="125" dur="1" fill="hold">
                                          <p:stCondLst>
                                            <p:cond delay="0"/>
                                          </p:stCondLst>
                                        </p:cTn>
                                        <p:tgtEl>
                                          <p:spTgt spid="68"/>
                                        </p:tgtEl>
                                        <p:attrNameLst>
                                          <p:attrName>style.visibility</p:attrName>
                                        </p:attrNameLst>
                                      </p:cBhvr>
                                      <p:to>
                                        <p:strVal val="visible"/>
                                      </p:to>
                                    </p:set>
                                    <p:animEffect transition="in" filter="wheel(1)">
                                      <p:cBhvr>
                                        <p:cTn id="126" dur="2000"/>
                                        <p:tgtEl>
                                          <p:spTgt spid="68"/>
                                        </p:tgtEl>
                                      </p:cBhvr>
                                    </p:animEffect>
                                  </p:childTnLst>
                                </p:cTn>
                              </p:par>
                            </p:childTnLst>
                          </p:cTn>
                        </p:par>
                      </p:childTnLst>
                    </p:cTn>
                  </p:par>
                  <p:par>
                    <p:cTn id="127" fill="hold">
                      <p:stCondLst>
                        <p:cond delay="indefinite"/>
                      </p:stCondLst>
                      <p:childTnLst>
                        <p:par>
                          <p:cTn id="128" fill="hold">
                            <p:stCondLst>
                              <p:cond delay="0"/>
                            </p:stCondLst>
                            <p:childTnLst>
                              <p:par>
                                <p:cTn id="129" presetID="21" presetClass="entr" presetSubtype="1" fill="hold" grpId="0" nodeType="clickEffect">
                                  <p:stCondLst>
                                    <p:cond delay="0"/>
                                  </p:stCondLst>
                                  <p:childTnLst>
                                    <p:set>
                                      <p:cBhvr>
                                        <p:cTn id="130" dur="1" fill="hold">
                                          <p:stCondLst>
                                            <p:cond delay="0"/>
                                          </p:stCondLst>
                                        </p:cTn>
                                        <p:tgtEl>
                                          <p:spTgt spid="71"/>
                                        </p:tgtEl>
                                        <p:attrNameLst>
                                          <p:attrName>style.visibility</p:attrName>
                                        </p:attrNameLst>
                                      </p:cBhvr>
                                      <p:to>
                                        <p:strVal val="visible"/>
                                      </p:to>
                                    </p:set>
                                    <p:animEffect transition="in" filter="wheel(1)">
                                      <p:cBhvr>
                                        <p:cTn id="131" dur="2000"/>
                                        <p:tgtEl>
                                          <p:spTgt spid="71"/>
                                        </p:tgtEl>
                                      </p:cBhvr>
                                    </p:animEffect>
                                  </p:childTnLst>
                                </p:cTn>
                              </p:par>
                            </p:childTnLst>
                          </p:cTn>
                        </p:par>
                      </p:childTnLst>
                    </p:cTn>
                  </p:par>
                  <p:par>
                    <p:cTn id="132" fill="hold">
                      <p:stCondLst>
                        <p:cond delay="indefinite"/>
                      </p:stCondLst>
                      <p:childTnLst>
                        <p:par>
                          <p:cTn id="133" fill="hold">
                            <p:stCondLst>
                              <p:cond delay="0"/>
                            </p:stCondLst>
                            <p:childTnLst>
                              <p:par>
                                <p:cTn id="134" presetID="31" presetClass="entr" presetSubtype="0" fill="hold" grpId="0" nodeType="clickEffect">
                                  <p:stCondLst>
                                    <p:cond delay="0"/>
                                  </p:stCondLst>
                                  <p:childTnLst>
                                    <p:set>
                                      <p:cBhvr>
                                        <p:cTn id="135" dur="1" fill="hold">
                                          <p:stCondLst>
                                            <p:cond delay="0"/>
                                          </p:stCondLst>
                                        </p:cTn>
                                        <p:tgtEl>
                                          <p:spTgt spid="72"/>
                                        </p:tgtEl>
                                        <p:attrNameLst>
                                          <p:attrName>style.visibility</p:attrName>
                                        </p:attrNameLst>
                                      </p:cBhvr>
                                      <p:to>
                                        <p:strVal val="visible"/>
                                      </p:to>
                                    </p:set>
                                    <p:anim calcmode="lin" valueType="num">
                                      <p:cBhvr>
                                        <p:cTn id="136" dur="1000" fill="hold"/>
                                        <p:tgtEl>
                                          <p:spTgt spid="72"/>
                                        </p:tgtEl>
                                        <p:attrNameLst>
                                          <p:attrName>ppt_w</p:attrName>
                                        </p:attrNameLst>
                                      </p:cBhvr>
                                      <p:tavLst>
                                        <p:tav tm="0">
                                          <p:val>
                                            <p:fltVal val="0"/>
                                          </p:val>
                                        </p:tav>
                                        <p:tav tm="100000">
                                          <p:val>
                                            <p:strVal val="#ppt_w"/>
                                          </p:val>
                                        </p:tav>
                                      </p:tavLst>
                                    </p:anim>
                                    <p:anim calcmode="lin" valueType="num">
                                      <p:cBhvr>
                                        <p:cTn id="137" dur="1000" fill="hold"/>
                                        <p:tgtEl>
                                          <p:spTgt spid="72"/>
                                        </p:tgtEl>
                                        <p:attrNameLst>
                                          <p:attrName>ppt_h</p:attrName>
                                        </p:attrNameLst>
                                      </p:cBhvr>
                                      <p:tavLst>
                                        <p:tav tm="0">
                                          <p:val>
                                            <p:fltVal val="0"/>
                                          </p:val>
                                        </p:tav>
                                        <p:tav tm="100000">
                                          <p:val>
                                            <p:strVal val="#ppt_h"/>
                                          </p:val>
                                        </p:tav>
                                      </p:tavLst>
                                    </p:anim>
                                    <p:anim calcmode="lin" valueType="num">
                                      <p:cBhvr>
                                        <p:cTn id="138" dur="1000" fill="hold"/>
                                        <p:tgtEl>
                                          <p:spTgt spid="72"/>
                                        </p:tgtEl>
                                        <p:attrNameLst>
                                          <p:attrName>style.rotation</p:attrName>
                                        </p:attrNameLst>
                                      </p:cBhvr>
                                      <p:tavLst>
                                        <p:tav tm="0">
                                          <p:val>
                                            <p:fltVal val="90"/>
                                          </p:val>
                                        </p:tav>
                                        <p:tav tm="100000">
                                          <p:val>
                                            <p:fltVal val="0"/>
                                          </p:val>
                                        </p:tav>
                                      </p:tavLst>
                                    </p:anim>
                                    <p:animEffect transition="in" filter="fade">
                                      <p:cBhvr>
                                        <p:cTn id="139" dur="1000"/>
                                        <p:tgtEl>
                                          <p:spTgt spid="72"/>
                                        </p:tgtEl>
                                      </p:cBhvr>
                                    </p:animEffect>
                                  </p:childTnLst>
                                </p:cTn>
                              </p:par>
                            </p:childTnLst>
                          </p:cTn>
                        </p:par>
                      </p:childTnLst>
                    </p:cTn>
                  </p:par>
                  <p:par>
                    <p:cTn id="140" fill="hold">
                      <p:stCondLst>
                        <p:cond delay="indefinite"/>
                      </p:stCondLst>
                      <p:childTnLst>
                        <p:par>
                          <p:cTn id="141" fill="hold">
                            <p:stCondLst>
                              <p:cond delay="0"/>
                            </p:stCondLst>
                            <p:childTnLst>
                              <p:par>
                                <p:cTn id="142" presetID="31" presetClass="entr" presetSubtype="0" fill="hold" grpId="0" nodeType="clickEffect">
                                  <p:stCondLst>
                                    <p:cond delay="0"/>
                                  </p:stCondLst>
                                  <p:childTnLst>
                                    <p:set>
                                      <p:cBhvr>
                                        <p:cTn id="143" dur="1" fill="hold">
                                          <p:stCondLst>
                                            <p:cond delay="0"/>
                                          </p:stCondLst>
                                        </p:cTn>
                                        <p:tgtEl>
                                          <p:spTgt spid="2"/>
                                        </p:tgtEl>
                                        <p:attrNameLst>
                                          <p:attrName>style.visibility</p:attrName>
                                        </p:attrNameLst>
                                      </p:cBhvr>
                                      <p:to>
                                        <p:strVal val="visible"/>
                                      </p:to>
                                    </p:set>
                                    <p:anim calcmode="lin" valueType="num">
                                      <p:cBhvr>
                                        <p:cTn id="144" dur="1000" fill="hold"/>
                                        <p:tgtEl>
                                          <p:spTgt spid="2"/>
                                        </p:tgtEl>
                                        <p:attrNameLst>
                                          <p:attrName>ppt_w</p:attrName>
                                        </p:attrNameLst>
                                      </p:cBhvr>
                                      <p:tavLst>
                                        <p:tav tm="0">
                                          <p:val>
                                            <p:fltVal val="0"/>
                                          </p:val>
                                        </p:tav>
                                        <p:tav tm="100000">
                                          <p:val>
                                            <p:strVal val="#ppt_w"/>
                                          </p:val>
                                        </p:tav>
                                      </p:tavLst>
                                    </p:anim>
                                    <p:anim calcmode="lin" valueType="num">
                                      <p:cBhvr>
                                        <p:cTn id="145" dur="1000" fill="hold"/>
                                        <p:tgtEl>
                                          <p:spTgt spid="2"/>
                                        </p:tgtEl>
                                        <p:attrNameLst>
                                          <p:attrName>ppt_h</p:attrName>
                                        </p:attrNameLst>
                                      </p:cBhvr>
                                      <p:tavLst>
                                        <p:tav tm="0">
                                          <p:val>
                                            <p:fltVal val="0"/>
                                          </p:val>
                                        </p:tav>
                                        <p:tav tm="100000">
                                          <p:val>
                                            <p:strVal val="#ppt_h"/>
                                          </p:val>
                                        </p:tav>
                                      </p:tavLst>
                                    </p:anim>
                                    <p:anim calcmode="lin" valueType="num">
                                      <p:cBhvr>
                                        <p:cTn id="146" dur="1000" fill="hold"/>
                                        <p:tgtEl>
                                          <p:spTgt spid="2"/>
                                        </p:tgtEl>
                                        <p:attrNameLst>
                                          <p:attrName>style.rotation</p:attrName>
                                        </p:attrNameLst>
                                      </p:cBhvr>
                                      <p:tavLst>
                                        <p:tav tm="0">
                                          <p:val>
                                            <p:fltVal val="90"/>
                                          </p:val>
                                        </p:tav>
                                        <p:tav tm="100000">
                                          <p:val>
                                            <p:fltVal val="0"/>
                                          </p:val>
                                        </p:tav>
                                      </p:tavLst>
                                    </p:anim>
                                    <p:animEffect transition="in" filter="fade">
                                      <p:cBhvr>
                                        <p:cTn id="147" dur="1000"/>
                                        <p:tgtEl>
                                          <p:spTgt spid="2"/>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1250"/>
                                  </p:stCondLst>
                                  <p:childTnLst>
                                    <p:set>
                                      <p:cBhvr>
                                        <p:cTn id="151" dur="1" fill="hold">
                                          <p:stCondLst>
                                            <p:cond delay="0"/>
                                          </p:stCondLst>
                                        </p:cTn>
                                        <p:tgtEl>
                                          <p:spTgt spid="74"/>
                                        </p:tgtEl>
                                        <p:attrNameLst>
                                          <p:attrName>style.visibility</p:attrName>
                                        </p:attrNameLst>
                                      </p:cBhvr>
                                      <p:to>
                                        <p:strVal val="visible"/>
                                      </p:to>
                                    </p:set>
                                    <p:animEffect transition="in" filter="barn(inVertical)">
                                      <p:cBhvr>
                                        <p:cTn id="152" dur="1000"/>
                                        <p:tgtEl>
                                          <p:spTgt spid="74"/>
                                        </p:tgtEl>
                                      </p:cBhvr>
                                    </p:animEffect>
                                  </p:childTnLst>
                                </p:cTn>
                              </p:par>
                            </p:childTnLst>
                          </p:cTn>
                        </p:par>
                      </p:childTnLst>
                    </p:cTn>
                  </p:par>
                  <p:par>
                    <p:cTn id="153" fill="hold">
                      <p:stCondLst>
                        <p:cond delay="indefinite"/>
                      </p:stCondLst>
                      <p:childTnLst>
                        <p:par>
                          <p:cTn id="154" fill="hold">
                            <p:stCondLst>
                              <p:cond delay="0"/>
                            </p:stCondLst>
                            <p:childTnLst>
                              <p:par>
                                <p:cTn id="155" presetID="22" presetClass="entr" presetSubtype="4" fill="hold" grpId="0" nodeType="clickEffect">
                                  <p:stCondLst>
                                    <p:cond delay="1250"/>
                                  </p:stCondLst>
                                  <p:childTnLst>
                                    <p:set>
                                      <p:cBhvr>
                                        <p:cTn id="156" dur="1" fill="hold">
                                          <p:stCondLst>
                                            <p:cond delay="0"/>
                                          </p:stCondLst>
                                        </p:cTn>
                                        <p:tgtEl>
                                          <p:spTgt spid="75"/>
                                        </p:tgtEl>
                                        <p:attrNameLst>
                                          <p:attrName>style.visibility</p:attrName>
                                        </p:attrNameLst>
                                      </p:cBhvr>
                                      <p:to>
                                        <p:strVal val="visible"/>
                                      </p:to>
                                    </p:set>
                                    <p:animEffect transition="in" filter="wipe(down)">
                                      <p:cBhvr>
                                        <p:cTn id="157" dur="1250"/>
                                        <p:tgtEl>
                                          <p:spTgt spid="75"/>
                                        </p:tgtEl>
                                      </p:cBhvr>
                                    </p:animEffect>
                                  </p:childTnLst>
                                </p:cTn>
                              </p:par>
                            </p:childTnLst>
                          </p:cTn>
                        </p:par>
                      </p:childTnLst>
                    </p:cTn>
                  </p:par>
                  <p:par>
                    <p:cTn id="158" fill="hold">
                      <p:stCondLst>
                        <p:cond delay="indefinite"/>
                      </p:stCondLst>
                      <p:childTnLst>
                        <p:par>
                          <p:cTn id="159" fill="hold">
                            <p:stCondLst>
                              <p:cond delay="0"/>
                            </p:stCondLst>
                            <p:childTnLst>
                              <p:par>
                                <p:cTn id="160" presetID="31" presetClass="entr" presetSubtype="0" fill="hold" grpId="0" nodeType="clickEffect">
                                  <p:stCondLst>
                                    <p:cond delay="0"/>
                                  </p:stCondLst>
                                  <p:childTnLst>
                                    <p:set>
                                      <p:cBhvr>
                                        <p:cTn id="161" dur="1" fill="hold">
                                          <p:stCondLst>
                                            <p:cond delay="0"/>
                                          </p:stCondLst>
                                        </p:cTn>
                                        <p:tgtEl>
                                          <p:spTgt spid="76"/>
                                        </p:tgtEl>
                                        <p:attrNameLst>
                                          <p:attrName>style.visibility</p:attrName>
                                        </p:attrNameLst>
                                      </p:cBhvr>
                                      <p:to>
                                        <p:strVal val="visible"/>
                                      </p:to>
                                    </p:set>
                                    <p:anim calcmode="lin" valueType="num">
                                      <p:cBhvr>
                                        <p:cTn id="162" dur="1000" fill="hold"/>
                                        <p:tgtEl>
                                          <p:spTgt spid="76"/>
                                        </p:tgtEl>
                                        <p:attrNameLst>
                                          <p:attrName>ppt_w</p:attrName>
                                        </p:attrNameLst>
                                      </p:cBhvr>
                                      <p:tavLst>
                                        <p:tav tm="0">
                                          <p:val>
                                            <p:fltVal val="0"/>
                                          </p:val>
                                        </p:tav>
                                        <p:tav tm="100000">
                                          <p:val>
                                            <p:strVal val="#ppt_w"/>
                                          </p:val>
                                        </p:tav>
                                      </p:tavLst>
                                    </p:anim>
                                    <p:anim calcmode="lin" valueType="num">
                                      <p:cBhvr>
                                        <p:cTn id="163" dur="1000" fill="hold"/>
                                        <p:tgtEl>
                                          <p:spTgt spid="76"/>
                                        </p:tgtEl>
                                        <p:attrNameLst>
                                          <p:attrName>ppt_h</p:attrName>
                                        </p:attrNameLst>
                                      </p:cBhvr>
                                      <p:tavLst>
                                        <p:tav tm="0">
                                          <p:val>
                                            <p:fltVal val="0"/>
                                          </p:val>
                                        </p:tav>
                                        <p:tav tm="100000">
                                          <p:val>
                                            <p:strVal val="#ppt_h"/>
                                          </p:val>
                                        </p:tav>
                                      </p:tavLst>
                                    </p:anim>
                                    <p:anim calcmode="lin" valueType="num">
                                      <p:cBhvr>
                                        <p:cTn id="164" dur="1000" fill="hold"/>
                                        <p:tgtEl>
                                          <p:spTgt spid="76"/>
                                        </p:tgtEl>
                                        <p:attrNameLst>
                                          <p:attrName>style.rotation</p:attrName>
                                        </p:attrNameLst>
                                      </p:cBhvr>
                                      <p:tavLst>
                                        <p:tav tm="0">
                                          <p:val>
                                            <p:fltVal val="90"/>
                                          </p:val>
                                        </p:tav>
                                        <p:tav tm="100000">
                                          <p:val>
                                            <p:fltVal val="0"/>
                                          </p:val>
                                        </p:tav>
                                      </p:tavLst>
                                    </p:anim>
                                    <p:animEffect transition="in" filter="fade">
                                      <p:cBhvr>
                                        <p:cTn id="165" dur="1000"/>
                                        <p:tgtEl>
                                          <p:spTgt spid="76"/>
                                        </p:tgtEl>
                                      </p:cBhvr>
                                    </p:animEffect>
                                  </p:childTnLst>
                                </p:cTn>
                              </p:par>
                            </p:childTnLst>
                          </p:cTn>
                        </p:par>
                      </p:childTnLst>
                    </p:cTn>
                  </p:par>
                  <p:par>
                    <p:cTn id="166" fill="hold">
                      <p:stCondLst>
                        <p:cond delay="indefinite"/>
                      </p:stCondLst>
                      <p:childTnLst>
                        <p:par>
                          <p:cTn id="167" fill="hold">
                            <p:stCondLst>
                              <p:cond delay="0"/>
                            </p:stCondLst>
                            <p:childTnLst>
                              <p:par>
                                <p:cTn id="168" presetID="42" presetClass="entr" presetSubtype="0" fill="hold" nodeType="clickEffect">
                                  <p:stCondLst>
                                    <p:cond delay="0"/>
                                  </p:stCondLst>
                                  <p:childTnLst>
                                    <p:set>
                                      <p:cBhvr>
                                        <p:cTn id="169" dur="1" fill="hold">
                                          <p:stCondLst>
                                            <p:cond delay="0"/>
                                          </p:stCondLst>
                                        </p:cTn>
                                        <p:tgtEl>
                                          <p:spTgt spid="73"/>
                                        </p:tgtEl>
                                        <p:attrNameLst>
                                          <p:attrName>style.visibility</p:attrName>
                                        </p:attrNameLst>
                                      </p:cBhvr>
                                      <p:to>
                                        <p:strVal val="visible"/>
                                      </p:to>
                                    </p:set>
                                    <p:animEffect transition="in" filter="fade">
                                      <p:cBhvr>
                                        <p:cTn id="170" dur="1000"/>
                                        <p:tgtEl>
                                          <p:spTgt spid="73"/>
                                        </p:tgtEl>
                                      </p:cBhvr>
                                    </p:animEffect>
                                    <p:anim calcmode="lin" valueType="num">
                                      <p:cBhvr>
                                        <p:cTn id="171" dur="1000" fill="hold"/>
                                        <p:tgtEl>
                                          <p:spTgt spid="73"/>
                                        </p:tgtEl>
                                        <p:attrNameLst>
                                          <p:attrName>ppt_x</p:attrName>
                                        </p:attrNameLst>
                                      </p:cBhvr>
                                      <p:tavLst>
                                        <p:tav tm="0">
                                          <p:val>
                                            <p:strVal val="#ppt_x"/>
                                          </p:val>
                                        </p:tav>
                                        <p:tav tm="100000">
                                          <p:val>
                                            <p:strVal val="#ppt_x"/>
                                          </p:val>
                                        </p:tav>
                                      </p:tavLst>
                                    </p:anim>
                                    <p:anim calcmode="lin" valueType="num">
                                      <p:cBhvr>
                                        <p:cTn id="172"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2" grpId="0" animBg="1"/>
      <p:bldP spid="59" grpId="0" animBg="1"/>
      <p:bldP spid="60" grpId="0"/>
      <p:bldP spid="61" grpId="0" animBg="1"/>
      <p:bldP spid="64" grpId="0"/>
      <p:bldP spid="66" grpId="0" animBg="1"/>
      <p:bldP spid="67" grpId="0"/>
      <p:bldP spid="71" grpId="0" animBg="1"/>
      <p:bldP spid="72" grpId="0" animBg="1"/>
      <p:bldP spid="74" grpId="0" animBg="1"/>
      <p:bldP spid="75" grpId="0" animBg="1"/>
      <p:bldP spid="76"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לבן 4">
            <a:extLst>
              <a:ext uri="{FF2B5EF4-FFF2-40B4-BE49-F238E27FC236}">
                <a16:creationId xmlns:a16="http://schemas.microsoft.com/office/drawing/2014/main" id="{7DE208F1-7083-4E3B-B1C5-67E4F13DD142}"/>
              </a:ext>
            </a:extLst>
          </p:cNvPr>
          <p:cNvSpPr/>
          <p:nvPr/>
        </p:nvSpPr>
        <p:spPr>
          <a:xfrm>
            <a:off x="1238611" y="-49235"/>
            <a:ext cx="9640957" cy="923330"/>
          </a:xfrm>
          <a:prstGeom prst="rect">
            <a:avLst/>
          </a:prstGeom>
        </p:spPr>
        <p:txBody>
          <a:bodyPr wrap="square">
            <a:spAutoFit/>
          </a:bodyPr>
          <a:lstStyle/>
          <a:p>
            <a:pPr algn="ctr"/>
            <a:r>
              <a:rPr lang="he-IL" dirty="0"/>
              <a:t>דף י"ט א</a:t>
            </a:r>
          </a:p>
          <a:p>
            <a:pPr algn="ctr"/>
            <a:r>
              <a:rPr lang="he-IL" dirty="0"/>
              <a:t>דוחים דברי רבא: "</a:t>
            </a:r>
            <a:r>
              <a:rPr lang="he-IL" dirty="0" err="1"/>
              <a:t>קא</a:t>
            </a:r>
            <a:r>
              <a:rPr lang="he-IL" dirty="0"/>
              <a:t> טעי רבא במשנה של ארבע זוגי"</a:t>
            </a:r>
          </a:p>
          <a:p>
            <a:r>
              <a:rPr lang="he-IL" dirty="0"/>
              <a:t>וזה לא כך: "</a:t>
            </a:r>
            <a:r>
              <a:rPr lang="he-IL" dirty="0" err="1"/>
              <a:t>חדא</a:t>
            </a:r>
            <a:r>
              <a:rPr lang="he-IL" dirty="0"/>
              <a:t>, דאו או </a:t>
            </a:r>
            <a:r>
              <a:rPr lang="he-IL" dirty="0" err="1"/>
              <a:t>קתני</a:t>
            </a:r>
            <a:r>
              <a:rPr lang="he-IL" dirty="0"/>
              <a:t>" כלומר שהיו שני אחים נשואים או זוג זה או זוג זה ולא שהיו שני זוגות</a:t>
            </a:r>
          </a:p>
        </p:txBody>
      </p:sp>
      <p:grpSp>
        <p:nvGrpSpPr>
          <p:cNvPr id="11" name="קבוצה 10">
            <a:extLst>
              <a:ext uri="{FF2B5EF4-FFF2-40B4-BE49-F238E27FC236}">
                <a16:creationId xmlns:a16="http://schemas.microsoft.com/office/drawing/2014/main" id="{222E973B-E6DF-4A79-8AAA-AAEC61D04A6E}"/>
              </a:ext>
            </a:extLst>
          </p:cNvPr>
          <p:cNvGrpSpPr/>
          <p:nvPr/>
        </p:nvGrpSpPr>
        <p:grpSpPr>
          <a:xfrm>
            <a:off x="9922043" y="934683"/>
            <a:ext cx="1148167" cy="1092200"/>
            <a:chOff x="7741009" y="2738648"/>
            <a:chExt cx="1092200" cy="1092200"/>
          </a:xfrm>
        </p:grpSpPr>
        <p:pic>
          <p:nvPicPr>
            <p:cNvPr id="13" name="תמונה 12">
              <a:extLst>
                <a:ext uri="{FF2B5EF4-FFF2-40B4-BE49-F238E27FC236}">
                  <a16:creationId xmlns:a16="http://schemas.microsoft.com/office/drawing/2014/main" id="{0A456EB9-23D9-491B-9C2D-8F203DAC98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15" name="TextBox 14">
              <a:extLst>
                <a:ext uri="{FF2B5EF4-FFF2-40B4-BE49-F238E27FC236}">
                  <a16:creationId xmlns:a16="http://schemas.microsoft.com/office/drawing/2014/main" id="{66E4BF94-06DE-4702-9136-B1D70C941FEC}"/>
                </a:ext>
              </a:extLst>
            </p:cNvPr>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16" name="קבוצה 15">
            <a:extLst>
              <a:ext uri="{FF2B5EF4-FFF2-40B4-BE49-F238E27FC236}">
                <a16:creationId xmlns:a16="http://schemas.microsoft.com/office/drawing/2014/main" id="{676CEC39-DAC6-4B45-9BC0-B517F63732A2}"/>
              </a:ext>
            </a:extLst>
          </p:cNvPr>
          <p:cNvGrpSpPr/>
          <p:nvPr/>
        </p:nvGrpSpPr>
        <p:grpSpPr>
          <a:xfrm>
            <a:off x="2069635" y="923330"/>
            <a:ext cx="939800" cy="990600"/>
            <a:chOff x="4794371" y="3098561"/>
            <a:chExt cx="939800" cy="990600"/>
          </a:xfrm>
        </p:grpSpPr>
        <p:pic>
          <p:nvPicPr>
            <p:cNvPr id="17" name="תמונה 16">
              <a:extLst>
                <a:ext uri="{FF2B5EF4-FFF2-40B4-BE49-F238E27FC236}">
                  <a16:creationId xmlns:a16="http://schemas.microsoft.com/office/drawing/2014/main" id="{8B106F8B-D0DE-4A42-BA5C-C635CA5857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8" name="TextBox 17">
              <a:extLst>
                <a:ext uri="{FF2B5EF4-FFF2-40B4-BE49-F238E27FC236}">
                  <a16:creationId xmlns:a16="http://schemas.microsoft.com/office/drawing/2014/main" id="{0348D949-5FCB-4AB5-A096-397DCBCA0B99}"/>
                </a:ext>
              </a:extLst>
            </p:cNvPr>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9" name="קבוצה 18">
            <a:extLst>
              <a:ext uri="{FF2B5EF4-FFF2-40B4-BE49-F238E27FC236}">
                <a16:creationId xmlns:a16="http://schemas.microsoft.com/office/drawing/2014/main" id="{877D0D4A-9AA1-43FB-8342-631044A3B62C}"/>
              </a:ext>
            </a:extLst>
          </p:cNvPr>
          <p:cNvGrpSpPr/>
          <p:nvPr/>
        </p:nvGrpSpPr>
        <p:grpSpPr>
          <a:xfrm>
            <a:off x="5518150" y="1610398"/>
            <a:ext cx="1155700" cy="990600"/>
            <a:chOff x="7695484" y="1138474"/>
            <a:chExt cx="1155700" cy="990600"/>
          </a:xfrm>
        </p:grpSpPr>
        <p:pic>
          <p:nvPicPr>
            <p:cNvPr id="20" name="תמונה 19">
              <a:extLst>
                <a:ext uri="{FF2B5EF4-FFF2-40B4-BE49-F238E27FC236}">
                  <a16:creationId xmlns:a16="http://schemas.microsoft.com/office/drawing/2014/main" id="{6D5F92FC-15C5-4CC4-AD02-5C7BFE6A94F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1" name="TextBox 20">
              <a:extLst>
                <a:ext uri="{FF2B5EF4-FFF2-40B4-BE49-F238E27FC236}">
                  <a16:creationId xmlns:a16="http://schemas.microsoft.com/office/drawing/2014/main" id="{E73D6BC5-8819-4A0F-82CE-EF475940D5A8}"/>
                </a:ext>
              </a:extLst>
            </p:cNvPr>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2" name="קבוצה 21">
            <a:extLst>
              <a:ext uri="{FF2B5EF4-FFF2-40B4-BE49-F238E27FC236}">
                <a16:creationId xmlns:a16="http://schemas.microsoft.com/office/drawing/2014/main" id="{1B0B5519-AB8E-469F-9A5F-9ACBC60446A1}"/>
              </a:ext>
            </a:extLst>
          </p:cNvPr>
          <p:cNvGrpSpPr/>
          <p:nvPr/>
        </p:nvGrpSpPr>
        <p:grpSpPr>
          <a:xfrm>
            <a:off x="6595526" y="2563728"/>
            <a:ext cx="1274312" cy="1092200"/>
            <a:chOff x="5399538" y="2882900"/>
            <a:chExt cx="1274312" cy="1092200"/>
          </a:xfrm>
        </p:grpSpPr>
        <p:pic>
          <p:nvPicPr>
            <p:cNvPr id="23" name="תמונה 22">
              <a:extLst>
                <a:ext uri="{FF2B5EF4-FFF2-40B4-BE49-F238E27FC236}">
                  <a16:creationId xmlns:a16="http://schemas.microsoft.com/office/drawing/2014/main" id="{389ACB62-B71A-40E5-98BB-A19F08F9C2C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24" name="TextBox 23">
              <a:extLst>
                <a:ext uri="{FF2B5EF4-FFF2-40B4-BE49-F238E27FC236}">
                  <a16:creationId xmlns:a16="http://schemas.microsoft.com/office/drawing/2014/main" id="{3B1F55D7-52E0-40D0-AE74-E37194AED6FC}"/>
                </a:ext>
              </a:extLst>
            </p:cNvPr>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25" name="קבוצה 24">
            <a:extLst>
              <a:ext uri="{FF2B5EF4-FFF2-40B4-BE49-F238E27FC236}">
                <a16:creationId xmlns:a16="http://schemas.microsoft.com/office/drawing/2014/main" id="{F3B5FFD8-9735-4FA6-91F8-F65AF0906CFB}"/>
              </a:ext>
            </a:extLst>
          </p:cNvPr>
          <p:cNvGrpSpPr/>
          <p:nvPr/>
        </p:nvGrpSpPr>
        <p:grpSpPr>
          <a:xfrm>
            <a:off x="9368634" y="2581530"/>
            <a:ext cx="1106818" cy="927936"/>
            <a:chOff x="5473700" y="2876550"/>
            <a:chExt cx="1244600" cy="1104900"/>
          </a:xfrm>
        </p:grpSpPr>
        <p:pic>
          <p:nvPicPr>
            <p:cNvPr id="26" name="תמונה 25">
              <a:extLst>
                <a:ext uri="{FF2B5EF4-FFF2-40B4-BE49-F238E27FC236}">
                  <a16:creationId xmlns:a16="http://schemas.microsoft.com/office/drawing/2014/main" id="{4D6A7BB1-893A-4822-BCA9-29F93B26CE2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27" name="TextBox 26">
              <a:extLst>
                <a:ext uri="{FF2B5EF4-FFF2-40B4-BE49-F238E27FC236}">
                  <a16:creationId xmlns:a16="http://schemas.microsoft.com/office/drawing/2014/main" id="{EDCB973F-74DC-4768-869B-EA41A7AB3AD0}"/>
                </a:ext>
              </a:extLst>
            </p:cNvPr>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28" name="קבוצה 27">
            <a:extLst>
              <a:ext uri="{FF2B5EF4-FFF2-40B4-BE49-F238E27FC236}">
                <a16:creationId xmlns:a16="http://schemas.microsoft.com/office/drawing/2014/main" id="{89ED7B73-1D81-4145-A847-7B61DDF109CE}"/>
              </a:ext>
            </a:extLst>
          </p:cNvPr>
          <p:cNvGrpSpPr/>
          <p:nvPr/>
        </p:nvGrpSpPr>
        <p:grpSpPr>
          <a:xfrm>
            <a:off x="4641037" y="2801627"/>
            <a:ext cx="761162" cy="889000"/>
            <a:chOff x="4565410" y="4442364"/>
            <a:chExt cx="761162" cy="889000"/>
          </a:xfrm>
        </p:grpSpPr>
        <p:pic>
          <p:nvPicPr>
            <p:cNvPr id="29" name="תמונה 28">
              <a:extLst>
                <a:ext uri="{FF2B5EF4-FFF2-40B4-BE49-F238E27FC236}">
                  <a16:creationId xmlns:a16="http://schemas.microsoft.com/office/drawing/2014/main" id="{CFBA80F7-F49B-4C07-BA16-115161D398F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30" name="TextBox 29">
              <a:extLst>
                <a:ext uri="{FF2B5EF4-FFF2-40B4-BE49-F238E27FC236}">
                  <a16:creationId xmlns:a16="http://schemas.microsoft.com/office/drawing/2014/main" id="{89E9140E-2DCA-4704-8157-19E97DD10BC9}"/>
                </a:ext>
              </a:extLst>
            </p:cNvPr>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31" name="קבוצה 30">
            <a:extLst>
              <a:ext uri="{FF2B5EF4-FFF2-40B4-BE49-F238E27FC236}">
                <a16:creationId xmlns:a16="http://schemas.microsoft.com/office/drawing/2014/main" id="{C32D65F5-1BC2-4945-AB78-653FD84CCF51}"/>
              </a:ext>
            </a:extLst>
          </p:cNvPr>
          <p:cNvGrpSpPr/>
          <p:nvPr/>
        </p:nvGrpSpPr>
        <p:grpSpPr>
          <a:xfrm>
            <a:off x="8042764" y="2646145"/>
            <a:ext cx="934053" cy="990600"/>
            <a:chOff x="5147576" y="4839179"/>
            <a:chExt cx="723900" cy="889000"/>
          </a:xfrm>
        </p:grpSpPr>
        <p:pic>
          <p:nvPicPr>
            <p:cNvPr id="32" name="תמונה 31">
              <a:extLst>
                <a:ext uri="{FF2B5EF4-FFF2-40B4-BE49-F238E27FC236}">
                  <a16:creationId xmlns:a16="http://schemas.microsoft.com/office/drawing/2014/main" id="{B6C0D1FE-C117-46B5-A75A-049852B41D4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33" name="TextBox 32">
              <a:extLst>
                <a:ext uri="{FF2B5EF4-FFF2-40B4-BE49-F238E27FC236}">
                  <a16:creationId xmlns:a16="http://schemas.microsoft.com/office/drawing/2014/main" id="{65FE542B-CF68-4F85-B46E-5BA32BEABB94}"/>
                </a:ext>
              </a:extLst>
            </p:cNvPr>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34" name="קבוצה 33">
            <a:extLst>
              <a:ext uri="{FF2B5EF4-FFF2-40B4-BE49-F238E27FC236}">
                <a16:creationId xmlns:a16="http://schemas.microsoft.com/office/drawing/2014/main" id="{67CD1965-8D22-446D-8437-F329AB65B3B6}"/>
              </a:ext>
            </a:extLst>
          </p:cNvPr>
          <p:cNvGrpSpPr/>
          <p:nvPr/>
        </p:nvGrpSpPr>
        <p:grpSpPr>
          <a:xfrm>
            <a:off x="3155659" y="2767670"/>
            <a:ext cx="986708" cy="1003300"/>
            <a:chOff x="5011768" y="3997025"/>
            <a:chExt cx="986708" cy="1003300"/>
          </a:xfrm>
        </p:grpSpPr>
        <p:pic>
          <p:nvPicPr>
            <p:cNvPr id="35" name="תמונה 34">
              <a:extLst>
                <a:ext uri="{FF2B5EF4-FFF2-40B4-BE49-F238E27FC236}">
                  <a16:creationId xmlns:a16="http://schemas.microsoft.com/office/drawing/2014/main" id="{A01DEFAB-95C7-47C6-A9BB-594282ED526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36" name="TextBox 35">
              <a:extLst>
                <a:ext uri="{FF2B5EF4-FFF2-40B4-BE49-F238E27FC236}">
                  <a16:creationId xmlns:a16="http://schemas.microsoft.com/office/drawing/2014/main" id="{0E02E3DC-79B8-462C-BCE1-1BACCE993ED2}"/>
                </a:ext>
              </a:extLst>
            </p:cNvPr>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37" name="קבוצה 36">
            <a:extLst>
              <a:ext uri="{FF2B5EF4-FFF2-40B4-BE49-F238E27FC236}">
                <a16:creationId xmlns:a16="http://schemas.microsoft.com/office/drawing/2014/main" id="{F2351E15-F5A9-4D1C-8BA1-C7220A0BD0E4}"/>
              </a:ext>
            </a:extLst>
          </p:cNvPr>
          <p:cNvGrpSpPr/>
          <p:nvPr/>
        </p:nvGrpSpPr>
        <p:grpSpPr>
          <a:xfrm>
            <a:off x="11177453" y="4006250"/>
            <a:ext cx="901700" cy="889000"/>
            <a:chOff x="10518902" y="2114306"/>
            <a:chExt cx="901700" cy="889000"/>
          </a:xfrm>
        </p:grpSpPr>
        <p:pic>
          <p:nvPicPr>
            <p:cNvPr id="38" name="תמונה 37">
              <a:extLst>
                <a:ext uri="{FF2B5EF4-FFF2-40B4-BE49-F238E27FC236}">
                  <a16:creationId xmlns:a16="http://schemas.microsoft.com/office/drawing/2014/main" id="{66160519-C8F0-4953-B0D7-373A3EA5CE5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518902" y="2114306"/>
              <a:ext cx="901700" cy="889000"/>
            </a:xfrm>
            <a:prstGeom prst="rect">
              <a:avLst/>
            </a:prstGeom>
          </p:spPr>
        </p:pic>
        <p:sp>
          <p:nvSpPr>
            <p:cNvPr id="39" name="TextBox 38">
              <a:extLst>
                <a:ext uri="{FF2B5EF4-FFF2-40B4-BE49-F238E27FC236}">
                  <a16:creationId xmlns:a16="http://schemas.microsoft.com/office/drawing/2014/main" id="{E540628F-43D5-4656-AC85-224B011B0CAA}"/>
                </a:ext>
              </a:extLst>
            </p:cNvPr>
            <p:cNvSpPr txBox="1"/>
            <p:nvPr/>
          </p:nvSpPr>
          <p:spPr>
            <a:xfrm>
              <a:off x="10588752" y="2240056"/>
              <a:ext cx="612394" cy="276999"/>
            </a:xfrm>
            <a:prstGeom prst="rect">
              <a:avLst/>
            </a:prstGeom>
            <a:noFill/>
          </p:spPr>
          <p:txBody>
            <a:bodyPr wrap="square" rtlCol="1">
              <a:spAutoFit/>
            </a:bodyPr>
            <a:lstStyle/>
            <a:p>
              <a:r>
                <a:rPr lang="he-IL" sz="1200" dirty="0">
                  <a:solidFill>
                    <a:schemeClr val="bg1"/>
                  </a:solidFill>
                </a:rPr>
                <a:t>יפה</a:t>
              </a:r>
            </a:p>
          </p:txBody>
        </p:sp>
      </p:grpSp>
      <p:grpSp>
        <p:nvGrpSpPr>
          <p:cNvPr id="40" name="קבוצה 39">
            <a:extLst>
              <a:ext uri="{FF2B5EF4-FFF2-40B4-BE49-F238E27FC236}">
                <a16:creationId xmlns:a16="http://schemas.microsoft.com/office/drawing/2014/main" id="{00420970-DF67-436A-B61B-D7EFDAB76B41}"/>
              </a:ext>
            </a:extLst>
          </p:cNvPr>
          <p:cNvGrpSpPr/>
          <p:nvPr/>
        </p:nvGrpSpPr>
        <p:grpSpPr>
          <a:xfrm>
            <a:off x="1825649" y="3169403"/>
            <a:ext cx="889000" cy="889000"/>
            <a:chOff x="1327894" y="2176378"/>
            <a:chExt cx="889000" cy="889000"/>
          </a:xfrm>
        </p:grpSpPr>
        <p:pic>
          <p:nvPicPr>
            <p:cNvPr id="41" name="תמונה 40">
              <a:extLst>
                <a:ext uri="{FF2B5EF4-FFF2-40B4-BE49-F238E27FC236}">
                  <a16:creationId xmlns:a16="http://schemas.microsoft.com/office/drawing/2014/main" id="{37236E3C-FF31-4D94-BF1A-78F213AE569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327894" y="2176378"/>
              <a:ext cx="889000" cy="889000"/>
            </a:xfrm>
            <a:prstGeom prst="rect">
              <a:avLst/>
            </a:prstGeom>
          </p:spPr>
        </p:pic>
        <p:sp>
          <p:nvSpPr>
            <p:cNvPr id="42" name="TextBox 41">
              <a:extLst>
                <a:ext uri="{FF2B5EF4-FFF2-40B4-BE49-F238E27FC236}">
                  <a16:creationId xmlns:a16="http://schemas.microsoft.com/office/drawing/2014/main" id="{801EE7FD-006F-4E82-9DC3-C24DD269A3B9}"/>
                </a:ext>
              </a:extLst>
            </p:cNvPr>
            <p:cNvSpPr txBox="1"/>
            <p:nvPr/>
          </p:nvSpPr>
          <p:spPr>
            <a:xfrm>
              <a:off x="1399032" y="2323999"/>
              <a:ext cx="631076" cy="276999"/>
            </a:xfrm>
            <a:prstGeom prst="rect">
              <a:avLst/>
            </a:prstGeom>
            <a:noFill/>
          </p:spPr>
          <p:txBody>
            <a:bodyPr wrap="square" rtlCol="1">
              <a:spAutoFit/>
            </a:bodyPr>
            <a:lstStyle/>
            <a:p>
              <a:r>
                <a:rPr lang="he-IL" sz="1200" dirty="0">
                  <a:solidFill>
                    <a:schemeClr val="bg1"/>
                  </a:solidFill>
                </a:rPr>
                <a:t>חנה</a:t>
              </a:r>
            </a:p>
          </p:txBody>
        </p:sp>
      </p:grpSp>
      <p:grpSp>
        <p:nvGrpSpPr>
          <p:cNvPr id="43" name="קבוצה 42">
            <a:extLst>
              <a:ext uri="{FF2B5EF4-FFF2-40B4-BE49-F238E27FC236}">
                <a16:creationId xmlns:a16="http://schemas.microsoft.com/office/drawing/2014/main" id="{9893D686-FE61-496E-91CA-BF60D00416B5}"/>
              </a:ext>
            </a:extLst>
          </p:cNvPr>
          <p:cNvGrpSpPr/>
          <p:nvPr/>
        </p:nvGrpSpPr>
        <p:grpSpPr>
          <a:xfrm>
            <a:off x="328289" y="3989518"/>
            <a:ext cx="1106818" cy="927936"/>
            <a:chOff x="5473700" y="2876550"/>
            <a:chExt cx="1244600" cy="1104900"/>
          </a:xfrm>
        </p:grpSpPr>
        <p:pic>
          <p:nvPicPr>
            <p:cNvPr id="44" name="תמונה 43">
              <a:extLst>
                <a:ext uri="{FF2B5EF4-FFF2-40B4-BE49-F238E27FC236}">
                  <a16:creationId xmlns:a16="http://schemas.microsoft.com/office/drawing/2014/main" id="{6FD7B580-4A95-4D89-815E-CC8A60F2304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45" name="TextBox 44">
              <a:extLst>
                <a:ext uri="{FF2B5EF4-FFF2-40B4-BE49-F238E27FC236}">
                  <a16:creationId xmlns:a16="http://schemas.microsoft.com/office/drawing/2014/main" id="{89081294-2BE4-4584-AF54-691DC671C96E}"/>
                </a:ext>
              </a:extLst>
            </p:cNvPr>
            <p:cNvSpPr txBox="1"/>
            <p:nvPr/>
          </p:nvSpPr>
          <p:spPr>
            <a:xfrm>
              <a:off x="5703323" y="3585954"/>
              <a:ext cx="733246" cy="329825"/>
            </a:xfrm>
            <a:prstGeom prst="rect">
              <a:avLst/>
            </a:prstGeom>
            <a:noFill/>
          </p:spPr>
          <p:txBody>
            <a:bodyPr wrap="square" rtlCol="1">
              <a:spAutoFit/>
            </a:bodyPr>
            <a:lstStyle/>
            <a:p>
              <a:r>
                <a:rPr lang="he-IL" sz="1200" dirty="0">
                  <a:solidFill>
                    <a:schemeClr val="bg1"/>
                  </a:solidFill>
                </a:rPr>
                <a:t>שושנה</a:t>
              </a:r>
            </a:p>
          </p:txBody>
        </p:sp>
      </p:grpSp>
      <p:grpSp>
        <p:nvGrpSpPr>
          <p:cNvPr id="46" name="קבוצה 45">
            <a:extLst>
              <a:ext uri="{FF2B5EF4-FFF2-40B4-BE49-F238E27FC236}">
                <a16:creationId xmlns:a16="http://schemas.microsoft.com/office/drawing/2014/main" id="{E027D2F4-3D36-4E5D-B85F-CA8C2FDDB111}"/>
              </a:ext>
            </a:extLst>
          </p:cNvPr>
          <p:cNvGrpSpPr/>
          <p:nvPr/>
        </p:nvGrpSpPr>
        <p:grpSpPr>
          <a:xfrm rot="21417932">
            <a:off x="3155659" y="919113"/>
            <a:ext cx="6613503" cy="926386"/>
            <a:chOff x="4326228" y="242701"/>
            <a:chExt cx="1731182" cy="926386"/>
          </a:xfrm>
        </p:grpSpPr>
        <p:sp>
          <p:nvSpPr>
            <p:cNvPr id="47" name="חץ: שמאלה-ימינה-למעלה 46">
              <a:extLst>
                <a:ext uri="{FF2B5EF4-FFF2-40B4-BE49-F238E27FC236}">
                  <a16:creationId xmlns:a16="http://schemas.microsoft.com/office/drawing/2014/main" id="{48447CED-5C19-4D7F-914C-99582B799072}"/>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8" name="TextBox 47">
              <a:extLst>
                <a:ext uri="{FF2B5EF4-FFF2-40B4-BE49-F238E27FC236}">
                  <a16:creationId xmlns:a16="http://schemas.microsoft.com/office/drawing/2014/main" id="{5C15D268-A99C-4F94-BE85-0020E09CC35D}"/>
                </a:ext>
              </a:extLst>
            </p:cNvPr>
            <p:cNvSpPr txBox="1"/>
            <p:nvPr/>
          </p:nvSpPr>
          <p:spPr>
            <a:xfrm>
              <a:off x="4444489" y="242701"/>
              <a:ext cx="842026" cy="369332"/>
            </a:xfrm>
            <a:prstGeom prst="rect">
              <a:avLst/>
            </a:prstGeom>
            <a:noFill/>
          </p:spPr>
          <p:txBody>
            <a:bodyPr wrap="square" rtlCol="1">
              <a:spAutoFit/>
            </a:bodyPr>
            <a:lstStyle/>
            <a:p>
              <a:r>
                <a:rPr lang="he-IL" dirty="0"/>
                <a:t>אחים</a:t>
              </a:r>
            </a:p>
          </p:txBody>
        </p:sp>
      </p:grpSp>
      <p:grpSp>
        <p:nvGrpSpPr>
          <p:cNvPr id="49" name="קבוצה 48">
            <a:extLst>
              <a:ext uri="{FF2B5EF4-FFF2-40B4-BE49-F238E27FC236}">
                <a16:creationId xmlns:a16="http://schemas.microsoft.com/office/drawing/2014/main" id="{801C6CCB-B801-4FCC-8D9C-6D36A3957B17}"/>
              </a:ext>
            </a:extLst>
          </p:cNvPr>
          <p:cNvGrpSpPr/>
          <p:nvPr/>
        </p:nvGrpSpPr>
        <p:grpSpPr>
          <a:xfrm rot="17751352">
            <a:off x="260290" y="2673804"/>
            <a:ext cx="2777265" cy="573531"/>
            <a:chOff x="3338940" y="3851820"/>
            <a:chExt cx="1001755" cy="573531"/>
          </a:xfrm>
          <a:solidFill>
            <a:schemeClr val="accent4">
              <a:lumMod val="60000"/>
              <a:lumOff val="40000"/>
            </a:schemeClr>
          </a:solidFill>
        </p:grpSpPr>
        <p:grpSp>
          <p:nvGrpSpPr>
            <p:cNvPr id="50" name="קבוצה 49">
              <a:extLst>
                <a:ext uri="{FF2B5EF4-FFF2-40B4-BE49-F238E27FC236}">
                  <a16:creationId xmlns:a16="http://schemas.microsoft.com/office/drawing/2014/main" id="{3FFC6FA1-54FF-487E-9EDE-2523C424CA45}"/>
                </a:ext>
              </a:extLst>
            </p:cNvPr>
            <p:cNvGrpSpPr/>
            <p:nvPr/>
          </p:nvGrpSpPr>
          <p:grpSpPr>
            <a:xfrm rot="10800000">
              <a:off x="3338940" y="3851820"/>
              <a:ext cx="1001755" cy="573531"/>
              <a:chOff x="3450565" y="4015722"/>
              <a:chExt cx="1035170" cy="573531"/>
            </a:xfrm>
            <a:grpFill/>
          </p:grpSpPr>
          <p:sp>
            <p:nvSpPr>
              <p:cNvPr id="52" name="חץ ימינה 47">
                <a:extLst>
                  <a:ext uri="{FF2B5EF4-FFF2-40B4-BE49-F238E27FC236}">
                    <a16:creationId xmlns:a16="http://schemas.microsoft.com/office/drawing/2014/main" id="{A5C1C342-5100-4260-9BAB-079E8033A7CE}"/>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a:extLst>
                  <a:ext uri="{FF2B5EF4-FFF2-40B4-BE49-F238E27FC236}">
                    <a16:creationId xmlns:a16="http://schemas.microsoft.com/office/drawing/2014/main" id="{00C0A72B-5DAB-4D93-87D4-F147B8DC117E}"/>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51" name="TextBox 50">
              <a:extLst>
                <a:ext uri="{FF2B5EF4-FFF2-40B4-BE49-F238E27FC236}">
                  <a16:creationId xmlns:a16="http://schemas.microsoft.com/office/drawing/2014/main" id="{B850A226-8CBE-45C3-913A-85CC0318FCBF}"/>
                </a:ext>
              </a:extLst>
            </p:cNvPr>
            <p:cNvSpPr txBox="1"/>
            <p:nvPr/>
          </p:nvSpPr>
          <p:spPr>
            <a:xfrm>
              <a:off x="3617892" y="4020257"/>
              <a:ext cx="432216" cy="307777"/>
            </a:xfrm>
            <a:prstGeom prst="rect">
              <a:avLst/>
            </a:prstGeom>
            <a:grpFill/>
          </p:spPr>
          <p:txBody>
            <a:bodyPr wrap="square" rtlCol="1">
              <a:spAutoFit/>
            </a:bodyPr>
            <a:lstStyle/>
            <a:p>
              <a:r>
                <a:rPr lang="he-IL" sz="1400" dirty="0"/>
                <a:t>נשא אישה</a:t>
              </a:r>
            </a:p>
          </p:txBody>
        </p:sp>
      </p:grpSp>
      <p:grpSp>
        <p:nvGrpSpPr>
          <p:cNvPr id="54" name="קבוצה 53">
            <a:extLst>
              <a:ext uri="{FF2B5EF4-FFF2-40B4-BE49-F238E27FC236}">
                <a16:creationId xmlns:a16="http://schemas.microsoft.com/office/drawing/2014/main" id="{3E0D94B8-6811-436A-8E23-90E0AEC983E6}"/>
              </a:ext>
            </a:extLst>
          </p:cNvPr>
          <p:cNvGrpSpPr/>
          <p:nvPr/>
        </p:nvGrpSpPr>
        <p:grpSpPr>
          <a:xfrm rot="17580698">
            <a:off x="1698565" y="2332174"/>
            <a:ext cx="1334052" cy="573531"/>
            <a:chOff x="3338940" y="3851820"/>
            <a:chExt cx="1006145" cy="573531"/>
          </a:xfrm>
          <a:solidFill>
            <a:schemeClr val="accent4">
              <a:lumMod val="60000"/>
              <a:lumOff val="40000"/>
            </a:schemeClr>
          </a:solidFill>
        </p:grpSpPr>
        <p:grpSp>
          <p:nvGrpSpPr>
            <p:cNvPr id="55" name="קבוצה 54">
              <a:extLst>
                <a:ext uri="{FF2B5EF4-FFF2-40B4-BE49-F238E27FC236}">
                  <a16:creationId xmlns:a16="http://schemas.microsoft.com/office/drawing/2014/main" id="{1EC6D4EC-4082-413E-B962-416A604859B5}"/>
                </a:ext>
              </a:extLst>
            </p:cNvPr>
            <p:cNvGrpSpPr/>
            <p:nvPr/>
          </p:nvGrpSpPr>
          <p:grpSpPr>
            <a:xfrm rot="10800000">
              <a:off x="3338940" y="3851820"/>
              <a:ext cx="1001755" cy="573531"/>
              <a:chOff x="3450565" y="4015722"/>
              <a:chExt cx="1035170" cy="573531"/>
            </a:xfrm>
            <a:grpFill/>
          </p:grpSpPr>
          <p:sp>
            <p:nvSpPr>
              <p:cNvPr id="57" name="חץ ימינה 47">
                <a:extLst>
                  <a:ext uri="{FF2B5EF4-FFF2-40B4-BE49-F238E27FC236}">
                    <a16:creationId xmlns:a16="http://schemas.microsoft.com/office/drawing/2014/main" id="{8675CF6B-5721-488C-BA0E-3970C175FD00}"/>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8" name="TextBox 57">
                <a:extLst>
                  <a:ext uri="{FF2B5EF4-FFF2-40B4-BE49-F238E27FC236}">
                    <a16:creationId xmlns:a16="http://schemas.microsoft.com/office/drawing/2014/main" id="{DC7ABE8B-B0E4-4408-8E31-97760C174631}"/>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56" name="TextBox 55">
              <a:extLst>
                <a:ext uri="{FF2B5EF4-FFF2-40B4-BE49-F238E27FC236}">
                  <a16:creationId xmlns:a16="http://schemas.microsoft.com/office/drawing/2014/main" id="{64AD1ECB-F74D-46F5-99F2-1E2C110C1F66}"/>
                </a:ext>
              </a:extLst>
            </p:cNvPr>
            <p:cNvSpPr txBox="1"/>
            <p:nvPr/>
          </p:nvSpPr>
          <p:spPr>
            <a:xfrm>
              <a:off x="3617892" y="4014017"/>
              <a:ext cx="727193" cy="307777"/>
            </a:xfrm>
            <a:prstGeom prst="rect">
              <a:avLst/>
            </a:prstGeom>
            <a:grpFill/>
          </p:spPr>
          <p:txBody>
            <a:bodyPr wrap="square" rtlCol="1">
              <a:spAutoFit/>
            </a:bodyPr>
            <a:lstStyle/>
            <a:p>
              <a:r>
                <a:rPr lang="he-IL" sz="1400" dirty="0"/>
                <a:t>נשא אישה</a:t>
              </a:r>
            </a:p>
          </p:txBody>
        </p:sp>
      </p:grpSp>
      <p:grpSp>
        <p:nvGrpSpPr>
          <p:cNvPr id="59" name="קבוצה 58">
            <a:extLst>
              <a:ext uri="{FF2B5EF4-FFF2-40B4-BE49-F238E27FC236}">
                <a16:creationId xmlns:a16="http://schemas.microsoft.com/office/drawing/2014/main" id="{66DB6F8A-131E-40F7-9C90-4BCDC14378B4}"/>
              </a:ext>
            </a:extLst>
          </p:cNvPr>
          <p:cNvGrpSpPr/>
          <p:nvPr/>
        </p:nvGrpSpPr>
        <p:grpSpPr>
          <a:xfrm rot="13640585">
            <a:off x="2458427" y="2099813"/>
            <a:ext cx="1468149" cy="573531"/>
            <a:chOff x="3338940" y="3851820"/>
            <a:chExt cx="1006146" cy="573531"/>
          </a:xfrm>
          <a:solidFill>
            <a:schemeClr val="accent4">
              <a:lumMod val="60000"/>
              <a:lumOff val="40000"/>
            </a:schemeClr>
          </a:solidFill>
        </p:grpSpPr>
        <p:grpSp>
          <p:nvGrpSpPr>
            <p:cNvPr id="60" name="קבוצה 59">
              <a:extLst>
                <a:ext uri="{FF2B5EF4-FFF2-40B4-BE49-F238E27FC236}">
                  <a16:creationId xmlns:a16="http://schemas.microsoft.com/office/drawing/2014/main" id="{E0BF4ECB-84A6-42DF-B4CB-61EBC351C124}"/>
                </a:ext>
              </a:extLst>
            </p:cNvPr>
            <p:cNvGrpSpPr/>
            <p:nvPr/>
          </p:nvGrpSpPr>
          <p:grpSpPr>
            <a:xfrm rot="10800000">
              <a:off x="3338940" y="3851820"/>
              <a:ext cx="1001755" cy="573531"/>
              <a:chOff x="3450565" y="4015722"/>
              <a:chExt cx="1035170" cy="573531"/>
            </a:xfrm>
            <a:grpFill/>
          </p:grpSpPr>
          <p:sp>
            <p:nvSpPr>
              <p:cNvPr id="62" name="חץ ימינה 47">
                <a:extLst>
                  <a:ext uri="{FF2B5EF4-FFF2-40B4-BE49-F238E27FC236}">
                    <a16:creationId xmlns:a16="http://schemas.microsoft.com/office/drawing/2014/main" id="{6CE8FB31-547C-47CC-89A1-8115FF66F167}"/>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3" name="TextBox 62">
                <a:extLst>
                  <a:ext uri="{FF2B5EF4-FFF2-40B4-BE49-F238E27FC236}">
                    <a16:creationId xmlns:a16="http://schemas.microsoft.com/office/drawing/2014/main" id="{CD038D05-57E8-45F4-8019-2F29129DD907}"/>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61" name="TextBox 60">
              <a:extLst>
                <a:ext uri="{FF2B5EF4-FFF2-40B4-BE49-F238E27FC236}">
                  <a16:creationId xmlns:a16="http://schemas.microsoft.com/office/drawing/2014/main" id="{AD2AE9C1-D4B9-475C-B4B5-0E8C2A8C39F9}"/>
                </a:ext>
              </a:extLst>
            </p:cNvPr>
            <p:cNvSpPr txBox="1"/>
            <p:nvPr/>
          </p:nvSpPr>
          <p:spPr>
            <a:xfrm rot="10791661">
              <a:off x="3617893" y="4014017"/>
              <a:ext cx="727193" cy="307777"/>
            </a:xfrm>
            <a:prstGeom prst="rect">
              <a:avLst/>
            </a:prstGeom>
            <a:grpFill/>
          </p:spPr>
          <p:txBody>
            <a:bodyPr wrap="square" rtlCol="1">
              <a:spAutoFit/>
            </a:bodyPr>
            <a:lstStyle/>
            <a:p>
              <a:r>
                <a:rPr lang="he-IL" sz="1400" dirty="0"/>
                <a:t>נשא אישה</a:t>
              </a:r>
            </a:p>
          </p:txBody>
        </p:sp>
      </p:grpSp>
      <p:grpSp>
        <p:nvGrpSpPr>
          <p:cNvPr id="64" name="קבוצה 63">
            <a:extLst>
              <a:ext uri="{FF2B5EF4-FFF2-40B4-BE49-F238E27FC236}">
                <a16:creationId xmlns:a16="http://schemas.microsoft.com/office/drawing/2014/main" id="{7AEE35A0-CF91-4BC8-8E14-77E642C15395}"/>
              </a:ext>
            </a:extLst>
          </p:cNvPr>
          <p:cNvGrpSpPr/>
          <p:nvPr/>
        </p:nvGrpSpPr>
        <p:grpSpPr>
          <a:xfrm rot="13123803">
            <a:off x="2736175" y="2161640"/>
            <a:ext cx="2288397" cy="573531"/>
            <a:chOff x="3338940" y="3851820"/>
            <a:chExt cx="1006145" cy="573531"/>
          </a:xfrm>
          <a:solidFill>
            <a:schemeClr val="accent4">
              <a:lumMod val="60000"/>
              <a:lumOff val="40000"/>
            </a:schemeClr>
          </a:solidFill>
        </p:grpSpPr>
        <p:grpSp>
          <p:nvGrpSpPr>
            <p:cNvPr id="65" name="קבוצה 64">
              <a:extLst>
                <a:ext uri="{FF2B5EF4-FFF2-40B4-BE49-F238E27FC236}">
                  <a16:creationId xmlns:a16="http://schemas.microsoft.com/office/drawing/2014/main" id="{B5D5960D-9A5A-48EB-8785-53708854C8F1}"/>
                </a:ext>
              </a:extLst>
            </p:cNvPr>
            <p:cNvGrpSpPr/>
            <p:nvPr/>
          </p:nvGrpSpPr>
          <p:grpSpPr>
            <a:xfrm rot="10800000">
              <a:off x="3338940" y="3851820"/>
              <a:ext cx="1001755" cy="573531"/>
              <a:chOff x="3450565" y="4015722"/>
              <a:chExt cx="1035170" cy="573531"/>
            </a:xfrm>
            <a:grpFill/>
          </p:grpSpPr>
          <p:sp>
            <p:nvSpPr>
              <p:cNvPr id="67" name="חץ ימינה 47">
                <a:extLst>
                  <a:ext uri="{FF2B5EF4-FFF2-40B4-BE49-F238E27FC236}">
                    <a16:creationId xmlns:a16="http://schemas.microsoft.com/office/drawing/2014/main" id="{A08F30DF-3DAE-4840-B9F3-CEFCF5CC174E}"/>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8" name="TextBox 67">
                <a:extLst>
                  <a:ext uri="{FF2B5EF4-FFF2-40B4-BE49-F238E27FC236}">
                    <a16:creationId xmlns:a16="http://schemas.microsoft.com/office/drawing/2014/main" id="{56030919-F44F-4EFC-B683-FBA6E3B804FF}"/>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66" name="TextBox 65">
              <a:extLst>
                <a:ext uri="{FF2B5EF4-FFF2-40B4-BE49-F238E27FC236}">
                  <a16:creationId xmlns:a16="http://schemas.microsoft.com/office/drawing/2014/main" id="{7EE037B4-222C-4B13-9C18-8586D5B30CBA}"/>
                </a:ext>
              </a:extLst>
            </p:cNvPr>
            <p:cNvSpPr txBox="1"/>
            <p:nvPr/>
          </p:nvSpPr>
          <p:spPr>
            <a:xfrm rot="10694153">
              <a:off x="3617892" y="4014017"/>
              <a:ext cx="727193" cy="307777"/>
            </a:xfrm>
            <a:prstGeom prst="rect">
              <a:avLst/>
            </a:prstGeom>
            <a:grpFill/>
          </p:spPr>
          <p:txBody>
            <a:bodyPr wrap="square" rtlCol="1">
              <a:spAutoFit/>
            </a:bodyPr>
            <a:lstStyle/>
            <a:p>
              <a:r>
                <a:rPr lang="he-IL" sz="1400" dirty="0"/>
                <a:t>נשא אישה</a:t>
              </a:r>
            </a:p>
          </p:txBody>
        </p:sp>
      </p:grpSp>
      <p:grpSp>
        <p:nvGrpSpPr>
          <p:cNvPr id="69" name="קבוצה 68">
            <a:extLst>
              <a:ext uri="{FF2B5EF4-FFF2-40B4-BE49-F238E27FC236}">
                <a16:creationId xmlns:a16="http://schemas.microsoft.com/office/drawing/2014/main" id="{9C0C84D6-0496-42D8-B690-DA8996A2875B}"/>
              </a:ext>
            </a:extLst>
          </p:cNvPr>
          <p:cNvGrpSpPr/>
          <p:nvPr/>
        </p:nvGrpSpPr>
        <p:grpSpPr>
          <a:xfrm rot="19976065">
            <a:off x="7446225" y="1919184"/>
            <a:ext cx="2779649" cy="573531"/>
            <a:chOff x="3338940" y="3851820"/>
            <a:chExt cx="1006145" cy="573531"/>
          </a:xfrm>
          <a:solidFill>
            <a:schemeClr val="accent4">
              <a:lumMod val="60000"/>
              <a:lumOff val="40000"/>
            </a:schemeClr>
          </a:solidFill>
        </p:grpSpPr>
        <p:grpSp>
          <p:nvGrpSpPr>
            <p:cNvPr id="70" name="קבוצה 69">
              <a:extLst>
                <a:ext uri="{FF2B5EF4-FFF2-40B4-BE49-F238E27FC236}">
                  <a16:creationId xmlns:a16="http://schemas.microsoft.com/office/drawing/2014/main" id="{D66A6BE6-1F2E-44F7-9290-3D9555F54522}"/>
                </a:ext>
              </a:extLst>
            </p:cNvPr>
            <p:cNvGrpSpPr/>
            <p:nvPr/>
          </p:nvGrpSpPr>
          <p:grpSpPr>
            <a:xfrm rot="10800000">
              <a:off x="3338940" y="3851820"/>
              <a:ext cx="1001755" cy="573531"/>
              <a:chOff x="3450565" y="4015722"/>
              <a:chExt cx="1035170" cy="573531"/>
            </a:xfrm>
            <a:grpFill/>
          </p:grpSpPr>
          <p:sp>
            <p:nvSpPr>
              <p:cNvPr id="72" name="חץ ימינה 47">
                <a:extLst>
                  <a:ext uri="{FF2B5EF4-FFF2-40B4-BE49-F238E27FC236}">
                    <a16:creationId xmlns:a16="http://schemas.microsoft.com/office/drawing/2014/main" id="{B53FEB7E-A4C8-4330-A442-DE470D83CF74}"/>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3" name="TextBox 72">
                <a:extLst>
                  <a:ext uri="{FF2B5EF4-FFF2-40B4-BE49-F238E27FC236}">
                    <a16:creationId xmlns:a16="http://schemas.microsoft.com/office/drawing/2014/main" id="{0BD9C13C-6175-4B06-8A91-34535521977A}"/>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71" name="TextBox 70">
              <a:extLst>
                <a:ext uri="{FF2B5EF4-FFF2-40B4-BE49-F238E27FC236}">
                  <a16:creationId xmlns:a16="http://schemas.microsoft.com/office/drawing/2014/main" id="{1819E544-950D-4BB6-8ED2-285B5DD1814A}"/>
                </a:ext>
              </a:extLst>
            </p:cNvPr>
            <p:cNvSpPr txBox="1"/>
            <p:nvPr/>
          </p:nvSpPr>
          <p:spPr>
            <a:xfrm>
              <a:off x="3617892" y="4014017"/>
              <a:ext cx="727193" cy="307777"/>
            </a:xfrm>
            <a:prstGeom prst="rect">
              <a:avLst/>
            </a:prstGeom>
            <a:grpFill/>
          </p:spPr>
          <p:txBody>
            <a:bodyPr wrap="square" rtlCol="1">
              <a:spAutoFit/>
            </a:bodyPr>
            <a:lstStyle/>
            <a:p>
              <a:r>
                <a:rPr lang="he-IL" sz="1400" dirty="0"/>
                <a:t>נשא אישה</a:t>
              </a:r>
            </a:p>
          </p:txBody>
        </p:sp>
      </p:grpSp>
      <p:grpSp>
        <p:nvGrpSpPr>
          <p:cNvPr id="74" name="קבוצה 73">
            <a:extLst>
              <a:ext uri="{FF2B5EF4-FFF2-40B4-BE49-F238E27FC236}">
                <a16:creationId xmlns:a16="http://schemas.microsoft.com/office/drawing/2014/main" id="{5A744064-BC5C-461C-9A5D-3804353F1BE9}"/>
              </a:ext>
            </a:extLst>
          </p:cNvPr>
          <p:cNvGrpSpPr/>
          <p:nvPr/>
        </p:nvGrpSpPr>
        <p:grpSpPr>
          <a:xfrm rot="19673399">
            <a:off x="8771044" y="2183932"/>
            <a:ext cx="1643095" cy="573531"/>
            <a:chOff x="3338940" y="3851820"/>
            <a:chExt cx="1001755" cy="573531"/>
          </a:xfrm>
          <a:solidFill>
            <a:schemeClr val="accent4">
              <a:lumMod val="60000"/>
              <a:lumOff val="40000"/>
            </a:schemeClr>
          </a:solidFill>
        </p:grpSpPr>
        <p:grpSp>
          <p:nvGrpSpPr>
            <p:cNvPr id="75" name="קבוצה 74">
              <a:extLst>
                <a:ext uri="{FF2B5EF4-FFF2-40B4-BE49-F238E27FC236}">
                  <a16:creationId xmlns:a16="http://schemas.microsoft.com/office/drawing/2014/main" id="{DF89A776-716B-4D81-8B90-73742BAEC52A}"/>
                </a:ext>
              </a:extLst>
            </p:cNvPr>
            <p:cNvGrpSpPr/>
            <p:nvPr/>
          </p:nvGrpSpPr>
          <p:grpSpPr>
            <a:xfrm rot="10800000">
              <a:off x="3338940" y="3851820"/>
              <a:ext cx="1001755" cy="573531"/>
              <a:chOff x="3450565" y="4015722"/>
              <a:chExt cx="1035170" cy="573531"/>
            </a:xfrm>
            <a:grpFill/>
          </p:grpSpPr>
          <p:sp>
            <p:nvSpPr>
              <p:cNvPr id="77" name="חץ ימינה 47">
                <a:extLst>
                  <a:ext uri="{FF2B5EF4-FFF2-40B4-BE49-F238E27FC236}">
                    <a16:creationId xmlns:a16="http://schemas.microsoft.com/office/drawing/2014/main" id="{D6A3EA81-2030-442D-BCBA-305AD2F27952}"/>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8" name="TextBox 77">
                <a:extLst>
                  <a:ext uri="{FF2B5EF4-FFF2-40B4-BE49-F238E27FC236}">
                    <a16:creationId xmlns:a16="http://schemas.microsoft.com/office/drawing/2014/main" id="{CFA4FEBF-5871-4C92-8D9D-4BFCE90B8B74}"/>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76" name="TextBox 75">
              <a:extLst>
                <a:ext uri="{FF2B5EF4-FFF2-40B4-BE49-F238E27FC236}">
                  <a16:creationId xmlns:a16="http://schemas.microsoft.com/office/drawing/2014/main" id="{1BBCA767-F60F-4183-BE11-126012A80BAA}"/>
                </a:ext>
              </a:extLst>
            </p:cNvPr>
            <p:cNvSpPr txBox="1"/>
            <p:nvPr/>
          </p:nvSpPr>
          <p:spPr>
            <a:xfrm>
              <a:off x="3520613" y="3973932"/>
              <a:ext cx="654802" cy="307777"/>
            </a:xfrm>
            <a:prstGeom prst="rect">
              <a:avLst/>
            </a:prstGeom>
            <a:grpFill/>
          </p:spPr>
          <p:txBody>
            <a:bodyPr wrap="square" rtlCol="1">
              <a:spAutoFit/>
            </a:bodyPr>
            <a:lstStyle/>
            <a:p>
              <a:r>
                <a:rPr lang="he-IL" sz="1400" dirty="0"/>
                <a:t>נשא אישה</a:t>
              </a:r>
            </a:p>
          </p:txBody>
        </p:sp>
      </p:grpSp>
      <p:grpSp>
        <p:nvGrpSpPr>
          <p:cNvPr id="79" name="קבוצה 78">
            <a:extLst>
              <a:ext uri="{FF2B5EF4-FFF2-40B4-BE49-F238E27FC236}">
                <a16:creationId xmlns:a16="http://schemas.microsoft.com/office/drawing/2014/main" id="{3C7FB217-63DA-4507-B69B-13533B6B95CF}"/>
              </a:ext>
            </a:extLst>
          </p:cNvPr>
          <p:cNvGrpSpPr/>
          <p:nvPr/>
        </p:nvGrpSpPr>
        <p:grpSpPr>
          <a:xfrm rot="17975456">
            <a:off x="10069963" y="2098280"/>
            <a:ext cx="971680" cy="573531"/>
            <a:chOff x="3338940" y="3851820"/>
            <a:chExt cx="1006144" cy="573531"/>
          </a:xfrm>
          <a:solidFill>
            <a:schemeClr val="accent4">
              <a:lumMod val="60000"/>
              <a:lumOff val="40000"/>
            </a:schemeClr>
          </a:solidFill>
        </p:grpSpPr>
        <p:grpSp>
          <p:nvGrpSpPr>
            <p:cNvPr id="80" name="קבוצה 79">
              <a:extLst>
                <a:ext uri="{FF2B5EF4-FFF2-40B4-BE49-F238E27FC236}">
                  <a16:creationId xmlns:a16="http://schemas.microsoft.com/office/drawing/2014/main" id="{18A63887-8C8B-4D78-A870-67B92FDEC8B4}"/>
                </a:ext>
              </a:extLst>
            </p:cNvPr>
            <p:cNvGrpSpPr/>
            <p:nvPr/>
          </p:nvGrpSpPr>
          <p:grpSpPr>
            <a:xfrm rot="10800000">
              <a:off x="3338940" y="3851820"/>
              <a:ext cx="1001755" cy="573531"/>
              <a:chOff x="3450565" y="4015722"/>
              <a:chExt cx="1035170" cy="573531"/>
            </a:xfrm>
            <a:grpFill/>
          </p:grpSpPr>
          <p:sp>
            <p:nvSpPr>
              <p:cNvPr id="82" name="חץ ימינה 47">
                <a:extLst>
                  <a:ext uri="{FF2B5EF4-FFF2-40B4-BE49-F238E27FC236}">
                    <a16:creationId xmlns:a16="http://schemas.microsoft.com/office/drawing/2014/main" id="{D96ECA5C-38EE-4696-B796-B181E6FDC95D}"/>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3" name="TextBox 82">
                <a:extLst>
                  <a:ext uri="{FF2B5EF4-FFF2-40B4-BE49-F238E27FC236}">
                    <a16:creationId xmlns:a16="http://schemas.microsoft.com/office/drawing/2014/main" id="{18C4ECC7-DB0C-499C-88C3-1D568ECC9DF1}"/>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81" name="TextBox 80">
              <a:extLst>
                <a:ext uri="{FF2B5EF4-FFF2-40B4-BE49-F238E27FC236}">
                  <a16:creationId xmlns:a16="http://schemas.microsoft.com/office/drawing/2014/main" id="{4B79A9F5-631A-4D42-B1CB-BF31EB78BDFC}"/>
                </a:ext>
              </a:extLst>
            </p:cNvPr>
            <p:cNvSpPr txBox="1"/>
            <p:nvPr/>
          </p:nvSpPr>
          <p:spPr>
            <a:xfrm>
              <a:off x="3408069" y="4003359"/>
              <a:ext cx="937015" cy="307777"/>
            </a:xfrm>
            <a:prstGeom prst="rect">
              <a:avLst/>
            </a:prstGeom>
            <a:grpFill/>
          </p:spPr>
          <p:txBody>
            <a:bodyPr wrap="square" rtlCol="1">
              <a:spAutoFit/>
            </a:bodyPr>
            <a:lstStyle/>
            <a:p>
              <a:r>
                <a:rPr lang="he-IL" sz="1400" dirty="0"/>
                <a:t>נשא אישה</a:t>
              </a:r>
            </a:p>
          </p:txBody>
        </p:sp>
      </p:grpSp>
      <p:grpSp>
        <p:nvGrpSpPr>
          <p:cNvPr id="84" name="קבוצה 83">
            <a:extLst>
              <a:ext uri="{FF2B5EF4-FFF2-40B4-BE49-F238E27FC236}">
                <a16:creationId xmlns:a16="http://schemas.microsoft.com/office/drawing/2014/main" id="{273AED16-0225-4FA2-AA74-E27944971639}"/>
              </a:ext>
            </a:extLst>
          </p:cNvPr>
          <p:cNvGrpSpPr/>
          <p:nvPr/>
        </p:nvGrpSpPr>
        <p:grpSpPr>
          <a:xfrm rot="15299782">
            <a:off x="10302502" y="2757340"/>
            <a:ext cx="2057262" cy="573531"/>
            <a:chOff x="3338940" y="3851820"/>
            <a:chExt cx="1007349" cy="573531"/>
          </a:xfrm>
          <a:solidFill>
            <a:schemeClr val="accent4">
              <a:lumMod val="60000"/>
              <a:lumOff val="40000"/>
            </a:schemeClr>
          </a:solidFill>
        </p:grpSpPr>
        <p:grpSp>
          <p:nvGrpSpPr>
            <p:cNvPr id="85" name="קבוצה 84">
              <a:extLst>
                <a:ext uri="{FF2B5EF4-FFF2-40B4-BE49-F238E27FC236}">
                  <a16:creationId xmlns:a16="http://schemas.microsoft.com/office/drawing/2014/main" id="{0FD0246C-F5AA-466F-803B-FA6298302EA1}"/>
                </a:ext>
              </a:extLst>
            </p:cNvPr>
            <p:cNvGrpSpPr/>
            <p:nvPr/>
          </p:nvGrpSpPr>
          <p:grpSpPr>
            <a:xfrm rot="10800000">
              <a:off x="3338940" y="3851820"/>
              <a:ext cx="1001755" cy="573531"/>
              <a:chOff x="3450565" y="4015722"/>
              <a:chExt cx="1035170" cy="573531"/>
            </a:xfrm>
            <a:grpFill/>
          </p:grpSpPr>
          <p:sp>
            <p:nvSpPr>
              <p:cNvPr id="87" name="חץ ימינה 47">
                <a:extLst>
                  <a:ext uri="{FF2B5EF4-FFF2-40B4-BE49-F238E27FC236}">
                    <a16:creationId xmlns:a16="http://schemas.microsoft.com/office/drawing/2014/main" id="{351469D9-86CC-4D15-87EC-4287D976284F}"/>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8" name="TextBox 87">
                <a:extLst>
                  <a:ext uri="{FF2B5EF4-FFF2-40B4-BE49-F238E27FC236}">
                    <a16:creationId xmlns:a16="http://schemas.microsoft.com/office/drawing/2014/main" id="{68EEB5B6-99E7-46B8-B60D-21E4157C2B23}"/>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86" name="TextBox 85">
              <a:extLst>
                <a:ext uri="{FF2B5EF4-FFF2-40B4-BE49-F238E27FC236}">
                  <a16:creationId xmlns:a16="http://schemas.microsoft.com/office/drawing/2014/main" id="{752E11BE-9106-4FD1-A50F-37D8C87CF786}"/>
                </a:ext>
              </a:extLst>
            </p:cNvPr>
            <p:cNvSpPr txBox="1"/>
            <p:nvPr/>
          </p:nvSpPr>
          <p:spPr>
            <a:xfrm rot="10963793">
              <a:off x="3487490" y="3984329"/>
              <a:ext cx="858799" cy="307777"/>
            </a:xfrm>
            <a:prstGeom prst="rect">
              <a:avLst/>
            </a:prstGeom>
            <a:grpFill/>
          </p:spPr>
          <p:txBody>
            <a:bodyPr wrap="square" rtlCol="1">
              <a:spAutoFit/>
            </a:bodyPr>
            <a:lstStyle/>
            <a:p>
              <a:r>
                <a:rPr lang="he-IL" sz="1400" dirty="0"/>
                <a:t>נשא אישה</a:t>
              </a:r>
            </a:p>
          </p:txBody>
        </p:sp>
      </p:grpSp>
      <p:sp>
        <p:nvSpPr>
          <p:cNvPr id="9" name="חץ: שמאלה-למעלה 8">
            <a:extLst>
              <a:ext uri="{FF2B5EF4-FFF2-40B4-BE49-F238E27FC236}">
                <a16:creationId xmlns:a16="http://schemas.microsoft.com/office/drawing/2014/main" id="{E3E86F2C-C9E4-4D0D-A851-0BC45CAC6602}"/>
              </a:ext>
            </a:extLst>
          </p:cNvPr>
          <p:cNvSpPr/>
          <p:nvPr/>
        </p:nvSpPr>
        <p:spPr>
          <a:xfrm rot="2286757">
            <a:off x="5196356" y="2907005"/>
            <a:ext cx="1754454" cy="1659717"/>
          </a:xfrm>
          <a:prstGeom prst="leftUpArrow">
            <a:avLst>
              <a:gd name="adj1" fmla="val 18404"/>
              <a:gd name="adj2" fmla="val 18685"/>
              <a:gd name="adj3" fmla="val 2844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9" name="TextBox 88">
            <a:extLst>
              <a:ext uri="{FF2B5EF4-FFF2-40B4-BE49-F238E27FC236}">
                <a16:creationId xmlns:a16="http://schemas.microsoft.com/office/drawing/2014/main" id="{4C3997C4-F8AD-4A05-9674-E86D261F1AB4}"/>
              </a:ext>
            </a:extLst>
          </p:cNvPr>
          <p:cNvSpPr txBox="1"/>
          <p:nvPr/>
        </p:nvSpPr>
        <p:spPr>
          <a:xfrm>
            <a:off x="5759231" y="4028389"/>
            <a:ext cx="716116" cy="369332"/>
          </a:xfrm>
          <a:prstGeom prst="rect">
            <a:avLst/>
          </a:prstGeom>
          <a:solidFill>
            <a:srgbClr val="FFFF00"/>
          </a:solidFill>
          <a:ln>
            <a:solidFill>
              <a:srgbClr val="FFFF00"/>
            </a:solidFill>
          </a:ln>
        </p:spPr>
        <p:txBody>
          <a:bodyPr wrap="square" rtlCol="1">
            <a:spAutoFit/>
          </a:bodyPr>
          <a:lstStyle/>
          <a:p>
            <a:r>
              <a:rPr lang="he-IL" dirty="0"/>
              <a:t>אחיות</a:t>
            </a:r>
          </a:p>
        </p:txBody>
      </p:sp>
      <p:sp>
        <p:nvSpPr>
          <p:cNvPr id="90" name="חץ: שמאלה-למעלה 89">
            <a:extLst>
              <a:ext uri="{FF2B5EF4-FFF2-40B4-BE49-F238E27FC236}">
                <a16:creationId xmlns:a16="http://schemas.microsoft.com/office/drawing/2014/main" id="{3888B4E6-B439-43A6-ACB2-1869915E2527}"/>
              </a:ext>
            </a:extLst>
          </p:cNvPr>
          <p:cNvSpPr/>
          <p:nvPr/>
        </p:nvSpPr>
        <p:spPr>
          <a:xfrm rot="2286757">
            <a:off x="4125972" y="2127648"/>
            <a:ext cx="3886467" cy="3267772"/>
          </a:xfrm>
          <a:prstGeom prst="leftUpArrow">
            <a:avLst>
              <a:gd name="adj1" fmla="val 9705"/>
              <a:gd name="adj2" fmla="val 13717"/>
              <a:gd name="adj3" fmla="val 23008"/>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2" name="חץ: שמאלה-למעלה 91">
            <a:extLst>
              <a:ext uri="{FF2B5EF4-FFF2-40B4-BE49-F238E27FC236}">
                <a16:creationId xmlns:a16="http://schemas.microsoft.com/office/drawing/2014/main" id="{6D9CF3CC-62B5-467F-B2BE-17A6C8BB8302}"/>
              </a:ext>
            </a:extLst>
          </p:cNvPr>
          <p:cNvSpPr/>
          <p:nvPr/>
        </p:nvSpPr>
        <p:spPr>
          <a:xfrm rot="2286757">
            <a:off x="3192300" y="1271733"/>
            <a:ext cx="5933500" cy="4930258"/>
          </a:xfrm>
          <a:prstGeom prst="leftUpArrow">
            <a:avLst>
              <a:gd name="adj1" fmla="val 9917"/>
              <a:gd name="adj2" fmla="val 8964"/>
              <a:gd name="adj3" fmla="val 2844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3" name="TextBox 92">
            <a:extLst>
              <a:ext uri="{FF2B5EF4-FFF2-40B4-BE49-F238E27FC236}">
                <a16:creationId xmlns:a16="http://schemas.microsoft.com/office/drawing/2014/main" id="{C813AA96-F53C-459F-9DA1-48400CAC6C93}"/>
              </a:ext>
            </a:extLst>
          </p:cNvPr>
          <p:cNvSpPr txBox="1"/>
          <p:nvPr/>
        </p:nvSpPr>
        <p:spPr>
          <a:xfrm>
            <a:off x="5962456" y="5244256"/>
            <a:ext cx="1266139" cy="369332"/>
          </a:xfrm>
          <a:prstGeom prst="rect">
            <a:avLst/>
          </a:prstGeom>
          <a:solidFill>
            <a:srgbClr val="FFFF00"/>
          </a:solidFill>
        </p:spPr>
        <p:txBody>
          <a:bodyPr wrap="square" rtlCol="1">
            <a:spAutoFit/>
          </a:bodyPr>
          <a:lstStyle/>
          <a:p>
            <a:r>
              <a:rPr lang="he-IL" dirty="0"/>
              <a:t>אישה וביתה</a:t>
            </a:r>
          </a:p>
        </p:txBody>
      </p:sp>
      <p:sp>
        <p:nvSpPr>
          <p:cNvPr id="94" name="TextBox 93">
            <a:extLst>
              <a:ext uri="{FF2B5EF4-FFF2-40B4-BE49-F238E27FC236}">
                <a16:creationId xmlns:a16="http://schemas.microsoft.com/office/drawing/2014/main" id="{DB056C47-63A3-42E1-9799-717394D2D430}"/>
              </a:ext>
            </a:extLst>
          </p:cNvPr>
          <p:cNvSpPr txBox="1"/>
          <p:nvPr/>
        </p:nvSpPr>
        <p:spPr>
          <a:xfrm>
            <a:off x="5906595" y="6547926"/>
            <a:ext cx="1824197" cy="369332"/>
          </a:xfrm>
          <a:prstGeom prst="rect">
            <a:avLst/>
          </a:prstGeom>
          <a:solidFill>
            <a:srgbClr val="FFFF00"/>
          </a:solidFill>
        </p:spPr>
        <p:txBody>
          <a:bodyPr wrap="square" rtlCol="1">
            <a:spAutoFit/>
          </a:bodyPr>
          <a:lstStyle/>
          <a:p>
            <a:r>
              <a:rPr lang="he-IL" dirty="0"/>
              <a:t>אישה ובת  וביתה</a:t>
            </a:r>
          </a:p>
        </p:txBody>
      </p:sp>
      <p:grpSp>
        <p:nvGrpSpPr>
          <p:cNvPr id="95" name="קבוצה 94">
            <a:extLst>
              <a:ext uri="{FF2B5EF4-FFF2-40B4-BE49-F238E27FC236}">
                <a16:creationId xmlns:a16="http://schemas.microsoft.com/office/drawing/2014/main" id="{D667CC94-B364-44D2-96A0-98FB9A3D84DC}"/>
              </a:ext>
            </a:extLst>
          </p:cNvPr>
          <p:cNvGrpSpPr/>
          <p:nvPr/>
        </p:nvGrpSpPr>
        <p:grpSpPr>
          <a:xfrm>
            <a:off x="1316661" y="4397721"/>
            <a:ext cx="9575074" cy="583000"/>
            <a:chOff x="4777617" y="4193724"/>
            <a:chExt cx="2276390" cy="583000"/>
          </a:xfrm>
          <a:solidFill>
            <a:srgbClr val="92D050"/>
          </a:solidFill>
        </p:grpSpPr>
        <p:sp>
          <p:nvSpPr>
            <p:cNvPr id="96" name="חץ שמאלה-ימינה 79">
              <a:extLst>
                <a:ext uri="{FF2B5EF4-FFF2-40B4-BE49-F238E27FC236}">
                  <a16:creationId xmlns:a16="http://schemas.microsoft.com/office/drawing/2014/main" id="{A1D7DE1C-1C8C-4AA8-A4B6-64A85AE9A191}"/>
                </a:ext>
              </a:extLst>
            </p:cNvPr>
            <p:cNvSpPr/>
            <p:nvPr/>
          </p:nvSpPr>
          <p:spPr>
            <a:xfrm>
              <a:off x="4777617" y="4193724"/>
              <a:ext cx="2276390" cy="583000"/>
            </a:xfrm>
            <a:prstGeom prst="lef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7" name="TextBox 96">
              <a:extLst>
                <a:ext uri="{FF2B5EF4-FFF2-40B4-BE49-F238E27FC236}">
                  <a16:creationId xmlns:a16="http://schemas.microsoft.com/office/drawing/2014/main" id="{EB6A9C9F-6911-4226-B416-FB91DAF06725}"/>
                </a:ext>
              </a:extLst>
            </p:cNvPr>
            <p:cNvSpPr txBox="1"/>
            <p:nvPr/>
          </p:nvSpPr>
          <p:spPr>
            <a:xfrm>
              <a:off x="5059647" y="4295534"/>
              <a:ext cx="1026030" cy="369332"/>
            </a:xfrm>
            <a:prstGeom prst="rect">
              <a:avLst/>
            </a:prstGeom>
            <a:grpFill/>
          </p:spPr>
          <p:txBody>
            <a:bodyPr wrap="square" rtlCol="1">
              <a:spAutoFit/>
            </a:bodyPr>
            <a:lstStyle/>
            <a:p>
              <a:r>
                <a:rPr lang="he-IL" dirty="0"/>
                <a:t>אישה ובת בנה</a:t>
              </a:r>
            </a:p>
          </p:txBody>
        </p:sp>
      </p:grpSp>
      <p:grpSp>
        <p:nvGrpSpPr>
          <p:cNvPr id="98" name="קבוצה 97">
            <a:extLst>
              <a:ext uri="{FF2B5EF4-FFF2-40B4-BE49-F238E27FC236}">
                <a16:creationId xmlns:a16="http://schemas.microsoft.com/office/drawing/2014/main" id="{F09EEEE3-4736-49F2-B5C5-3EB951723602}"/>
              </a:ext>
            </a:extLst>
          </p:cNvPr>
          <p:cNvGrpSpPr/>
          <p:nvPr/>
        </p:nvGrpSpPr>
        <p:grpSpPr>
          <a:xfrm>
            <a:off x="11094373" y="380036"/>
            <a:ext cx="840287" cy="1171345"/>
            <a:chOff x="1065666" y="4425351"/>
            <a:chExt cx="1105790" cy="1807313"/>
          </a:xfrm>
        </p:grpSpPr>
        <p:pic>
          <p:nvPicPr>
            <p:cNvPr id="99" name="תמונה 98">
              <a:extLst>
                <a:ext uri="{FF2B5EF4-FFF2-40B4-BE49-F238E27FC236}">
                  <a16:creationId xmlns:a16="http://schemas.microsoft.com/office/drawing/2014/main" id="{7B1A5269-8F61-4B1A-931A-523C1865011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65666" y="4425351"/>
              <a:ext cx="1105790" cy="1807313"/>
            </a:xfrm>
            <a:prstGeom prst="rect">
              <a:avLst/>
            </a:prstGeom>
          </p:spPr>
        </p:pic>
        <p:sp>
          <p:nvSpPr>
            <p:cNvPr id="100" name="TextBox 99">
              <a:extLst>
                <a:ext uri="{FF2B5EF4-FFF2-40B4-BE49-F238E27FC236}">
                  <a16:creationId xmlns:a16="http://schemas.microsoft.com/office/drawing/2014/main" id="{ABD57BC6-79DD-405A-B4F7-42F0A993F818}"/>
                </a:ext>
              </a:extLst>
            </p:cNvPr>
            <p:cNvSpPr txBox="1"/>
            <p:nvPr/>
          </p:nvSpPr>
          <p:spPr>
            <a:xfrm>
              <a:off x="1065666" y="4805787"/>
              <a:ext cx="1033272" cy="930433"/>
            </a:xfrm>
            <a:prstGeom prst="rect">
              <a:avLst/>
            </a:prstGeom>
            <a:noFill/>
          </p:spPr>
          <p:txBody>
            <a:bodyPr wrap="square" rtlCol="1">
              <a:spAutoFit/>
            </a:bodyPr>
            <a:lstStyle/>
            <a:p>
              <a:r>
                <a:rPr lang="he-IL" dirty="0"/>
                <a:t>מת בלי ילדים</a:t>
              </a:r>
            </a:p>
          </p:txBody>
        </p:sp>
      </p:grpSp>
      <p:sp>
        <p:nvSpPr>
          <p:cNvPr id="102" name="כוכב: 7 פינות 101">
            <a:extLst>
              <a:ext uri="{FF2B5EF4-FFF2-40B4-BE49-F238E27FC236}">
                <a16:creationId xmlns:a16="http://schemas.microsoft.com/office/drawing/2014/main" id="{E662ADA9-4282-4004-9C1D-30CCC14AF8F1}"/>
              </a:ext>
            </a:extLst>
          </p:cNvPr>
          <p:cNvSpPr/>
          <p:nvPr/>
        </p:nvSpPr>
        <p:spPr>
          <a:xfrm>
            <a:off x="9359142" y="4592198"/>
            <a:ext cx="3257154" cy="2124571"/>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3" name="TextBox 102">
            <a:extLst>
              <a:ext uri="{FF2B5EF4-FFF2-40B4-BE49-F238E27FC236}">
                <a16:creationId xmlns:a16="http://schemas.microsoft.com/office/drawing/2014/main" id="{0C29725B-368D-4662-A6D4-562ABF7D1A0C}"/>
              </a:ext>
            </a:extLst>
          </p:cNvPr>
          <p:cNvSpPr txBox="1"/>
          <p:nvPr/>
        </p:nvSpPr>
        <p:spPr>
          <a:xfrm>
            <a:off x="9642763" y="5024651"/>
            <a:ext cx="2623901" cy="923330"/>
          </a:xfrm>
          <a:prstGeom prst="rect">
            <a:avLst/>
          </a:prstGeom>
          <a:noFill/>
        </p:spPr>
        <p:txBody>
          <a:bodyPr wrap="square" rtlCol="1">
            <a:spAutoFit/>
          </a:bodyPr>
          <a:lstStyle/>
          <a:p>
            <a:r>
              <a:rPr lang="he-IL" dirty="0"/>
              <a:t>ארבעת נשות ראובן נופלות ליבום לפני שמעון. ולא לפני לוי כי ארבעתן ערוות ללוי</a:t>
            </a:r>
          </a:p>
        </p:txBody>
      </p:sp>
      <p:sp>
        <p:nvSpPr>
          <p:cNvPr id="106" name="TextBox 105">
            <a:extLst>
              <a:ext uri="{FF2B5EF4-FFF2-40B4-BE49-F238E27FC236}">
                <a16:creationId xmlns:a16="http://schemas.microsoft.com/office/drawing/2014/main" id="{F890B6BB-5443-4B0C-B0BA-3D35D2F1BE71}"/>
              </a:ext>
            </a:extLst>
          </p:cNvPr>
          <p:cNvSpPr txBox="1"/>
          <p:nvPr/>
        </p:nvSpPr>
        <p:spPr>
          <a:xfrm>
            <a:off x="7325345" y="5359218"/>
            <a:ext cx="2444434" cy="1200329"/>
          </a:xfrm>
          <a:prstGeom prst="rect">
            <a:avLst/>
          </a:prstGeom>
          <a:solidFill>
            <a:schemeClr val="accent1">
              <a:lumMod val="40000"/>
              <a:lumOff val="60000"/>
            </a:schemeClr>
          </a:solidFill>
          <a:ln w="38100">
            <a:solidFill>
              <a:srgbClr val="92D050"/>
            </a:solidFill>
          </a:ln>
          <a:scene3d>
            <a:camera prst="orthographicFront"/>
            <a:lightRig rig="threePt" dir="t"/>
          </a:scene3d>
          <a:sp3d>
            <a:bevelT prst="angle"/>
          </a:sp3d>
        </p:spPr>
        <p:txBody>
          <a:bodyPr wrap="square" rtlCol="1">
            <a:spAutoFit/>
          </a:bodyPr>
          <a:lstStyle/>
          <a:p>
            <a:r>
              <a:rPr lang="he-IL" dirty="0" err="1"/>
              <a:t>לר</a:t>
            </a:r>
            <a:r>
              <a:rPr lang="he-IL" dirty="0"/>
              <a:t>' אושעיה אליבא דר' שמעון: אחת מנשותיו של ראובן נחשבת כנוסה אצל שמעון</a:t>
            </a:r>
          </a:p>
        </p:txBody>
      </p:sp>
      <p:grpSp>
        <p:nvGrpSpPr>
          <p:cNvPr id="107" name="קבוצה 106">
            <a:extLst>
              <a:ext uri="{FF2B5EF4-FFF2-40B4-BE49-F238E27FC236}">
                <a16:creationId xmlns:a16="http://schemas.microsoft.com/office/drawing/2014/main" id="{401310FD-CE20-4617-AAFE-579C3B218F92}"/>
              </a:ext>
            </a:extLst>
          </p:cNvPr>
          <p:cNvGrpSpPr/>
          <p:nvPr/>
        </p:nvGrpSpPr>
        <p:grpSpPr>
          <a:xfrm>
            <a:off x="1217298" y="115519"/>
            <a:ext cx="840287" cy="1171345"/>
            <a:chOff x="1065666" y="4425351"/>
            <a:chExt cx="1105790" cy="1807313"/>
          </a:xfrm>
        </p:grpSpPr>
        <p:pic>
          <p:nvPicPr>
            <p:cNvPr id="108" name="תמונה 107">
              <a:extLst>
                <a:ext uri="{FF2B5EF4-FFF2-40B4-BE49-F238E27FC236}">
                  <a16:creationId xmlns:a16="http://schemas.microsoft.com/office/drawing/2014/main" id="{081BF7AB-70A8-4466-9562-AEE27E7847B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65666" y="4425351"/>
              <a:ext cx="1105790" cy="1807313"/>
            </a:xfrm>
            <a:prstGeom prst="rect">
              <a:avLst/>
            </a:prstGeom>
          </p:spPr>
        </p:pic>
        <p:sp>
          <p:nvSpPr>
            <p:cNvPr id="109" name="TextBox 108">
              <a:extLst>
                <a:ext uri="{FF2B5EF4-FFF2-40B4-BE49-F238E27FC236}">
                  <a16:creationId xmlns:a16="http://schemas.microsoft.com/office/drawing/2014/main" id="{59425405-4C39-444E-9D66-403770316ABB}"/>
                </a:ext>
              </a:extLst>
            </p:cNvPr>
            <p:cNvSpPr txBox="1"/>
            <p:nvPr/>
          </p:nvSpPr>
          <p:spPr>
            <a:xfrm>
              <a:off x="1065666" y="4805787"/>
              <a:ext cx="1033272" cy="930433"/>
            </a:xfrm>
            <a:prstGeom prst="rect">
              <a:avLst/>
            </a:prstGeom>
            <a:noFill/>
          </p:spPr>
          <p:txBody>
            <a:bodyPr wrap="square" rtlCol="1">
              <a:spAutoFit/>
            </a:bodyPr>
            <a:lstStyle/>
            <a:p>
              <a:r>
                <a:rPr lang="he-IL" dirty="0"/>
                <a:t>מת בלי ילדים</a:t>
              </a:r>
            </a:p>
          </p:txBody>
        </p:sp>
      </p:grpSp>
      <p:sp>
        <p:nvSpPr>
          <p:cNvPr id="110" name="TextBox 109">
            <a:extLst>
              <a:ext uri="{FF2B5EF4-FFF2-40B4-BE49-F238E27FC236}">
                <a16:creationId xmlns:a16="http://schemas.microsoft.com/office/drawing/2014/main" id="{B2854689-2E97-435A-B51B-E4FF6EB3C577}"/>
              </a:ext>
            </a:extLst>
          </p:cNvPr>
          <p:cNvSpPr txBox="1"/>
          <p:nvPr/>
        </p:nvSpPr>
        <p:spPr>
          <a:xfrm>
            <a:off x="-98237" y="1204185"/>
            <a:ext cx="2274009" cy="646331"/>
          </a:xfrm>
          <a:prstGeom prst="rect">
            <a:avLst/>
          </a:prstGeom>
          <a:solidFill>
            <a:schemeClr val="accent1">
              <a:lumMod val="60000"/>
              <a:lumOff val="40000"/>
            </a:schemeClr>
          </a:solidFill>
          <a:ln w="38100">
            <a:solidFill>
              <a:srgbClr val="00B0F0"/>
            </a:solidFill>
          </a:ln>
          <a:scene3d>
            <a:camera prst="orthographicFront"/>
            <a:lightRig rig="threePt" dir="t"/>
          </a:scene3d>
          <a:sp3d>
            <a:bevelT prst="relaxedInset"/>
          </a:sp3d>
        </p:spPr>
        <p:txBody>
          <a:bodyPr wrap="square" rtlCol="1">
            <a:spAutoFit/>
          </a:bodyPr>
          <a:lstStyle/>
          <a:p>
            <a:r>
              <a:rPr lang="he-IL" dirty="0"/>
              <a:t>ארבעת נשות לוי נופלות לפני שמעון ליבום</a:t>
            </a:r>
          </a:p>
        </p:txBody>
      </p:sp>
      <p:sp>
        <p:nvSpPr>
          <p:cNvPr id="112" name="TextBox 111">
            <a:extLst>
              <a:ext uri="{FF2B5EF4-FFF2-40B4-BE49-F238E27FC236}">
                <a16:creationId xmlns:a16="http://schemas.microsoft.com/office/drawing/2014/main" id="{4EB68B7D-E700-4198-B6BC-F731B70524EF}"/>
              </a:ext>
            </a:extLst>
          </p:cNvPr>
          <p:cNvSpPr txBox="1"/>
          <p:nvPr/>
        </p:nvSpPr>
        <p:spPr>
          <a:xfrm>
            <a:off x="-108013" y="4961384"/>
            <a:ext cx="5956536" cy="1754326"/>
          </a:xfrm>
          <a:prstGeom prst="rect">
            <a:avLst/>
          </a:prstGeom>
          <a:solidFill>
            <a:schemeClr val="accent5">
              <a:lumMod val="20000"/>
              <a:lumOff val="80000"/>
            </a:schemeClr>
          </a:solidFill>
          <a:ln w="38100">
            <a:solidFill>
              <a:srgbClr val="FFFF00"/>
            </a:solidFill>
          </a:ln>
          <a:scene3d>
            <a:camera prst="orthographicFront"/>
            <a:lightRig rig="threePt" dir="t"/>
          </a:scene3d>
          <a:sp3d>
            <a:bevelT prst="slope"/>
          </a:sp3d>
        </p:spPr>
        <p:txBody>
          <a:bodyPr wrap="square" rtlCol="1">
            <a:spAutoFit/>
          </a:bodyPr>
          <a:lstStyle/>
          <a:p>
            <a:r>
              <a:rPr lang="he-IL" dirty="0"/>
              <a:t>כיוון שאחת מנשות ראובן נחשבת כנוסה לשמעון יוצא שכל ארבעת בנות הזוג השניות, שהיו נשואות ללוי פטורות, כי אחת מהן יוצאת מדין ערווה (כי בת זוגה נחשבת כנוסה לשמעון) ואילו שאר שלוש הנשים יוצאות מדין צרת ערווה.</a:t>
            </a:r>
          </a:p>
          <a:p>
            <a:r>
              <a:rPr lang="he-IL" dirty="0"/>
              <a:t>ואחת מנשות ראובן </a:t>
            </a:r>
            <a:r>
              <a:rPr lang="he-IL" dirty="0" err="1"/>
              <a:t>מתייבמת</a:t>
            </a:r>
            <a:r>
              <a:rPr lang="he-IL" dirty="0"/>
              <a:t> ושלושת צרותיה פטורות משום "בית אחד הוא בונה ולא שני בתים"</a:t>
            </a:r>
          </a:p>
        </p:txBody>
      </p:sp>
      <p:grpSp>
        <p:nvGrpSpPr>
          <p:cNvPr id="101" name="קבוצה 100">
            <a:extLst>
              <a:ext uri="{FF2B5EF4-FFF2-40B4-BE49-F238E27FC236}">
                <a16:creationId xmlns:a16="http://schemas.microsoft.com/office/drawing/2014/main" id="{B18E4EAB-DEAD-43D9-AF22-A52D2A5AA300}"/>
              </a:ext>
            </a:extLst>
          </p:cNvPr>
          <p:cNvGrpSpPr/>
          <p:nvPr/>
        </p:nvGrpSpPr>
        <p:grpSpPr>
          <a:xfrm>
            <a:off x="-160114" y="2671355"/>
            <a:ext cx="1199887" cy="716627"/>
            <a:chOff x="-139148" y="6141373"/>
            <a:chExt cx="1199887" cy="716627"/>
          </a:xfrm>
        </p:grpSpPr>
        <p:sp>
          <p:nvSpPr>
            <p:cNvPr id="104" name="לחצן פעולה: עבור לדף הבית 103">
              <a:hlinkClick r:id="rId14" action="ppaction://hlinksldjump" highlightClick="1"/>
              <a:extLst>
                <a:ext uri="{FF2B5EF4-FFF2-40B4-BE49-F238E27FC236}">
                  <a16:creationId xmlns:a16="http://schemas.microsoft.com/office/drawing/2014/main" id="{21F1E415-CCFC-4F44-B668-226C9A686AEF}"/>
                </a:ext>
              </a:extLst>
            </p:cNvPr>
            <p:cNvSpPr/>
            <p:nvPr/>
          </p:nvSpPr>
          <p:spPr>
            <a:xfrm>
              <a:off x="208722" y="6418372"/>
              <a:ext cx="685800" cy="43962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5" name="TextBox 104">
              <a:extLst>
                <a:ext uri="{FF2B5EF4-FFF2-40B4-BE49-F238E27FC236}">
                  <a16:creationId xmlns:a16="http://schemas.microsoft.com/office/drawing/2014/main" id="{4EFAA76C-FAE6-491F-8E23-235FE9A76E94}"/>
                </a:ext>
              </a:extLst>
            </p:cNvPr>
            <p:cNvSpPr txBox="1"/>
            <p:nvPr/>
          </p:nvSpPr>
          <p:spPr>
            <a:xfrm>
              <a:off x="-139148" y="6141373"/>
              <a:ext cx="1199887" cy="276999"/>
            </a:xfrm>
            <a:prstGeom prst="rect">
              <a:avLst/>
            </a:prstGeom>
            <a:noFill/>
          </p:spPr>
          <p:txBody>
            <a:bodyPr wrap="square" rtlCol="1">
              <a:spAutoFit/>
            </a:bodyPr>
            <a:lstStyle/>
            <a:p>
              <a:r>
                <a:rPr lang="he-IL" sz="1200" dirty="0"/>
                <a:t>לתוכן העניינים</a:t>
              </a:r>
            </a:p>
          </p:txBody>
        </p:sp>
      </p:grpSp>
      <p:sp>
        <p:nvSpPr>
          <p:cNvPr id="2" name="מציין מיקום של תאריך 1"/>
          <p:cNvSpPr>
            <a:spLocks noGrp="1"/>
          </p:cNvSpPr>
          <p:nvPr>
            <p:ph type="dt" sz="half" idx="10"/>
          </p:nvPr>
        </p:nvSpPr>
        <p:spPr/>
        <p:txBody>
          <a:bodyPr/>
          <a:lstStyle/>
          <a:p>
            <a:fld id="{4E6A3778-7059-4300-BF20-8DB6900D732D}" type="datetime4">
              <a:rPr lang="he-IL" smtClean="0"/>
              <a:t>ז'.אדר ב.תשע"ט</a:t>
            </a:fld>
            <a:endParaRPr lang="he-IL"/>
          </a:p>
        </p:txBody>
      </p:sp>
      <p:sp>
        <p:nvSpPr>
          <p:cNvPr id="3" name="מציין מיקום של כותרת תחתונה 2"/>
          <p:cNvSpPr>
            <a:spLocks noGrp="1"/>
          </p:cNvSpPr>
          <p:nvPr>
            <p:ph type="ftr" sz="quarter" idx="11"/>
          </p:nvPr>
        </p:nvSpPr>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p:txBody>
          <a:bodyPr/>
          <a:lstStyle/>
          <a:p>
            <a:fld id="{EB67B795-7742-4BE3-83C6-04220FFFEE81}" type="slidenum">
              <a:rPr lang="he-IL" smtClean="0"/>
              <a:t>3</a:t>
            </a:fld>
            <a:endParaRPr lang="he-IL"/>
          </a:p>
        </p:txBody>
      </p:sp>
    </p:spTree>
    <p:extLst>
      <p:ext uri="{BB962C8B-B14F-4D97-AF65-F5344CB8AC3E}">
        <p14:creationId xmlns:p14="http://schemas.microsoft.com/office/powerpoint/2010/main" val="115537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46"/>
                                        </p:tgtEl>
                                        <p:attrNameLst>
                                          <p:attrName>style.visibility</p:attrName>
                                        </p:attrNameLst>
                                      </p:cBhvr>
                                      <p:to>
                                        <p:strVal val="visible"/>
                                      </p:to>
                                    </p:set>
                                    <p:animEffect transition="in" filter="wheel(1)">
                                      <p:cBhvr>
                                        <p:cTn id="19" dur="2000"/>
                                        <p:tgtEl>
                                          <p:spTgt spid="4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9" fill="hold" nodeType="clickEffect">
                                  <p:stCondLst>
                                    <p:cond delay="0"/>
                                  </p:stCondLst>
                                  <p:childTnLst>
                                    <p:set>
                                      <p:cBhvr>
                                        <p:cTn id="27" dur="1" fill="hold">
                                          <p:stCondLst>
                                            <p:cond delay="0"/>
                                          </p:stCondLst>
                                        </p:cTn>
                                        <p:tgtEl>
                                          <p:spTgt spid="84"/>
                                        </p:tgtEl>
                                        <p:attrNameLst>
                                          <p:attrName>style.visibility</p:attrName>
                                        </p:attrNameLst>
                                      </p:cBhvr>
                                      <p:to>
                                        <p:strVal val="visible"/>
                                      </p:to>
                                    </p:set>
                                    <p:anim calcmode="lin" valueType="num">
                                      <p:cBhvr additive="base">
                                        <p:cTn id="28" dur="500" fill="hold"/>
                                        <p:tgtEl>
                                          <p:spTgt spid="84"/>
                                        </p:tgtEl>
                                        <p:attrNameLst>
                                          <p:attrName>ppt_x</p:attrName>
                                        </p:attrNameLst>
                                      </p:cBhvr>
                                      <p:tavLst>
                                        <p:tav tm="0">
                                          <p:val>
                                            <p:strVal val="0-#ppt_w/2"/>
                                          </p:val>
                                        </p:tav>
                                        <p:tav tm="100000">
                                          <p:val>
                                            <p:strVal val="#ppt_x"/>
                                          </p:val>
                                        </p:tav>
                                      </p:tavLst>
                                    </p:anim>
                                    <p:anim calcmode="lin" valueType="num">
                                      <p:cBhvr additive="base">
                                        <p:cTn id="29" dur="500" fill="hold"/>
                                        <p:tgtEl>
                                          <p:spTgt spid="84"/>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25"/>
                                        </p:tgtEl>
                                        <p:attrNameLst>
                                          <p:attrName>style.visibility</p:attrName>
                                        </p:attrNameLst>
                                      </p:cBhvr>
                                      <p:to>
                                        <p:strVal val="visible"/>
                                      </p:to>
                                    </p:set>
                                    <p:anim calcmode="lin" valueType="num">
                                      <p:cBhvr additive="base">
                                        <p:cTn id="34" dur="500" fill="hold"/>
                                        <p:tgtEl>
                                          <p:spTgt spid="25"/>
                                        </p:tgtEl>
                                        <p:attrNameLst>
                                          <p:attrName>ppt_x</p:attrName>
                                        </p:attrNameLst>
                                      </p:cBhvr>
                                      <p:tavLst>
                                        <p:tav tm="0">
                                          <p:val>
                                            <p:strVal val="#ppt_x"/>
                                          </p:val>
                                        </p:tav>
                                        <p:tav tm="100000">
                                          <p:val>
                                            <p:strVal val="#ppt_x"/>
                                          </p:val>
                                        </p:tav>
                                      </p:tavLst>
                                    </p:anim>
                                    <p:anim calcmode="lin" valueType="num">
                                      <p:cBhvr additive="base">
                                        <p:cTn id="3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3" fill="hold" nodeType="clickEffect">
                                  <p:stCondLst>
                                    <p:cond delay="0"/>
                                  </p:stCondLst>
                                  <p:childTnLst>
                                    <p:set>
                                      <p:cBhvr>
                                        <p:cTn id="39" dur="1" fill="hold">
                                          <p:stCondLst>
                                            <p:cond delay="0"/>
                                          </p:stCondLst>
                                        </p:cTn>
                                        <p:tgtEl>
                                          <p:spTgt spid="79"/>
                                        </p:tgtEl>
                                        <p:attrNameLst>
                                          <p:attrName>style.visibility</p:attrName>
                                        </p:attrNameLst>
                                      </p:cBhvr>
                                      <p:to>
                                        <p:strVal val="visible"/>
                                      </p:to>
                                    </p:set>
                                    <p:anim calcmode="lin" valueType="num">
                                      <p:cBhvr additive="base">
                                        <p:cTn id="40" dur="500" fill="hold"/>
                                        <p:tgtEl>
                                          <p:spTgt spid="79"/>
                                        </p:tgtEl>
                                        <p:attrNameLst>
                                          <p:attrName>ppt_x</p:attrName>
                                        </p:attrNameLst>
                                      </p:cBhvr>
                                      <p:tavLst>
                                        <p:tav tm="0">
                                          <p:val>
                                            <p:strVal val="1+#ppt_w/2"/>
                                          </p:val>
                                        </p:tav>
                                        <p:tav tm="100000">
                                          <p:val>
                                            <p:strVal val="#ppt_x"/>
                                          </p:val>
                                        </p:tav>
                                      </p:tavLst>
                                    </p:anim>
                                    <p:anim calcmode="lin" valueType="num">
                                      <p:cBhvr additive="base">
                                        <p:cTn id="41" dur="500" fill="hold"/>
                                        <p:tgtEl>
                                          <p:spTgt spid="79"/>
                                        </p:tgtEl>
                                        <p:attrNameLst>
                                          <p:attrName>ppt_y</p:attrName>
                                        </p:attrNameLst>
                                      </p:cBhvr>
                                      <p:tavLst>
                                        <p:tav tm="0">
                                          <p:val>
                                            <p:strVal val="0-#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2" presetClass="entr" presetSubtype="3" fill="hold" nodeType="clickEffect">
                                  <p:stCondLst>
                                    <p:cond delay="0"/>
                                  </p:stCondLst>
                                  <p:childTnLst>
                                    <p:set>
                                      <p:cBhvr>
                                        <p:cTn id="49" dur="1" fill="hold">
                                          <p:stCondLst>
                                            <p:cond delay="0"/>
                                          </p:stCondLst>
                                        </p:cTn>
                                        <p:tgtEl>
                                          <p:spTgt spid="74"/>
                                        </p:tgtEl>
                                        <p:attrNameLst>
                                          <p:attrName>style.visibility</p:attrName>
                                        </p:attrNameLst>
                                      </p:cBhvr>
                                      <p:to>
                                        <p:strVal val="visible"/>
                                      </p:to>
                                    </p:set>
                                    <p:anim calcmode="lin" valueType="num">
                                      <p:cBhvr additive="base">
                                        <p:cTn id="50" dur="500" fill="hold"/>
                                        <p:tgtEl>
                                          <p:spTgt spid="74"/>
                                        </p:tgtEl>
                                        <p:attrNameLst>
                                          <p:attrName>ppt_x</p:attrName>
                                        </p:attrNameLst>
                                      </p:cBhvr>
                                      <p:tavLst>
                                        <p:tav tm="0">
                                          <p:val>
                                            <p:strVal val="1+#ppt_w/2"/>
                                          </p:val>
                                        </p:tav>
                                        <p:tav tm="100000">
                                          <p:val>
                                            <p:strVal val="#ppt_x"/>
                                          </p:val>
                                        </p:tav>
                                      </p:tavLst>
                                    </p:anim>
                                    <p:anim calcmode="lin" valueType="num">
                                      <p:cBhvr additive="base">
                                        <p:cTn id="51" dur="500" fill="hold"/>
                                        <p:tgtEl>
                                          <p:spTgt spid="74"/>
                                        </p:tgtEl>
                                        <p:attrNameLst>
                                          <p:attrName>ppt_y</p:attrName>
                                        </p:attrNameLst>
                                      </p:cBhvr>
                                      <p:tavLst>
                                        <p:tav tm="0">
                                          <p:val>
                                            <p:strVal val="0-#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22"/>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2" presetClass="entr" presetSubtype="3" fill="hold" nodeType="clickEffect">
                                  <p:stCondLst>
                                    <p:cond delay="0"/>
                                  </p:stCondLst>
                                  <p:childTnLst>
                                    <p:set>
                                      <p:cBhvr>
                                        <p:cTn id="59" dur="1" fill="hold">
                                          <p:stCondLst>
                                            <p:cond delay="0"/>
                                          </p:stCondLst>
                                        </p:cTn>
                                        <p:tgtEl>
                                          <p:spTgt spid="69"/>
                                        </p:tgtEl>
                                        <p:attrNameLst>
                                          <p:attrName>style.visibility</p:attrName>
                                        </p:attrNameLst>
                                      </p:cBhvr>
                                      <p:to>
                                        <p:strVal val="visible"/>
                                      </p:to>
                                    </p:set>
                                    <p:anim calcmode="lin" valueType="num">
                                      <p:cBhvr additive="base">
                                        <p:cTn id="60" dur="500" fill="hold"/>
                                        <p:tgtEl>
                                          <p:spTgt spid="69"/>
                                        </p:tgtEl>
                                        <p:attrNameLst>
                                          <p:attrName>ppt_x</p:attrName>
                                        </p:attrNameLst>
                                      </p:cBhvr>
                                      <p:tavLst>
                                        <p:tav tm="0">
                                          <p:val>
                                            <p:strVal val="1+#ppt_w/2"/>
                                          </p:val>
                                        </p:tav>
                                        <p:tav tm="100000">
                                          <p:val>
                                            <p:strVal val="#ppt_x"/>
                                          </p:val>
                                        </p:tav>
                                      </p:tavLst>
                                    </p:anim>
                                    <p:anim calcmode="lin" valueType="num">
                                      <p:cBhvr additive="base">
                                        <p:cTn id="61" dur="500" fill="hold"/>
                                        <p:tgtEl>
                                          <p:spTgt spid="69"/>
                                        </p:tgtEl>
                                        <p:attrNameLst>
                                          <p:attrName>ppt_y</p:attrName>
                                        </p:attrNameLst>
                                      </p:cBhvr>
                                      <p:tavLst>
                                        <p:tav tm="0">
                                          <p:val>
                                            <p:strVal val="0-#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28"/>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 presetClass="entr" presetSubtype="9" fill="hold" nodeType="clickEffect">
                                  <p:stCondLst>
                                    <p:cond delay="0"/>
                                  </p:stCondLst>
                                  <p:childTnLst>
                                    <p:set>
                                      <p:cBhvr>
                                        <p:cTn id="69" dur="1" fill="hold">
                                          <p:stCondLst>
                                            <p:cond delay="0"/>
                                          </p:stCondLst>
                                        </p:cTn>
                                        <p:tgtEl>
                                          <p:spTgt spid="64"/>
                                        </p:tgtEl>
                                        <p:attrNameLst>
                                          <p:attrName>style.visibility</p:attrName>
                                        </p:attrNameLst>
                                      </p:cBhvr>
                                      <p:to>
                                        <p:strVal val="visible"/>
                                      </p:to>
                                    </p:set>
                                    <p:anim calcmode="lin" valueType="num">
                                      <p:cBhvr additive="base">
                                        <p:cTn id="70" dur="500" fill="hold"/>
                                        <p:tgtEl>
                                          <p:spTgt spid="64"/>
                                        </p:tgtEl>
                                        <p:attrNameLst>
                                          <p:attrName>ppt_x</p:attrName>
                                        </p:attrNameLst>
                                      </p:cBhvr>
                                      <p:tavLst>
                                        <p:tav tm="0">
                                          <p:val>
                                            <p:strVal val="0-#ppt_w/2"/>
                                          </p:val>
                                        </p:tav>
                                        <p:tav tm="100000">
                                          <p:val>
                                            <p:strVal val="#ppt_x"/>
                                          </p:val>
                                        </p:tav>
                                      </p:tavLst>
                                    </p:anim>
                                    <p:anim calcmode="lin" valueType="num">
                                      <p:cBhvr additive="base">
                                        <p:cTn id="71" dur="500" fill="hold"/>
                                        <p:tgtEl>
                                          <p:spTgt spid="64"/>
                                        </p:tgtEl>
                                        <p:attrNameLst>
                                          <p:attrName>ppt_y</p:attrName>
                                        </p:attrNameLst>
                                      </p:cBhvr>
                                      <p:tavLst>
                                        <p:tav tm="0">
                                          <p:val>
                                            <p:strVal val="0-#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9"/>
                                        </p:tgtEl>
                                        <p:attrNameLst>
                                          <p:attrName>style.visibility</p:attrName>
                                        </p:attrNameLst>
                                      </p:cBhvr>
                                      <p:to>
                                        <p:strVal val="visible"/>
                                      </p:to>
                                    </p:set>
                                    <p:animEffect transition="in" filter="wheel(1)">
                                      <p:cBhvr>
                                        <p:cTn id="76" dur="2000"/>
                                        <p:tgtEl>
                                          <p:spTgt spid="9"/>
                                        </p:tgtEl>
                                      </p:cBhvr>
                                    </p:animEffect>
                                  </p:childTnLst>
                                </p:cTn>
                              </p:par>
                            </p:childTnLst>
                          </p:cTn>
                        </p:par>
                      </p:childTnLst>
                    </p:cTn>
                  </p:par>
                  <p:par>
                    <p:cTn id="77" fill="hold">
                      <p:stCondLst>
                        <p:cond delay="indefinite"/>
                      </p:stCondLst>
                      <p:childTnLst>
                        <p:par>
                          <p:cTn id="78" fill="hold">
                            <p:stCondLst>
                              <p:cond delay="0"/>
                            </p:stCondLst>
                            <p:childTnLst>
                              <p:par>
                                <p:cTn id="79" presetID="31" presetClass="entr" presetSubtype="0" fill="hold" grpId="0" nodeType="clickEffect">
                                  <p:stCondLst>
                                    <p:cond delay="0"/>
                                  </p:stCondLst>
                                  <p:childTnLst>
                                    <p:set>
                                      <p:cBhvr>
                                        <p:cTn id="80" dur="1" fill="hold">
                                          <p:stCondLst>
                                            <p:cond delay="0"/>
                                          </p:stCondLst>
                                        </p:cTn>
                                        <p:tgtEl>
                                          <p:spTgt spid="89"/>
                                        </p:tgtEl>
                                        <p:attrNameLst>
                                          <p:attrName>style.visibility</p:attrName>
                                        </p:attrNameLst>
                                      </p:cBhvr>
                                      <p:to>
                                        <p:strVal val="visible"/>
                                      </p:to>
                                    </p:set>
                                    <p:anim calcmode="lin" valueType="num">
                                      <p:cBhvr>
                                        <p:cTn id="81" dur="1000" fill="hold"/>
                                        <p:tgtEl>
                                          <p:spTgt spid="89"/>
                                        </p:tgtEl>
                                        <p:attrNameLst>
                                          <p:attrName>ppt_w</p:attrName>
                                        </p:attrNameLst>
                                      </p:cBhvr>
                                      <p:tavLst>
                                        <p:tav tm="0">
                                          <p:val>
                                            <p:fltVal val="0"/>
                                          </p:val>
                                        </p:tav>
                                        <p:tav tm="100000">
                                          <p:val>
                                            <p:strVal val="#ppt_w"/>
                                          </p:val>
                                        </p:tav>
                                      </p:tavLst>
                                    </p:anim>
                                    <p:anim calcmode="lin" valueType="num">
                                      <p:cBhvr>
                                        <p:cTn id="82" dur="1000" fill="hold"/>
                                        <p:tgtEl>
                                          <p:spTgt spid="89"/>
                                        </p:tgtEl>
                                        <p:attrNameLst>
                                          <p:attrName>ppt_h</p:attrName>
                                        </p:attrNameLst>
                                      </p:cBhvr>
                                      <p:tavLst>
                                        <p:tav tm="0">
                                          <p:val>
                                            <p:fltVal val="0"/>
                                          </p:val>
                                        </p:tav>
                                        <p:tav tm="100000">
                                          <p:val>
                                            <p:strVal val="#ppt_h"/>
                                          </p:val>
                                        </p:tav>
                                      </p:tavLst>
                                    </p:anim>
                                    <p:anim calcmode="lin" valueType="num">
                                      <p:cBhvr>
                                        <p:cTn id="83" dur="1000" fill="hold"/>
                                        <p:tgtEl>
                                          <p:spTgt spid="89"/>
                                        </p:tgtEl>
                                        <p:attrNameLst>
                                          <p:attrName>style.rotation</p:attrName>
                                        </p:attrNameLst>
                                      </p:cBhvr>
                                      <p:tavLst>
                                        <p:tav tm="0">
                                          <p:val>
                                            <p:fltVal val="90"/>
                                          </p:val>
                                        </p:tav>
                                        <p:tav tm="100000">
                                          <p:val>
                                            <p:fltVal val="0"/>
                                          </p:val>
                                        </p:tav>
                                      </p:tavLst>
                                    </p:anim>
                                    <p:animEffect transition="in" filter="fade">
                                      <p:cBhvr>
                                        <p:cTn id="84" dur="1000"/>
                                        <p:tgtEl>
                                          <p:spTgt spid="89"/>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4"/>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2" presetClass="entr" presetSubtype="9" fill="hold" nodeType="clickEffect">
                                  <p:stCondLst>
                                    <p:cond delay="0"/>
                                  </p:stCondLst>
                                  <p:childTnLst>
                                    <p:set>
                                      <p:cBhvr>
                                        <p:cTn id="92" dur="1" fill="hold">
                                          <p:stCondLst>
                                            <p:cond delay="0"/>
                                          </p:stCondLst>
                                        </p:cTn>
                                        <p:tgtEl>
                                          <p:spTgt spid="59"/>
                                        </p:tgtEl>
                                        <p:attrNameLst>
                                          <p:attrName>style.visibility</p:attrName>
                                        </p:attrNameLst>
                                      </p:cBhvr>
                                      <p:to>
                                        <p:strVal val="visible"/>
                                      </p:to>
                                    </p:set>
                                    <p:anim calcmode="lin" valueType="num">
                                      <p:cBhvr additive="base">
                                        <p:cTn id="93" dur="500" fill="hold"/>
                                        <p:tgtEl>
                                          <p:spTgt spid="59"/>
                                        </p:tgtEl>
                                        <p:attrNameLst>
                                          <p:attrName>ppt_x</p:attrName>
                                        </p:attrNameLst>
                                      </p:cBhvr>
                                      <p:tavLst>
                                        <p:tav tm="0">
                                          <p:val>
                                            <p:strVal val="0-#ppt_w/2"/>
                                          </p:val>
                                        </p:tav>
                                        <p:tav tm="100000">
                                          <p:val>
                                            <p:strVal val="#ppt_x"/>
                                          </p:val>
                                        </p:tav>
                                      </p:tavLst>
                                    </p:anim>
                                    <p:anim calcmode="lin" valueType="num">
                                      <p:cBhvr additive="base">
                                        <p:cTn id="94" dur="500" fill="hold"/>
                                        <p:tgtEl>
                                          <p:spTgt spid="59"/>
                                        </p:tgtEl>
                                        <p:attrNameLst>
                                          <p:attrName>ppt_y</p:attrName>
                                        </p:attrNameLst>
                                      </p:cBhvr>
                                      <p:tavLst>
                                        <p:tav tm="0">
                                          <p:val>
                                            <p:strVal val="0-#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1" presetClass="entr" presetSubtype="1" fill="hold" grpId="0" nodeType="clickEffect">
                                  <p:stCondLst>
                                    <p:cond delay="0"/>
                                  </p:stCondLst>
                                  <p:childTnLst>
                                    <p:set>
                                      <p:cBhvr>
                                        <p:cTn id="98" dur="1" fill="hold">
                                          <p:stCondLst>
                                            <p:cond delay="0"/>
                                          </p:stCondLst>
                                        </p:cTn>
                                        <p:tgtEl>
                                          <p:spTgt spid="90"/>
                                        </p:tgtEl>
                                        <p:attrNameLst>
                                          <p:attrName>style.visibility</p:attrName>
                                        </p:attrNameLst>
                                      </p:cBhvr>
                                      <p:to>
                                        <p:strVal val="visible"/>
                                      </p:to>
                                    </p:set>
                                    <p:animEffect transition="in" filter="wheel(1)">
                                      <p:cBhvr>
                                        <p:cTn id="99" dur="2000"/>
                                        <p:tgtEl>
                                          <p:spTgt spid="90"/>
                                        </p:tgtEl>
                                      </p:cBhvr>
                                    </p:animEffect>
                                  </p:childTnLst>
                                </p:cTn>
                              </p:par>
                            </p:childTnLst>
                          </p:cTn>
                        </p:par>
                      </p:childTnLst>
                    </p:cTn>
                  </p:par>
                  <p:par>
                    <p:cTn id="100" fill="hold">
                      <p:stCondLst>
                        <p:cond delay="indefinite"/>
                      </p:stCondLst>
                      <p:childTnLst>
                        <p:par>
                          <p:cTn id="101" fill="hold">
                            <p:stCondLst>
                              <p:cond delay="0"/>
                            </p:stCondLst>
                            <p:childTnLst>
                              <p:par>
                                <p:cTn id="102" presetID="31" presetClass="entr" presetSubtype="0" fill="hold" grpId="0" nodeType="clickEffect">
                                  <p:stCondLst>
                                    <p:cond delay="0"/>
                                  </p:stCondLst>
                                  <p:childTnLst>
                                    <p:set>
                                      <p:cBhvr>
                                        <p:cTn id="103" dur="1" fill="hold">
                                          <p:stCondLst>
                                            <p:cond delay="0"/>
                                          </p:stCondLst>
                                        </p:cTn>
                                        <p:tgtEl>
                                          <p:spTgt spid="93"/>
                                        </p:tgtEl>
                                        <p:attrNameLst>
                                          <p:attrName>style.visibility</p:attrName>
                                        </p:attrNameLst>
                                      </p:cBhvr>
                                      <p:to>
                                        <p:strVal val="visible"/>
                                      </p:to>
                                    </p:set>
                                    <p:anim calcmode="lin" valueType="num">
                                      <p:cBhvr>
                                        <p:cTn id="104" dur="1000" fill="hold"/>
                                        <p:tgtEl>
                                          <p:spTgt spid="93"/>
                                        </p:tgtEl>
                                        <p:attrNameLst>
                                          <p:attrName>ppt_w</p:attrName>
                                        </p:attrNameLst>
                                      </p:cBhvr>
                                      <p:tavLst>
                                        <p:tav tm="0">
                                          <p:val>
                                            <p:fltVal val="0"/>
                                          </p:val>
                                        </p:tav>
                                        <p:tav tm="100000">
                                          <p:val>
                                            <p:strVal val="#ppt_w"/>
                                          </p:val>
                                        </p:tav>
                                      </p:tavLst>
                                    </p:anim>
                                    <p:anim calcmode="lin" valueType="num">
                                      <p:cBhvr>
                                        <p:cTn id="105" dur="1000" fill="hold"/>
                                        <p:tgtEl>
                                          <p:spTgt spid="93"/>
                                        </p:tgtEl>
                                        <p:attrNameLst>
                                          <p:attrName>ppt_h</p:attrName>
                                        </p:attrNameLst>
                                      </p:cBhvr>
                                      <p:tavLst>
                                        <p:tav tm="0">
                                          <p:val>
                                            <p:fltVal val="0"/>
                                          </p:val>
                                        </p:tav>
                                        <p:tav tm="100000">
                                          <p:val>
                                            <p:strVal val="#ppt_h"/>
                                          </p:val>
                                        </p:tav>
                                      </p:tavLst>
                                    </p:anim>
                                    <p:anim calcmode="lin" valueType="num">
                                      <p:cBhvr>
                                        <p:cTn id="106" dur="1000" fill="hold"/>
                                        <p:tgtEl>
                                          <p:spTgt spid="93"/>
                                        </p:tgtEl>
                                        <p:attrNameLst>
                                          <p:attrName>style.rotation</p:attrName>
                                        </p:attrNameLst>
                                      </p:cBhvr>
                                      <p:tavLst>
                                        <p:tav tm="0">
                                          <p:val>
                                            <p:fltVal val="90"/>
                                          </p:val>
                                        </p:tav>
                                        <p:tav tm="100000">
                                          <p:val>
                                            <p:fltVal val="0"/>
                                          </p:val>
                                        </p:tav>
                                      </p:tavLst>
                                    </p:anim>
                                    <p:animEffect transition="in" filter="fade">
                                      <p:cBhvr>
                                        <p:cTn id="107" dur="1000"/>
                                        <p:tgtEl>
                                          <p:spTgt spid="93"/>
                                        </p:tgtEl>
                                      </p:cBhvr>
                                    </p:animEffect>
                                  </p:childTnLst>
                                </p:cTn>
                              </p:par>
                            </p:childTnLst>
                          </p:cTn>
                        </p:par>
                      </p:childTnLst>
                    </p:cTn>
                  </p:par>
                  <p:par>
                    <p:cTn id="108" fill="hold">
                      <p:stCondLst>
                        <p:cond delay="indefinite"/>
                      </p:stCondLst>
                      <p:childTnLst>
                        <p:par>
                          <p:cTn id="109" fill="hold">
                            <p:stCondLst>
                              <p:cond delay="0"/>
                            </p:stCondLst>
                            <p:childTnLst>
                              <p:par>
                                <p:cTn id="110" presetID="1" presetClass="entr" presetSubtype="0" fill="hold" nodeType="clickEffect">
                                  <p:stCondLst>
                                    <p:cond delay="0"/>
                                  </p:stCondLst>
                                  <p:childTnLst>
                                    <p:set>
                                      <p:cBhvr>
                                        <p:cTn id="111" dur="1" fill="hold">
                                          <p:stCondLst>
                                            <p:cond delay="0"/>
                                          </p:stCondLst>
                                        </p:cTn>
                                        <p:tgtEl>
                                          <p:spTgt spid="40"/>
                                        </p:tgtEl>
                                        <p:attrNameLst>
                                          <p:attrName>style.visibility</p:attrName>
                                        </p:attrNameLst>
                                      </p:cBhvr>
                                      <p:to>
                                        <p:strVal val="visible"/>
                                      </p:to>
                                    </p:set>
                                  </p:childTnLst>
                                </p:cTn>
                              </p:par>
                            </p:childTnLst>
                          </p:cTn>
                        </p:par>
                      </p:childTnLst>
                    </p:cTn>
                  </p:par>
                  <p:par>
                    <p:cTn id="112" fill="hold">
                      <p:stCondLst>
                        <p:cond delay="indefinite"/>
                      </p:stCondLst>
                      <p:childTnLst>
                        <p:par>
                          <p:cTn id="113" fill="hold">
                            <p:stCondLst>
                              <p:cond delay="0"/>
                            </p:stCondLst>
                            <p:childTnLst>
                              <p:par>
                                <p:cTn id="114" presetID="2" presetClass="entr" presetSubtype="3" fill="hold" nodeType="clickEffect">
                                  <p:stCondLst>
                                    <p:cond delay="0"/>
                                  </p:stCondLst>
                                  <p:childTnLst>
                                    <p:set>
                                      <p:cBhvr>
                                        <p:cTn id="115" dur="1" fill="hold">
                                          <p:stCondLst>
                                            <p:cond delay="0"/>
                                          </p:stCondLst>
                                        </p:cTn>
                                        <p:tgtEl>
                                          <p:spTgt spid="54"/>
                                        </p:tgtEl>
                                        <p:attrNameLst>
                                          <p:attrName>style.visibility</p:attrName>
                                        </p:attrNameLst>
                                      </p:cBhvr>
                                      <p:to>
                                        <p:strVal val="visible"/>
                                      </p:to>
                                    </p:set>
                                    <p:anim calcmode="lin" valueType="num">
                                      <p:cBhvr additive="base">
                                        <p:cTn id="116" dur="500" fill="hold"/>
                                        <p:tgtEl>
                                          <p:spTgt spid="54"/>
                                        </p:tgtEl>
                                        <p:attrNameLst>
                                          <p:attrName>ppt_x</p:attrName>
                                        </p:attrNameLst>
                                      </p:cBhvr>
                                      <p:tavLst>
                                        <p:tav tm="0">
                                          <p:val>
                                            <p:strVal val="1+#ppt_w/2"/>
                                          </p:val>
                                        </p:tav>
                                        <p:tav tm="100000">
                                          <p:val>
                                            <p:strVal val="#ppt_x"/>
                                          </p:val>
                                        </p:tav>
                                      </p:tavLst>
                                    </p:anim>
                                    <p:anim calcmode="lin" valueType="num">
                                      <p:cBhvr additive="base">
                                        <p:cTn id="117" dur="500" fill="hold"/>
                                        <p:tgtEl>
                                          <p:spTgt spid="54"/>
                                        </p:tgtEl>
                                        <p:attrNameLst>
                                          <p:attrName>ppt_y</p:attrName>
                                        </p:attrNameLst>
                                      </p:cBhvr>
                                      <p:tavLst>
                                        <p:tav tm="0">
                                          <p:val>
                                            <p:strVal val="0-#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21" presetClass="entr" presetSubtype="1" fill="hold" grpId="0" nodeType="clickEffect">
                                  <p:stCondLst>
                                    <p:cond delay="0"/>
                                  </p:stCondLst>
                                  <p:childTnLst>
                                    <p:set>
                                      <p:cBhvr>
                                        <p:cTn id="121" dur="1" fill="hold">
                                          <p:stCondLst>
                                            <p:cond delay="0"/>
                                          </p:stCondLst>
                                        </p:cTn>
                                        <p:tgtEl>
                                          <p:spTgt spid="92"/>
                                        </p:tgtEl>
                                        <p:attrNameLst>
                                          <p:attrName>style.visibility</p:attrName>
                                        </p:attrNameLst>
                                      </p:cBhvr>
                                      <p:to>
                                        <p:strVal val="visible"/>
                                      </p:to>
                                    </p:set>
                                    <p:animEffect transition="in" filter="wheel(1)">
                                      <p:cBhvr>
                                        <p:cTn id="122" dur="2000"/>
                                        <p:tgtEl>
                                          <p:spTgt spid="92"/>
                                        </p:tgtEl>
                                      </p:cBhvr>
                                    </p:animEffect>
                                  </p:childTnLst>
                                </p:cTn>
                              </p:par>
                            </p:childTnLst>
                          </p:cTn>
                        </p:par>
                      </p:childTnLst>
                    </p:cTn>
                  </p:par>
                  <p:par>
                    <p:cTn id="123" fill="hold">
                      <p:stCondLst>
                        <p:cond delay="indefinite"/>
                      </p:stCondLst>
                      <p:childTnLst>
                        <p:par>
                          <p:cTn id="124" fill="hold">
                            <p:stCondLst>
                              <p:cond delay="0"/>
                            </p:stCondLst>
                            <p:childTnLst>
                              <p:par>
                                <p:cTn id="125" presetID="31" presetClass="entr" presetSubtype="0" fill="hold" grpId="0" nodeType="clickEffect">
                                  <p:stCondLst>
                                    <p:cond delay="0"/>
                                  </p:stCondLst>
                                  <p:childTnLst>
                                    <p:set>
                                      <p:cBhvr>
                                        <p:cTn id="126" dur="1" fill="hold">
                                          <p:stCondLst>
                                            <p:cond delay="0"/>
                                          </p:stCondLst>
                                        </p:cTn>
                                        <p:tgtEl>
                                          <p:spTgt spid="94"/>
                                        </p:tgtEl>
                                        <p:attrNameLst>
                                          <p:attrName>style.visibility</p:attrName>
                                        </p:attrNameLst>
                                      </p:cBhvr>
                                      <p:to>
                                        <p:strVal val="visible"/>
                                      </p:to>
                                    </p:set>
                                    <p:anim calcmode="lin" valueType="num">
                                      <p:cBhvr>
                                        <p:cTn id="127" dur="1000" fill="hold"/>
                                        <p:tgtEl>
                                          <p:spTgt spid="94"/>
                                        </p:tgtEl>
                                        <p:attrNameLst>
                                          <p:attrName>ppt_w</p:attrName>
                                        </p:attrNameLst>
                                      </p:cBhvr>
                                      <p:tavLst>
                                        <p:tav tm="0">
                                          <p:val>
                                            <p:fltVal val="0"/>
                                          </p:val>
                                        </p:tav>
                                        <p:tav tm="100000">
                                          <p:val>
                                            <p:strVal val="#ppt_w"/>
                                          </p:val>
                                        </p:tav>
                                      </p:tavLst>
                                    </p:anim>
                                    <p:anim calcmode="lin" valueType="num">
                                      <p:cBhvr>
                                        <p:cTn id="128" dur="1000" fill="hold"/>
                                        <p:tgtEl>
                                          <p:spTgt spid="94"/>
                                        </p:tgtEl>
                                        <p:attrNameLst>
                                          <p:attrName>ppt_h</p:attrName>
                                        </p:attrNameLst>
                                      </p:cBhvr>
                                      <p:tavLst>
                                        <p:tav tm="0">
                                          <p:val>
                                            <p:fltVal val="0"/>
                                          </p:val>
                                        </p:tav>
                                        <p:tav tm="100000">
                                          <p:val>
                                            <p:strVal val="#ppt_h"/>
                                          </p:val>
                                        </p:tav>
                                      </p:tavLst>
                                    </p:anim>
                                    <p:anim calcmode="lin" valueType="num">
                                      <p:cBhvr>
                                        <p:cTn id="129" dur="1000" fill="hold"/>
                                        <p:tgtEl>
                                          <p:spTgt spid="94"/>
                                        </p:tgtEl>
                                        <p:attrNameLst>
                                          <p:attrName>style.rotation</p:attrName>
                                        </p:attrNameLst>
                                      </p:cBhvr>
                                      <p:tavLst>
                                        <p:tav tm="0">
                                          <p:val>
                                            <p:fltVal val="90"/>
                                          </p:val>
                                        </p:tav>
                                        <p:tav tm="100000">
                                          <p:val>
                                            <p:fltVal val="0"/>
                                          </p:val>
                                        </p:tav>
                                      </p:tavLst>
                                    </p:anim>
                                    <p:animEffect transition="in" filter="fade">
                                      <p:cBhvr>
                                        <p:cTn id="130" dur="1000"/>
                                        <p:tgtEl>
                                          <p:spTgt spid="94"/>
                                        </p:tgtEl>
                                      </p:cBhvr>
                                    </p:animEffec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nodeType="clickEffect">
                                  <p:stCondLst>
                                    <p:cond delay="0"/>
                                  </p:stCondLst>
                                  <p:childTnLst>
                                    <p:set>
                                      <p:cBhvr>
                                        <p:cTn id="134" dur="1" fill="hold">
                                          <p:stCondLst>
                                            <p:cond delay="0"/>
                                          </p:stCondLst>
                                        </p:cTn>
                                        <p:tgtEl>
                                          <p:spTgt spid="43"/>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2" presetClass="entr" presetSubtype="3" fill="hold" nodeType="clickEffect">
                                  <p:stCondLst>
                                    <p:cond delay="0"/>
                                  </p:stCondLst>
                                  <p:childTnLst>
                                    <p:set>
                                      <p:cBhvr>
                                        <p:cTn id="138" dur="1" fill="hold">
                                          <p:stCondLst>
                                            <p:cond delay="0"/>
                                          </p:stCondLst>
                                        </p:cTn>
                                        <p:tgtEl>
                                          <p:spTgt spid="49"/>
                                        </p:tgtEl>
                                        <p:attrNameLst>
                                          <p:attrName>style.visibility</p:attrName>
                                        </p:attrNameLst>
                                      </p:cBhvr>
                                      <p:to>
                                        <p:strVal val="visible"/>
                                      </p:to>
                                    </p:set>
                                    <p:anim calcmode="lin" valueType="num">
                                      <p:cBhvr additive="base">
                                        <p:cTn id="139" dur="500" fill="hold"/>
                                        <p:tgtEl>
                                          <p:spTgt spid="49"/>
                                        </p:tgtEl>
                                        <p:attrNameLst>
                                          <p:attrName>ppt_x</p:attrName>
                                        </p:attrNameLst>
                                      </p:cBhvr>
                                      <p:tavLst>
                                        <p:tav tm="0">
                                          <p:val>
                                            <p:strVal val="1+#ppt_w/2"/>
                                          </p:val>
                                        </p:tav>
                                        <p:tav tm="100000">
                                          <p:val>
                                            <p:strVal val="#ppt_x"/>
                                          </p:val>
                                        </p:tav>
                                      </p:tavLst>
                                    </p:anim>
                                    <p:anim calcmode="lin" valueType="num">
                                      <p:cBhvr additive="base">
                                        <p:cTn id="140" dur="500" fill="hold"/>
                                        <p:tgtEl>
                                          <p:spTgt spid="49"/>
                                        </p:tgtEl>
                                        <p:attrNameLst>
                                          <p:attrName>ppt_y</p:attrName>
                                        </p:attrNameLst>
                                      </p:cBhvr>
                                      <p:tavLst>
                                        <p:tav tm="0">
                                          <p:val>
                                            <p:strVal val="0-#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31" presetClass="entr" presetSubtype="0" fill="hold" nodeType="clickEffect">
                                  <p:stCondLst>
                                    <p:cond delay="0"/>
                                  </p:stCondLst>
                                  <p:childTnLst>
                                    <p:set>
                                      <p:cBhvr>
                                        <p:cTn id="144" dur="1" fill="hold">
                                          <p:stCondLst>
                                            <p:cond delay="0"/>
                                          </p:stCondLst>
                                        </p:cTn>
                                        <p:tgtEl>
                                          <p:spTgt spid="95"/>
                                        </p:tgtEl>
                                        <p:attrNameLst>
                                          <p:attrName>style.visibility</p:attrName>
                                        </p:attrNameLst>
                                      </p:cBhvr>
                                      <p:to>
                                        <p:strVal val="visible"/>
                                      </p:to>
                                    </p:set>
                                    <p:anim calcmode="lin" valueType="num">
                                      <p:cBhvr>
                                        <p:cTn id="145" dur="1000" fill="hold"/>
                                        <p:tgtEl>
                                          <p:spTgt spid="95"/>
                                        </p:tgtEl>
                                        <p:attrNameLst>
                                          <p:attrName>ppt_w</p:attrName>
                                        </p:attrNameLst>
                                      </p:cBhvr>
                                      <p:tavLst>
                                        <p:tav tm="0">
                                          <p:val>
                                            <p:fltVal val="0"/>
                                          </p:val>
                                        </p:tav>
                                        <p:tav tm="100000">
                                          <p:val>
                                            <p:strVal val="#ppt_w"/>
                                          </p:val>
                                        </p:tav>
                                      </p:tavLst>
                                    </p:anim>
                                    <p:anim calcmode="lin" valueType="num">
                                      <p:cBhvr>
                                        <p:cTn id="146" dur="1000" fill="hold"/>
                                        <p:tgtEl>
                                          <p:spTgt spid="95"/>
                                        </p:tgtEl>
                                        <p:attrNameLst>
                                          <p:attrName>ppt_h</p:attrName>
                                        </p:attrNameLst>
                                      </p:cBhvr>
                                      <p:tavLst>
                                        <p:tav tm="0">
                                          <p:val>
                                            <p:fltVal val="0"/>
                                          </p:val>
                                        </p:tav>
                                        <p:tav tm="100000">
                                          <p:val>
                                            <p:strVal val="#ppt_h"/>
                                          </p:val>
                                        </p:tav>
                                      </p:tavLst>
                                    </p:anim>
                                    <p:anim calcmode="lin" valueType="num">
                                      <p:cBhvr>
                                        <p:cTn id="147" dur="1000" fill="hold"/>
                                        <p:tgtEl>
                                          <p:spTgt spid="95"/>
                                        </p:tgtEl>
                                        <p:attrNameLst>
                                          <p:attrName>style.rotation</p:attrName>
                                        </p:attrNameLst>
                                      </p:cBhvr>
                                      <p:tavLst>
                                        <p:tav tm="0">
                                          <p:val>
                                            <p:fltVal val="90"/>
                                          </p:val>
                                        </p:tav>
                                        <p:tav tm="100000">
                                          <p:val>
                                            <p:fltVal val="0"/>
                                          </p:val>
                                        </p:tav>
                                      </p:tavLst>
                                    </p:anim>
                                    <p:animEffect transition="in" filter="fade">
                                      <p:cBhvr>
                                        <p:cTn id="148" dur="1000"/>
                                        <p:tgtEl>
                                          <p:spTgt spid="95"/>
                                        </p:tgtEl>
                                      </p:cBhvr>
                                    </p:animEffect>
                                  </p:childTnLst>
                                </p:cTn>
                              </p:par>
                            </p:childTnLst>
                          </p:cTn>
                        </p:par>
                      </p:childTnLst>
                    </p:cTn>
                  </p:par>
                  <p:par>
                    <p:cTn id="149" fill="hold">
                      <p:stCondLst>
                        <p:cond delay="indefinite"/>
                      </p:stCondLst>
                      <p:childTnLst>
                        <p:par>
                          <p:cTn id="150" fill="hold">
                            <p:stCondLst>
                              <p:cond delay="0"/>
                            </p:stCondLst>
                            <p:childTnLst>
                              <p:par>
                                <p:cTn id="151" presetID="6" presetClass="entr" presetSubtype="16" fill="hold" nodeType="clickEffect">
                                  <p:stCondLst>
                                    <p:cond delay="0"/>
                                  </p:stCondLst>
                                  <p:childTnLst>
                                    <p:set>
                                      <p:cBhvr>
                                        <p:cTn id="152" dur="1" fill="hold">
                                          <p:stCondLst>
                                            <p:cond delay="0"/>
                                          </p:stCondLst>
                                        </p:cTn>
                                        <p:tgtEl>
                                          <p:spTgt spid="98"/>
                                        </p:tgtEl>
                                        <p:attrNameLst>
                                          <p:attrName>style.visibility</p:attrName>
                                        </p:attrNameLst>
                                      </p:cBhvr>
                                      <p:to>
                                        <p:strVal val="visible"/>
                                      </p:to>
                                    </p:set>
                                    <p:animEffect transition="in" filter="circle(in)">
                                      <p:cBhvr>
                                        <p:cTn id="153" dur="2000"/>
                                        <p:tgtEl>
                                          <p:spTgt spid="98"/>
                                        </p:tgtEl>
                                      </p:cBhvr>
                                    </p:animEffect>
                                  </p:childTnLst>
                                </p:cTn>
                              </p:par>
                            </p:childTnLst>
                          </p:cTn>
                        </p:par>
                      </p:childTnLst>
                    </p:cTn>
                  </p:par>
                  <p:par>
                    <p:cTn id="154" fill="hold">
                      <p:stCondLst>
                        <p:cond delay="indefinite"/>
                      </p:stCondLst>
                      <p:childTnLst>
                        <p:par>
                          <p:cTn id="155" fill="hold">
                            <p:stCondLst>
                              <p:cond delay="0"/>
                            </p:stCondLst>
                            <p:childTnLst>
                              <p:par>
                                <p:cTn id="156" presetID="14" presetClass="entr" presetSubtype="10" fill="hold" grpId="0" nodeType="clickEffect">
                                  <p:stCondLst>
                                    <p:cond delay="0"/>
                                  </p:stCondLst>
                                  <p:childTnLst>
                                    <p:set>
                                      <p:cBhvr>
                                        <p:cTn id="157" dur="1" fill="hold">
                                          <p:stCondLst>
                                            <p:cond delay="0"/>
                                          </p:stCondLst>
                                        </p:cTn>
                                        <p:tgtEl>
                                          <p:spTgt spid="102"/>
                                        </p:tgtEl>
                                        <p:attrNameLst>
                                          <p:attrName>style.visibility</p:attrName>
                                        </p:attrNameLst>
                                      </p:cBhvr>
                                      <p:to>
                                        <p:strVal val="visible"/>
                                      </p:to>
                                    </p:set>
                                    <p:animEffect transition="in" filter="randombar(horizontal)">
                                      <p:cBhvr>
                                        <p:cTn id="158" dur="500"/>
                                        <p:tgtEl>
                                          <p:spTgt spid="102"/>
                                        </p:tgtEl>
                                      </p:cBhvr>
                                    </p:animEffect>
                                  </p:childTnLst>
                                </p:cTn>
                              </p:par>
                            </p:childTnLst>
                          </p:cTn>
                        </p:par>
                      </p:childTnLst>
                    </p:cTn>
                  </p:par>
                  <p:par>
                    <p:cTn id="159" fill="hold">
                      <p:stCondLst>
                        <p:cond delay="indefinite"/>
                      </p:stCondLst>
                      <p:childTnLst>
                        <p:par>
                          <p:cTn id="160" fill="hold">
                            <p:stCondLst>
                              <p:cond delay="0"/>
                            </p:stCondLst>
                            <p:childTnLst>
                              <p:par>
                                <p:cTn id="161" presetID="31" presetClass="entr" presetSubtype="0" fill="hold" grpId="0" nodeType="clickEffect">
                                  <p:stCondLst>
                                    <p:cond delay="0"/>
                                  </p:stCondLst>
                                  <p:childTnLst>
                                    <p:set>
                                      <p:cBhvr>
                                        <p:cTn id="162" dur="1" fill="hold">
                                          <p:stCondLst>
                                            <p:cond delay="0"/>
                                          </p:stCondLst>
                                        </p:cTn>
                                        <p:tgtEl>
                                          <p:spTgt spid="103"/>
                                        </p:tgtEl>
                                        <p:attrNameLst>
                                          <p:attrName>style.visibility</p:attrName>
                                        </p:attrNameLst>
                                      </p:cBhvr>
                                      <p:to>
                                        <p:strVal val="visible"/>
                                      </p:to>
                                    </p:set>
                                    <p:anim calcmode="lin" valueType="num">
                                      <p:cBhvr>
                                        <p:cTn id="163" dur="1000" fill="hold"/>
                                        <p:tgtEl>
                                          <p:spTgt spid="103"/>
                                        </p:tgtEl>
                                        <p:attrNameLst>
                                          <p:attrName>ppt_w</p:attrName>
                                        </p:attrNameLst>
                                      </p:cBhvr>
                                      <p:tavLst>
                                        <p:tav tm="0">
                                          <p:val>
                                            <p:fltVal val="0"/>
                                          </p:val>
                                        </p:tav>
                                        <p:tav tm="100000">
                                          <p:val>
                                            <p:strVal val="#ppt_w"/>
                                          </p:val>
                                        </p:tav>
                                      </p:tavLst>
                                    </p:anim>
                                    <p:anim calcmode="lin" valueType="num">
                                      <p:cBhvr>
                                        <p:cTn id="164" dur="1000" fill="hold"/>
                                        <p:tgtEl>
                                          <p:spTgt spid="103"/>
                                        </p:tgtEl>
                                        <p:attrNameLst>
                                          <p:attrName>ppt_h</p:attrName>
                                        </p:attrNameLst>
                                      </p:cBhvr>
                                      <p:tavLst>
                                        <p:tav tm="0">
                                          <p:val>
                                            <p:fltVal val="0"/>
                                          </p:val>
                                        </p:tav>
                                        <p:tav tm="100000">
                                          <p:val>
                                            <p:strVal val="#ppt_h"/>
                                          </p:val>
                                        </p:tav>
                                      </p:tavLst>
                                    </p:anim>
                                    <p:anim calcmode="lin" valueType="num">
                                      <p:cBhvr>
                                        <p:cTn id="165" dur="1000" fill="hold"/>
                                        <p:tgtEl>
                                          <p:spTgt spid="103"/>
                                        </p:tgtEl>
                                        <p:attrNameLst>
                                          <p:attrName>style.rotation</p:attrName>
                                        </p:attrNameLst>
                                      </p:cBhvr>
                                      <p:tavLst>
                                        <p:tav tm="0">
                                          <p:val>
                                            <p:fltVal val="90"/>
                                          </p:val>
                                        </p:tav>
                                        <p:tav tm="100000">
                                          <p:val>
                                            <p:fltVal val="0"/>
                                          </p:val>
                                        </p:tav>
                                      </p:tavLst>
                                    </p:anim>
                                    <p:animEffect transition="in" filter="fade">
                                      <p:cBhvr>
                                        <p:cTn id="166" dur="1000"/>
                                        <p:tgtEl>
                                          <p:spTgt spid="103"/>
                                        </p:tgtEl>
                                      </p:cBhvr>
                                    </p:animEffect>
                                  </p:childTnLst>
                                </p:cTn>
                              </p:par>
                            </p:childTnLst>
                          </p:cTn>
                        </p:par>
                      </p:childTnLst>
                    </p:cTn>
                  </p:par>
                  <p:par>
                    <p:cTn id="167" fill="hold">
                      <p:stCondLst>
                        <p:cond delay="indefinite"/>
                      </p:stCondLst>
                      <p:childTnLst>
                        <p:par>
                          <p:cTn id="168" fill="hold">
                            <p:stCondLst>
                              <p:cond delay="0"/>
                            </p:stCondLst>
                            <p:childTnLst>
                              <p:par>
                                <p:cTn id="169" presetID="31" presetClass="entr" presetSubtype="0" fill="hold" grpId="0" nodeType="clickEffect">
                                  <p:stCondLst>
                                    <p:cond delay="0"/>
                                  </p:stCondLst>
                                  <p:childTnLst>
                                    <p:set>
                                      <p:cBhvr>
                                        <p:cTn id="170" dur="1" fill="hold">
                                          <p:stCondLst>
                                            <p:cond delay="0"/>
                                          </p:stCondLst>
                                        </p:cTn>
                                        <p:tgtEl>
                                          <p:spTgt spid="106"/>
                                        </p:tgtEl>
                                        <p:attrNameLst>
                                          <p:attrName>style.visibility</p:attrName>
                                        </p:attrNameLst>
                                      </p:cBhvr>
                                      <p:to>
                                        <p:strVal val="visible"/>
                                      </p:to>
                                    </p:set>
                                    <p:anim calcmode="lin" valueType="num">
                                      <p:cBhvr>
                                        <p:cTn id="171" dur="1000" fill="hold"/>
                                        <p:tgtEl>
                                          <p:spTgt spid="106"/>
                                        </p:tgtEl>
                                        <p:attrNameLst>
                                          <p:attrName>ppt_w</p:attrName>
                                        </p:attrNameLst>
                                      </p:cBhvr>
                                      <p:tavLst>
                                        <p:tav tm="0">
                                          <p:val>
                                            <p:fltVal val="0"/>
                                          </p:val>
                                        </p:tav>
                                        <p:tav tm="100000">
                                          <p:val>
                                            <p:strVal val="#ppt_w"/>
                                          </p:val>
                                        </p:tav>
                                      </p:tavLst>
                                    </p:anim>
                                    <p:anim calcmode="lin" valueType="num">
                                      <p:cBhvr>
                                        <p:cTn id="172" dur="1000" fill="hold"/>
                                        <p:tgtEl>
                                          <p:spTgt spid="106"/>
                                        </p:tgtEl>
                                        <p:attrNameLst>
                                          <p:attrName>ppt_h</p:attrName>
                                        </p:attrNameLst>
                                      </p:cBhvr>
                                      <p:tavLst>
                                        <p:tav tm="0">
                                          <p:val>
                                            <p:fltVal val="0"/>
                                          </p:val>
                                        </p:tav>
                                        <p:tav tm="100000">
                                          <p:val>
                                            <p:strVal val="#ppt_h"/>
                                          </p:val>
                                        </p:tav>
                                      </p:tavLst>
                                    </p:anim>
                                    <p:anim calcmode="lin" valueType="num">
                                      <p:cBhvr>
                                        <p:cTn id="173" dur="1000" fill="hold"/>
                                        <p:tgtEl>
                                          <p:spTgt spid="106"/>
                                        </p:tgtEl>
                                        <p:attrNameLst>
                                          <p:attrName>style.rotation</p:attrName>
                                        </p:attrNameLst>
                                      </p:cBhvr>
                                      <p:tavLst>
                                        <p:tav tm="0">
                                          <p:val>
                                            <p:fltVal val="90"/>
                                          </p:val>
                                        </p:tav>
                                        <p:tav tm="100000">
                                          <p:val>
                                            <p:fltVal val="0"/>
                                          </p:val>
                                        </p:tav>
                                      </p:tavLst>
                                    </p:anim>
                                    <p:animEffect transition="in" filter="fade">
                                      <p:cBhvr>
                                        <p:cTn id="174" dur="1000"/>
                                        <p:tgtEl>
                                          <p:spTgt spid="106"/>
                                        </p:tgtEl>
                                      </p:cBhvr>
                                    </p:animEffect>
                                  </p:childTnLst>
                                </p:cTn>
                              </p:par>
                            </p:childTnLst>
                          </p:cTn>
                        </p:par>
                      </p:childTnLst>
                    </p:cTn>
                  </p:par>
                  <p:par>
                    <p:cTn id="175" fill="hold">
                      <p:stCondLst>
                        <p:cond delay="indefinite"/>
                      </p:stCondLst>
                      <p:childTnLst>
                        <p:par>
                          <p:cTn id="176" fill="hold">
                            <p:stCondLst>
                              <p:cond delay="0"/>
                            </p:stCondLst>
                            <p:childTnLst>
                              <p:par>
                                <p:cTn id="177" presetID="21" presetClass="entr" presetSubtype="1" fill="hold" nodeType="clickEffect">
                                  <p:stCondLst>
                                    <p:cond delay="0"/>
                                  </p:stCondLst>
                                  <p:childTnLst>
                                    <p:set>
                                      <p:cBhvr>
                                        <p:cTn id="178" dur="1" fill="hold">
                                          <p:stCondLst>
                                            <p:cond delay="0"/>
                                          </p:stCondLst>
                                        </p:cTn>
                                        <p:tgtEl>
                                          <p:spTgt spid="107"/>
                                        </p:tgtEl>
                                        <p:attrNameLst>
                                          <p:attrName>style.visibility</p:attrName>
                                        </p:attrNameLst>
                                      </p:cBhvr>
                                      <p:to>
                                        <p:strVal val="visible"/>
                                      </p:to>
                                    </p:set>
                                    <p:animEffect transition="in" filter="wheel(1)">
                                      <p:cBhvr>
                                        <p:cTn id="179" dur="2000"/>
                                        <p:tgtEl>
                                          <p:spTgt spid="107"/>
                                        </p:tgtEl>
                                      </p:cBhvr>
                                    </p:animEffect>
                                  </p:childTnLst>
                                </p:cTn>
                              </p:par>
                            </p:childTnLst>
                          </p:cTn>
                        </p:par>
                      </p:childTnLst>
                    </p:cTn>
                  </p:par>
                  <p:par>
                    <p:cTn id="180" fill="hold">
                      <p:stCondLst>
                        <p:cond delay="indefinite"/>
                      </p:stCondLst>
                      <p:childTnLst>
                        <p:par>
                          <p:cTn id="181" fill="hold">
                            <p:stCondLst>
                              <p:cond delay="0"/>
                            </p:stCondLst>
                            <p:childTnLst>
                              <p:par>
                                <p:cTn id="182" presetID="31" presetClass="entr" presetSubtype="0" fill="hold" grpId="0" nodeType="clickEffect">
                                  <p:stCondLst>
                                    <p:cond delay="0"/>
                                  </p:stCondLst>
                                  <p:childTnLst>
                                    <p:set>
                                      <p:cBhvr>
                                        <p:cTn id="183" dur="1" fill="hold">
                                          <p:stCondLst>
                                            <p:cond delay="0"/>
                                          </p:stCondLst>
                                        </p:cTn>
                                        <p:tgtEl>
                                          <p:spTgt spid="110"/>
                                        </p:tgtEl>
                                        <p:attrNameLst>
                                          <p:attrName>style.visibility</p:attrName>
                                        </p:attrNameLst>
                                      </p:cBhvr>
                                      <p:to>
                                        <p:strVal val="visible"/>
                                      </p:to>
                                    </p:set>
                                    <p:anim calcmode="lin" valueType="num">
                                      <p:cBhvr>
                                        <p:cTn id="184" dur="1000" fill="hold"/>
                                        <p:tgtEl>
                                          <p:spTgt spid="110"/>
                                        </p:tgtEl>
                                        <p:attrNameLst>
                                          <p:attrName>ppt_w</p:attrName>
                                        </p:attrNameLst>
                                      </p:cBhvr>
                                      <p:tavLst>
                                        <p:tav tm="0">
                                          <p:val>
                                            <p:fltVal val="0"/>
                                          </p:val>
                                        </p:tav>
                                        <p:tav tm="100000">
                                          <p:val>
                                            <p:strVal val="#ppt_w"/>
                                          </p:val>
                                        </p:tav>
                                      </p:tavLst>
                                    </p:anim>
                                    <p:anim calcmode="lin" valueType="num">
                                      <p:cBhvr>
                                        <p:cTn id="185" dur="1000" fill="hold"/>
                                        <p:tgtEl>
                                          <p:spTgt spid="110"/>
                                        </p:tgtEl>
                                        <p:attrNameLst>
                                          <p:attrName>ppt_h</p:attrName>
                                        </p:attrNameLst>
                                      </p:cBhvr>
                                      <p:tavLst>
                                        <p:tav tm="0">
                                          <p:val>
                                            <p:fltVal val="0"/>
                                          </p:val>
                                        </p:tav>
                                        <p:tav tm="100000">
                                          <p:val>
                                            <p:strVal val="#ppt_h"/>
                                          </p:val>
                                        </p:tav>
                                      </p:tavLst>
                                    </p:anim>
                                    <p:anim calcmode="lin" valueType="num">
                                      <p:cBhvr>
                                        <p:cTn id="186" dur="1000" fill="hold"/>
                                        <p:tgtEl>
                                          <p:spTgt spid="110"/>
                                        </p:tgtEl>
                                        <p:attrNameLst>
                                          <p:attrName>style.rotation</p:attrName>
                                        </p:attrNameLst>
                                      </p:cBhvr>
                                      <p:tavLst>
                                        <p:tav tm="0">
                                          <p:val>
                                            <p:fltVal val="90"/>
                                          </p:val>
                                        </p:tav>
                                        <p:tav tm="100000">
                                          <p:val>
                                            <p:fltVal val="0"/>
                                          </p:val>
                                        </p:tav>
                                      </p:tavLst>
                                    </p:anim>
                                    <p:animEffect transition="in" filter="fade">
                                      <p:cBhvr>
                                        <p:cTn id="187" dur="1000"/>
                                        <p:tgtEl>
                                          <p:spTgt spid="110"/>
                                        </p:tgtEl>
                                      </p:cBhvr>
                                    </p:animEffect>
                                  </p:childTnLst>
                                </p:cTn>
                              </p:par>
                            </p:childTnLst>
                          </p:cTn>
                        </p:par>
                      </p:childTnLst>
                    </p:cTn>
                  </p:par>
                  <p:par>
                    <p:cTn id="188" fill="hold">
                      <p:stCondLst>
                        <p:cond delay="indefinite"/>
                      </p:stCondLst>
                      <p:childTnLst>
                        <p:par>
                          <p:cTn id="189" fill="hold">
                            <p:stCondLst>
                              <p:cond delay="0"/>
                            </p:stCondLst>
                            <p:childTnLst>
                              <p:par>
                                <p:cTn id="190" presetID="31" presetClass="entr" presetSubtype="0" fill="hold" grpId="0" nodeType="clickEffect">
                                  <p:stCondLst>
                                    <p:cond delay="0"/>
                                  </p:stCondLst>
                                  <p:childTnLst>
                                    <p:set>
                                      <p:cBhvr>
                                        <p:cTn id="191" dur="1" fill="hold">
                                          <p:stCondLst>
                                            <p:cond delay="0"/>
                                          </p:stCondLst>
                                        </p:cTn>
                                        <p:tgtEl>
                                          <p:spTgt spid="112"/>
                                        </p:tgtEl>
                                        <p:attrNameLst>
                                          <p:attrName>style.visibility</p:attrName>
                                        </p:attrNameLst>
                                      </p:cBhvr>
                                      <p:to>
                                        <p:strVal val="visible"/>
                                      </p:to>
                                    </p:set>
                                    <p:anim calcmode="lin" valueType="num">
                                      <p:cBhvr>
                                        <p:cTn id="192" dur="1000" fill="hold"/>
                                        <p:tgtEl>
                                          <p:spTgt spid="112"/>
                                        </p:tgtEl>
                                        <p:attrNameLst>
                                          <p:attrName>ppt_w</p:attrName>
                                        </p:attrNameLst>
                                      </p:cBhvr>
                                      <p:tavLst>
                                        <p:tav tm="0">
                                          <p:val>
                                            <p:fltVal val="0"/>
                                          </p:val>
                                        </p:tav>
                                        <p:tav tm="100000">
                                          <p:val>
                                            <p:strVal val="#ppt_w"/>
                                          </p:val>
                                        </p:tav>
                                      </p:tavLst>
                                    </p:anim>
                                    <p:anim calcmode="lin" valueType="num">
                                      <p:cBhvr>
                                        <p:cTn id="193" dur="1000" fill="hold"/>
                                        <p:tgtEl>
                                          <p:spTgt spid="112"/>
                                        </p:tgtEl>
                                        <p:attrNameLst>
                                          <p:attrName>ppt_h</p:attrName>
                                        </p:attrNameLst>
                                      </p:cBhvr>
                                      <p:tavLst>
                                        <p:tav tm="0">
                                          <p:val>
                                            <p:fltVal val="0"/>
                                          </p:val>
                                        </p:tav>
                                        <p:tav tm="100000">
                                          <p:val>
                                            <p:strVal val="#ppt_h"/>
                                          </p:val>
                                        </p:tav>
                                      </p:tavLst>
                                    </p:anim>
                                    <p:anim calcmode="lin" valueType="num">
                                      <p:cBhvr>
                                        <p:cTn id="194" dur="1000" fill="hold"/>
                                        <p:tgtEl>
                                          <p:spTgt spid="112"/>
                                        </p:tgtEl>
                                        <p:attrNameLst>
                                          <p:attrName>style.rotation</p:attrName>
                                        </p:attrNameLst>
                                      </p:cBhvr>
                                      <p:tavLst>
                                        <p:tav tm="0">
                                          <p:val>
                                            <p:fltVal val="90"/>
                                          </p:val>
                                        </p:tav>
                                        <p:tav tm="100000">
                                          <p:val>
                                            <p:fltVal val="0"/>
                                          </p:val>
                                        </p:tav>
                                      </p:tavLst>
                                    </p:anim>
                                    <p:animEffect transition="in" filter="fade">
                                      <p:cBhvr>
                                        <p:cTn id="195" dur="1000"/>
                                        <p:tgtEl>
                                          <p:spTgt spid="112"/>
                                        </p:tgtEl>
                                      </p:cBhvr>
                                    </p:animEffect>
                                  </p:childTnLst>
                                </p:cTn>
                              </p:par>
                            </p:childTnLst>
                          </p:cTn>
                        </p:par>
                      </p:childTnLst>
                    </p:cTn>
                  </p:par>
                  <p:par>
                    <p:cTn id="196" fill="hold">
                      <p:stCondLst>
                        <p:cond delay="indefinite"/>
                      </p:stCondLst>
                      <p:childTnLst>
                        <p:par>
                          <p:cTn id="197" fill="hold">
                            <p:stCondLst>
                              <p:cond delay="0"/>
                            </p:stCondLst>
                            <p:childTnLst>
                              <p:par>
                                <p:cTn id="198" presetID="42" presetClass="entr" presetSubtype="0" fill="hold" nodeType="clickEffect">
                                  <p:stCondLst>
                                    <p:cond delay="0"/>
                                  </p:stCondLst>
                                  <p:childTnLst>
                                    <p:set>
                                      <p:cBhvr>
                                        <p:cTn id="199" dur="1" fill="hold">
                                          <p:stCondLst>
                                            <p:cond delay="0"/>
                                          </p:stCondLst>
                                        </p:cTn>
                                        <p:tgtEl>
                                          <p:spTgt spid="101"/>
                                        </p:tgtEl>
                                        <p:attrNameLst>
                                          <p:attrName>style.visibility</p:attrName>
                                        </p:attrNameLst>
                                      </p:cBhvr>
                                      <p:to>
                                        <p:strVal val="visible"/>
                                      </p:to>
                                    </p:set>
                                    <p:animEffect transition="in" filter="fade">
                                      <p:cBhvr>
                                        <p:cTn id="200" dur="1000"/>
                                        <p:tgtEl>
                                          <p:spTgt spid="101"/>
                                        </p:tgtEl>
                                      </p:cBhvr>
                                    </p:animEffect>
                                    <p:anim calcmode="lin" valueType="num">
                                      <p:cBhvr>
                                        <p:cTn id="201" dur="1000" fill="hold"/>
                                        <p:tgtEl>
                                          <p:spTgt spid="101"/>
                                        </p:tgtEl>
                                        <p:attrNameLst>
                                          <p:attrName>ppt_x</p:attrName>
                                        </p:attrNameLst>
                                      </p:cBhvr>
                                      <p:tavLst>
                                        <p:tav tm="0">
                                          <p:val>
                                            <p:strVal val="#ppt_x"/>
                                          </p:val>
                                        </p:tav>
                                        <p:tav tm="100000">
                                          <p:val>
                                            <p:strVal val="#ppt_x"/>
                                          </p:val>
                                        </p:tav>
                                      </p:tavLst>
                                    </p:anim>
                                    <p:anim calcmode="lin" valueType="num">
                                      <p:cBhvr>
                                        <p:cTn id="202" dur="1000" fill="hold"/>
                                        <p:tgtEl>
                                          <p:spTgt spid="10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9" grpId="0" animBg="1"/>
      <p:bldP spid="90" grpId="0" animBg="1"/>
      <p:bldP spid="92" grpId="0" animBg="1"/>
      <p:bldP spid="93" grpId="0" animBg="1"/>
      <p:bldP spid="94" grpId="0" animBg="1"/>
      <p:bldP spid="102" grpId="0" animBg="1"/>
      <p:bldP spid="103" grpId="0"/>
      <p:bldP spid="106" grpId="0" animBg="1"/>
      <p:bldP spid="110" grpId="0" animBg="1"/>
      <p:bldP spid="1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a:extLst>
              <a:ext uri="{FF2B5EF4-FFF2-40B4-BE49-F238E27FC236}">
                <a16:creationId xmlns:a16="http://schemas.microsoft.com/office/drawing/2014/main" id="{BC9640DC-318E-4D04-BC82-E2A150BEA74C}"/>
              </a:ext>
            </a:extLst>
          </p:cNvPr>
          <p:cNvSpPr/>
          <p:nvPr/>
        </p:nvSpPr>
        <p:spPr>
          <a:xfrm>
            <a:off x="5289755" y="804890"/>
            <a:ext cx="6664006" cy="338554"/>
          </a:xfrm>
          <a:prstGeom prst="rect">
            <a:avLst/>
          </a:prstGeom>
        </p:spPr>
        <p:txBody>
          <a:bodyPr wrap="square">
            <a:spAutoFit/>
          </a:bodyPr>
          <a:lstStyle/>
          <a:p>
            <a:r>
              <a:rPr lang="he-IL" sz="1600" dirty="0"/>
              <a:t>הראשונה יוצאה משום אשת אחיו שלא היה בעולמו ושניה או חולצת או </a:t>
            </a:r>
            <a:r>
              <a:rPr lang="he-IL" sz="1600" dirty="0" err="1"/>
              <a:t>מתייבמת</a:t>
            </a:r>
            <a:r>
              <a:rPr lang="he-IL" sz="1600" dirty="0"/>
              <a:t>. </a:t>
            </a:r>
          </a:p>
        </p:txBody>
      </p:sp>
      <p:grpSp>
        <p:nvGrpSpPr>
          <p:cNvPr id="4" name="קבוצה 3">
            <a:extLst>
              <a:ext uri="{FF2B5EF4-FFF2-40B4-BE49-F238E27FC236}">
                <a16:creationId xmlns:a16="http://schemas.microsoft.com/office/drawing/2014/main" id="{CCAD566B-D439-4EC4-A407-8431365ED0C7}"/>
              </a:ext>
            </a:extLst>
          </p:cNvPr>
          <p:cNvGrpSpPr/>
          <p:nvPr/>
        </p:nvGrpSpPr>
        <p:grpSpPr>
          <a:xfrm>
            <a:off x="8741080" y="1583299"/>
            <a:ext cx="1148167" cy="1092200"/>
            <a:chOff x="7741009" y="2738648"/>
            <a:chExt cx="1092200" cy="1092200"/>
          </a:xfrm>
        </p:grpSpPr>
        <p:pic>
          <p:nvPicPr>
            <p:cNvPr id="5" name="תמונה 4">
              <a:extLst>
                <a:ext uri="{FF2B5EF4-FFF2-40B4-BE49-F238E27FC236}">
                  <a16:creationId xmlns:a16="http://schemas.microsoft.com/office/drawing/2014/main" id="{E1D28183-3BEF-4B41-A8B8-6BBD0D0AF3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6" name="TextBox 5">
              <a:extLst>
                <a:ext uri="{FF2B5EF4-FFF2-40B4-BE49-F238E27FC236}">
                  <a16:creationId xmlns:a16="http://schemas.microsoft.com/office/drawing/2014/main" id="{5A6967BE-19FE-4EC6-99B1-2CE6EFE9CD4B}"/>
                </a:ext>
              </a:extLst>
            </p:cNvPr>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7" name="קבוצה 6">
            <a:extLst>
              <a:ext uri="{FF2B5EF4-FFF2-40B4-BE49-F238E27FC236}">
                <a16:creationId xmlns:a16="http://schemas.microsoft.com/office/drawing/2014/main" id="{17D01188-0BE5-4C56-A3A9-187D8487241A}"/>
              </a:ext>
            </a:extLst>
          </p:cNvPr>
          <p:cNvGrpSpPr/>
          <p:nvPr/>
        </p:nvGrpSpPr>
        <p:grpSpPr>
          <a:xfrm>
            <a:off x="279563" y="1508236"/>
            <a:ext cx="939800" cy="990600"/>
            <a:chOff x="4794371" y="3098561"/>
            <a:chExt cx="939800" cy="990600"/>
          </a:xfrm>
        </p:grpSpPr>
        <p:pic>
          <p:nvPicPr>
            <p:cNvPr id="8" name="תמונה 7">
              <a:extLst>
                <a:ext uri="{FF2B5EF4-FFF2-40B4-BE49-F238E27FC236}">
                  <a16:creationId xmlns:a16="http://schemas.microsoft.com/office/drawing/2014/main" id="{29D02162-E00F-4525-A20A-6619FBBB89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9" name="TextBox 8">
              <a:extLst>
                <a:ext uri="{FF2B5EF4-FFF2-40B4-BE49-F238E27FC236}">
                  <a16:creationId xmlns:a16="http://schemas.microsoft.com/office/drawing/2014/main" id="{E35488AA-B55C-490E-8F68-F0ABB71DA547}"/>
                </a:ext>
              </a:extLst>
            </p:cNvPr>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0" name="קבוצה 9">
            <a:extLst>
              <a:ext uri="{FF2B5EF4-FFF2-40B4-BE49-F238E27FC236}">
                <a16:creationId xmlns:a16="http://schemas.microsoft.com/office/drawing/2014/main" id="{64783440-8289-4D60-8A2D-38FD7D2D6160}"/>
              </a:ext>
            </a:extLst>
          </p:cNvPr>
          <p:cNvGrpSpPr/>
          <p:nvPr/>
        </p:nvGrpSpPr>
        <p:grpSpPr>
          <a:xfrm>
            <a:off x="9695515" y="4581479"/>
            <a:ext cx="1106818" cy="927936"/>
            <a:chOff x="5473700" y="2876550"/>
            <a:chExt cx="1244600" cy="1104900"/>
          </a:xfrm>
        </p:grpSpPr>
        <p:pic>
          <p:nvPicPr>
            <p:cNvPr id="11" name="תמונה 10">
              <a:extLst>
                <a:ext uri="{FF2B5EF4-FFF2-40B4-BE49-F238E27FC236}">
                  <a16:creationId xmlns:a16="http://schemas.microsoft.com/office/drawing/2014/main" id="{7D8FEA6E-D9DC-4B50-9A83-71D5FFC2055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2" name="TextBox 11">
              <a:extLst>
                <a:ext uri="{FF2B5EF4-FFF2-40B4-BE49-F238E27FC236}">
                  <a16:creationId xmlns:a16="http://schemas.microsoft.com/office/drawing/2014/main" id="{40D76AED-2887-49DD-B6B0-46C97BCC34CC}"/>
                </a:ext>
              </a:extLst>
            </p:cNvPr>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3" name="קבוצה 12">
            <a:extLst>
              <a:ext uri="{FF2B5EF4-FFF2-40B4-BE49-F238E27FC236}">
                <a16:creationId xmlns:a16="http://schemas.microsoft.com/office/drawing/2014/main" id="{27FE51DE-A280-4AB0-99A8-2FAEBA46072F}"/>
              </a:ext>
            </a:extLst>
          </p:cNvPr>
          <p:cNvGrpSpPr/>
          <p:nvPr/>
        </p:nvGrpSpPr>
        <p:grpSpPr>
          <a:xfrm>
            <a:off x="5263493" y="4014373"/>
            <a:ext cx="934053" cy="990600"/>
            <a:chOff x="5147576" y="4839179"/>
            <a:chExt cx="723900" cy="889000"/>
          </a:xfrm>
        </p:grpSpPr>
        <p:pic>
          <p:nvPicPr>
            <p:cNvPr id="14" name="תמונה 13">
              <a:extLst>
                <a:ext uri="{FF2B5EF4-FFF2-40B4-BE49-F238E27FC236}">
                  <a16:creationId xmlns:a16="http://schemas.microsoft.com/office/drawing/2014/main" id="{071059B7-6789-4B75-9D33-2A4AACF5F4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5" name="TextBox 14">
              <a:extLst>
                <a:ext uri="{FF2B5EF4-FFF2-40B4-BE49-F238E27FC236}">
                  <a16:creationId xmlns:a16="http://schemas.microsoft.com/office/drawing/2014/main" id="{26E02537-2DAC-4FB3-BBC2-88CB437DE441}"/>
                </a:ext>
              </a:extLst>
            </p:cNvPr>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6" name="קבוצה 15">
            <a:extLst>
              <a:ext uri="{FF2B5EF4-FFF2-40B4-BE49-F238E27FC236}">
                <a16:creationId xmlns:a16="http://schemas.microsoft.com/office/drawing/2014/main" id="{0F9C37F9-94FF-491D-829A-FF3B107A60F6}"/>
              </a:ext>
            </a:extLst>
          </p:cNvPr>
          <p:cNvGrpSpPr/>
          <p:nvPr/>
        </p:nvGrpSpPr>
        <p:grpSpPr>
          <a:xfrm>
            <a:off x="5866542" y="1678318"/>
            <a:ext cx="1155700" cy="990600"/>
            <a:chOff x="7695484" y="1138474"/>
            <a:chExt cx="1155700" cy="990600"/>
          </a:xfrm>
        </p:grpSpPr>
        <p:pic>
          <p:nvPicPr>
            <p:cNvPr id="17" name="תמונה 16">
              <a:extLst>
                <a:ext uri="{FF2B5EF4-FFF2-40B4-BE49-F238E27FC236}">
                  <a16:creationId xmlns:a16="http://schemas.microsoft.com/office/drawing/2014/main" id="{33C63903-8389-44C4-9542-8CAE5797FF7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18" name="TextBox 17">
              <a:extLst>
                <a:ext uri="{FF2B5EF4-FFF2-40B4-BE49-F238E27FC236}">
                  <a16:creationId xmlns:a16="http://schemas.microsoft.com/office/drawing/2014/main" id="{447562DF-D7AD-4104-A9A2-EBB12D1F4C2A}"/>
                </a:ext>
              </a:extLst>
            </p:cNvPr>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19" name="קבוצה 18">
            <a:extLst>
              <a:ext uri="{FF2B5EF4-FFF2-40B4-BE49-F238E27FC236}">
                <a16:creationId xmlns:a16="http://schemas.microsoft.com/office/drawing/2014/main" id="{F211D241-522D-4579-920D-8C1E8A12A7CE}"/>
              </a:ext>
            </a:extLst>
          </p:cNvPr>
          <p:cNvGrpSpPr/>
          <p:nvPr/>
        </p:nvGrpSpPr>
        <p:grpSpPr>
          <a:xfrm rot="17156335">
            <a:off x="5262296" y="3089985"/>
            <a:ext cx="1468148" cy="573531"/>
            <a:chOff x="3338940" y="3851820"/>
            <a:chExt cx="1006145" cy="573531"/>
          </a:xfrm>
          <a:solidFill>
            <a:schemeClr val="accent4">
              <a:lumMod val="60000"/>
              <a:lumOff val="40000"/>
            </a:schemeClr>
          </a:solidFill>
        </p:grpSpPr>
        <p:grpSp>
          <p:nvGrpSpPr>
            <p:cNvPr id="20" name="קבוצה 19">
              <a:extLst>
                <a:ext uri="{FF2B5EF4-FFF2-40B4-BE49-F238E27FC236}">
                  <a16:creationId xmlns:a16="http://schemas.microsoft.com/office/drawing/2014/main" id="{8161A4BA-0EC8-4AFC-AA5E-9EA81B5389D0}"/>
                </a:ext>
              </a:extLst>
            </p:cNvPr>
            <p:cNvGrpSpPr/>
            <p:nvPr/>
          </p:nvGrpSpPr>
          <p:grpSpPr>
            <a:xfrm rot="10800000">
              <a:off x="3338940" y="3851820"/>
              <a:ext cx="1001755" cy="573531"/>
              <a:chOff x="3450565" y="4015722"/>
              <a:chExt cx="1035170" cy="573531"/>
            </a:xfrm>
            <a:grpFill/>
          </p:grpSpPr>
          <p:sp>
            <p:nvSpPr>
              <p:cNvPr id="22" name="חץ ימינה 47">
                <a:extLst>
                  <a:ext uri="{FF2B5EF4-FFF2-40B4-BE49-F238E27FC236}">
                    <a16:creationId xmlns:a16="http://schemas.microsoft.com/office/drawing/2014/main" id="{4730803E-8268-4810-A5D3-9BACFB429C95}"/>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TextBox 22">
                <a:extLst>
                  <a:ext uri="{FF2B5EF4-FFF2-40B4-BE49-F238E27FC236}">
                    <a16:creationId xmlns:a16="http://schemas.microsoft.com/office/drawing/2014/main" id="{284E809F-4D4F-42E5-BAE4-B8953CBFA149}"/>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1" name="TextBox 20">
              <a:extLst>
                <a:ext uri="{FF2B5EF4-FFF2-40B4-BE49-F238E27FC236}">
                  <a16:creationId xmlns:a16="http://schemas.microsoft.com/office/drawing/2014/main" id="{593ECBF6-FFE5-4DFA-92DB-EBFD493AAEE6}"/>
                </a:ext>
              </a:extLst>
            </p:cNvPr>
            <p:cNvSpPr txBox="1"/>
            <p:nvPr/>
          </p:nvSpPr>
          <p:spPr>
            <a:xfrm>
              <a:off x="3617892" y="4014017"/>
              <a:ext cx="727193" cy="307777"/>
            </a:xfrm>
            <a:prstGeom prst="rect">
              <a:avLst/>
            </a:prstGeom>
            <a:grpFill/>
          </p:spPr>
          <p:txBody>
            <a:bodyPr wrap="square" rtlCol="1">
              <a:spAutoFit/>
            </a:bodyPr>
            <a:lstStyle/>
            <a:p>
              <a:r>
                <a:rPr lang="he-IL" sz="1400" dirty="0"/>
                <a:t>נשא אישה</a:t>
              </a:r>
            </a:p>
          </p:txBody>
        </p:sp>
      </p:grpSp>
      <p:grpSp>
        <p:nvGrpSpPr>
          <p:cNvPr id="24" name="קבוצה 23">
            <a:extLst>
              <a:ext uri="{FF2B5EF4-FFF2-40B4-BE49-F238E27FC236}">
                <a16:creationId xmlns:a16="http://schemas.microsoft.com/office/drawing/2014/main" id="{DA359CFF-CC1E-476B-9AC3-47F409AB2E87}"/>
              </a:ext>
            </a:extLst>
          </p:cNvPr>
          <p:cNvGrpSpPr/>
          <p:nvPr/>
        </p:nvGrpSpPr>
        <p:grpSpPr>
          <a:xfrm rot="14951562">
            <a:off x="8617374" y="3422697"/>
            <a:ext cx="2185404" cy="573531"/>
            <a:chOff x="3338940" y="3851820"/>
            <a:chExt cx="1006145" cy="573531"/>
          </a:xfrm>
          <a:solidFill>
            <a:schemeClr val="accent4">
              <a:lumMod val="60000"/>
              <a:lumOff val="40000"/>
            </a:schemeClr>
          </a:solidFill>
        </p:grpSpPr>
        <p:grpSp>
          <p:nvGrpSpPr>
            <p:cNvPr id="25" name="קבוצה 24">
              <a:extLst>
                <a:ext uri="{FF2B5EF4-FFF2-40B4-BE49-F238E27FC236}">
                  <a16:creationId xmlns:a16="http://schemas.microsoft.com/office/drawing/2014/main" id="{3C8BFA02-DEA1-47B7-B47E-32176CAE5B01}"/>
                </a:ext>
              </a:extLst>
            </p:cNvPr>
            <p:cNvGrpSpPr/>
            <p:nvPr/>
          </p:nvGrpSpPr>
          <p:grpSpPr>
            <a:xfrm rot="10800000">
              <a:off x="3338940" y="3851820"/>
              <a:ext cx="1001755" cy="573531"/>
              <a:chOff x="3450565" y="4015722"/>
              <a:chExt cx="1035170" cy="573531"/>
            </a:xfrm>
            <a:grpFill/>
          </p:grpSpPr>
          <p:sp>
            <p:nvSpPr>
              <p:cNvPr id="27" name="חץ ימינה 47">
                <a:extLst>
                  <a:ext uri="{FF2B5EF4-FFF2-40B4-BE49-F238E27FC236}">
                    <a16:creationId xmlns:a16="http://schemas.microsoft.com/office/drawing/2014/main" id="{E605F315-8FFA-45F4-9457-14323971C458}"/>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8" name="TextBox 27">
                <a:extLst>
                  <a:ext uri="{FF2B5EF4-FFF2-40B4-BE49-F238E27FC236}">
                    <a16:creationId xmlns:a16="http://schemas.microsoft.com/office/drawing/2014/main" id="{4F18DD95-7965-4E06-AFFD-16436E378536}"/>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6" name="TextBox 25">
              <a:extLst>
                <a:ext uri="{FF2B5EF4-FFF2-40B4-BE49-F238E27FC236}">
                  <a16:creationId xmlns:a16="http://schemas.microsoft.com/office/drawing/2014/main" id="{0B7923DA-0DB5-42CA-8860-EB80A25276F8}"/>
                </a:ext>
              </a:extLst>
            </p:cNvPr>
            <p:cNvSpPr txBox="1"/>
            <p:nvPr/>
          </p:nvSpPr>
          <p:spPr>
            <a:xfrm rot="10979434">
              <a:off x="3617892" y="4014017"/>
              <a:ext cx="727193" cy="307777"/>
            </a:xfrm>
            <a:prstGeom prst="rect">
              <a:avLst/>
            </a:prstGeom>
            <a:grpFill/>
          </p:spPr>
          <p:txBody>
            <a:bodyPr wrap="square" rtlCol="1">
              <a:spAutoFit/>
            </a:bodyPr>
            <a:lstStyle/>
            <a:p>
              <a:r>
                <a:rPr lang="he-IL" sz="1400" dirty="0"/>
                <a:t>נשא אישה</a:t>
              </a:r>
            </a:p>
          </p:txBody>
        </p:sp>
      </p:grpSp>
      <p:grpSp>
        <p:nvGrpSpPr>
          <p:cNvPr id="29" name="קבוצה 28">
            <a:extLst>
              <a:ext uri="{FF2B5EF4-FFF2-40B4-BE49-F238E27FC236}">
                <a16:creationId xmlns:a16="http://schemas.microsoft.com/office/drawing/2014/main" id="{6D0EEB68-7391-4D41-851F-75D9716DEAF6}"/>
              </a:ext>
            </a:extLst>
          </p:cNvPr>
          <p:cNvGrpSpPr/>
          <p:nvPr/>
        </p:nvGrpSpPr>
        <p:grpSpPr>
          <a:xfrm>
            <a:off x="6948422" y="1685168"/>
            <a:ext cx="1881633" cy="583000"/>
            <a:chOff x="4777617" y="4193724"/>
            <a:chExt cx="2276390" cy="583000"/>
          </a:xfrm>
        </p:grpSpPr>
        <p:sp>
          <p:nvSpPr>
            <p:cNvPr id="30" name="חץ שמאלה-ימינה 79">
              <a:extLst>
                <a:ext uri="{FF2B5EF4-FFF2-40B4-BE49-F238E27FC236}">
                  <a16:creationId xmlns:a16="http://schemas.microsoft.com/office/drawing/2014/main" id="{B0A4E4AD-9850-42F0-B314-77D9DAB7D0D3}"/>
                </a:ext>
              </a:extLst>
            </p:cNvPr>
            <p:cNvSpPr/>
            <p:nvPr/>
          </p:nvSpPr>
          <p:spPr>
            <a:xfrm>
              <a:off x="4777617" y="4193724"/>
              <a:ext cx="2276390" cy="583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1" name="TextBox 30">
              <a:extLst>
                <a:ext uri="{FF2B5EF4-FFF2-40B4-BE49-F238E27FC236}">
                  <a16:creationId xmlns:a16="http://schemas.microsoft.com/office/drawing/2014/main" id="{1ADEEE62-E7D0-49A5-96D2-CD28C9048EB6}"/>
                </a:ext>
              </a:extLst>
            </p:cNvPr>
            <p:cNvSpPr txBox="1"/>
            <p:nvPr/>
          </p:nvSpPr>
          <p:spPr>
            <a:xfrm>
              <a:off x="5275928" y="4295534"/>
              <a:ext cx="1381646" cy="369332"/>
            </a:xfrm>
            <a:prstGeom prst="rect">
              <a:avLst/>
            </a:prstGeom>
            <a:noFill/>
          </p:spPr>
          <p:txBody>
            <a:bodyPr wrap="square" rtlCol="1">
              <a:spAutoFit/>
            </a:bodyPr>
            <a:lstStyle/>
            <a:p>
              <a:pPr algn="ctr"/>
              <a:r>
                <a:rPr lang="he-IL" dirty="0"/>
                <a:t>אחים</a:t>
              </a:r>
            </a:p>
          </p:txBody>
        </p:sp>
      </p:grpSp>
      <p:grpSp>
        <p:nvGrpSpPr>
          <p:cNvPr id="32" name="קבוצה 31">
            <a:extLst>
              <a:ext uri="{FF2B5EF4-FFF2-40B4-BE49-F238E27FC236}">
                <a16:creationId xmlns:a16="http://schemas.microsoft.com/office/drawing/2014/main" id="{402BD612-AB29-4B19-A08E-0F866DD6B651}"/>
              </a:ext>
            </a:extLst>
          </p:cNvPr>
          <p:cNvGrpSpPr/>
          <p:nvPr/>
        </p:nvGrpSpPr>
        <p:grpSpPr>
          <a:xfrm rot="2364131">
            <a:off x="6418833" y="3452992"/>
            <a:ext cx="3856126" cy="1072471"/>
            <a:chOff x="4777617" y="4161780"/>
            <a:chExt cx="2276390" cy="1072471"/>
          </a:xfrm>
          <a:solidFill>
            <a:srgbClr val="FFFF00"/>
          </a:solidFill>
        </p:grpSpPr>
        <p:sp>
          <p:nvSpPr>
            <p:cNvPr id="33" name="חץ שמאלה-ימינה 79">
              <a:extLst>
                <a:ext uri="{FF2B5EF4-FFF2-40B4-BE49-F238E27FC236}">
                  <a16:creationId xmlns:a16="http://schemas.microsoft.com/office/drawing/2014/main" id="{D1C699BF-B60F-48B5-9B6B-D1551E15901F}"/>
                </a:ext>
              </a:extLst>
            </p:cNvPr>
            <p:cNvSpPr/>
            <p:nvPr/>
          </p:nvSpPr>
          <p:spPr>
            <a:xfrm>
              <a:off x="4777617" y="4161780"/>
              <a:ext cx="2276390" cy="1072471"/>
            </a:xfrm>
            <a:prstGeom prst="lef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a:extLst>
                <a:ext uri="{FF2B5EF4-FFF2-40B4-BE49-F238E27FC236}">
                  <a16:creationId xmlns:a16="http://schemas.microsoft.com/office/drawing/2014/main" id="{73702429-B950-47A3-9C0B-F23C7E265DB4}"/>
                </a:ext>
              </a:extLst>
            </p:cNvPr>
            <p:cNvSpPr txBox="1"/>
            <p:nvPr/>
          </p:nvSpPr>
          <p:spPr>
            <a:xfrm>
              <a:off x="4964234" y="4572531"/>
              <a:ext cx="1938670" cy="369332"/>
            </a:xfrm>
            <a:prstGeom prst="rect">
              <a:avLst/>
            </a:prstGeom>
            <a:grpFill/>
          </p:spPr>
          <p:txBody>
            <a:bodyPr wrap="square" rtlCol="1">
              <a:spAutoFit/>
            </a:bodyPr>
            <a:lstStyle/>
            <a:p>
              <a:r>
                <a:rPr lang="he-IL" dirty="0"/>
                <a:t>לא הספיק לעשות מאמר ונולד לוי</a:t>
              </a:r>
            </a:p>
          </p:txBody>
        </p:sp>
      </p:grpSp>
      <p:grpSp>
        <p:nvGrpSpPr>
          <p:cNvPr id="35" name="קבוצה 34">
            <a:extLst>
              <a:ext uri="{FF2B5EF4-FFF2-40B4-BE49-F238E27FC236}">
                <a16:creationId xmlns:a16="http://schemas.microsoft.com/office/drawing/2014/main" id="{265756A6-B67F-4394-864A-261B3AB47D78}"/>
              </a:ext>
            </a:extLst>
          </p:cNvPr>
          <p:cNvGrpSpPr/>
          <p:nvPr/>
        </p:nvGrpSpPr>
        <p:grpSpPr>
          <a:xfrm>
            <a:off x="5438747" y="1400649"/>
            <a:ext cx="791824" cy="1396269"/>
            <a:chOff x="1047931" y="4391642"/>
            <a:chExt cx="1186776" cy="2024531"/>
          </a:xfrm>
        </p:grpSpPr>
        <p:pic>
          <p:nvPicPr>
            <p:cNvPr id="36" name="תמונה 35">
              <a:extLst>
                <a:ext uri="{FF2B5EF4-FFF2-40B4-BE49-F238E27FC236}">
                  <a16:creationId xmlns:a16="http://schemas.microsoft.com/office/drawing/2014/main" id="{B2E8C3C9-3F62-47F7-AB6F-158A972EF42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37" name="TextBox 36">
              <a:extLst>
                <a:ext uri="{FF2B5EF4-FFF2-40B4-BE49-F238E27FC236}">
                  <a16:creationId xmlns:a16="http://schemas.microsoft.com/office/drawing/2014/main" id="{55EDD511-F209-47AE-BF94-B1284689578C}"/>
                </a:ext>
              </a:extLst>
            </p:cNvPr>
            <p:cNvSpPr txBox="1"/>
            <p:nvPr/>
          </p:nvSpPr>
          <p:spPr>
            <a:xfrm>
              <a:off x="1047931" y="4854252"/>
              <a:ext cx="1033272" cy="1561921"/>
            </a:xfrm>
            <a:prstGeom prst="rect">
              <a:avLst/>
            </a:prstGeom>
            <a:noFill/>
          </p:spPr>
          <p:txBody>
            <a:bodyPr wrap="square" rtlCol="1">
              <a:spAutoFit/>
            </a:bodyPr>
            <a:lstStyle/>
            <a:p>
              <a:r>
                <a:rPr lang="he-IL" sz="1600" b="1" dirty="0"/>
                <a:t>מת בלי ילדים</a:t>
              </a:r>
            </a:p>
          </p:txBody>
        </p:sp>
      </p:grpSp>
      <p:grpSp>
        <p:nvGrpSpPr>
          <p:cNvPr id="38" name="קבוצה 37">
            <a:extLst>
              <a:ext uri="{FF2B5EF4-FFF2-40B4-BE49-F238E27FC236}">
                <a16:creationId xmlns:a16="http://schemas.microsoft.com/office/drawing/2014/main" id="{920398EB-5FE4-4448-A395-BB05462D81B7}"/>
              </a:ext>
            </a:extLst>
          </p:cNvPr>
          <p:cNvGrpSpPr/>
          <p:nvPr/>
        </p:nvGrpSpPr>
        <p:grpSpPr>
          <a:xfrm>
            <a:off x="9809923" y="1356237"/>
            <a:ext cx="921136" cy="1294599"/>
            <a:chOff x="1047931" y="4391642"/>
            <a:chExt cx="1186776" cy="1807313"/>
          </a:xfrm>
        </p:grpSpPr>
        <p:pic>
          <p:nvPicPr>
            <p:cNvPr id="39" name="תמונה 38">
              <a:extLst>
                <a:ext uri="{FF2B5EF4-FFF2-40B4-BE49-F238E27FC236}">
                  <a16:creationId xmlns:a16="http://schemas.microsoft.com/office/drawing/2014/main" id="{D8B2440A-0B51-45F3-89CA-EF462261758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0" name="TextBox 39">
              <a:extLst>
                <a:ext uri="{FF2B5EF4-FFF2-40B4-BE49-F238E27FC236}">
                  <a16:creationId xmlns:a16="http://schemas.microsoft.com/office/drawing/2014/main" id="{17A37DAE-D229-4BE0-8A13-C392C3883B75}"/>
                </a:ext>
              </a:extLst>
            </p:cNvPr>
            <p:cNvSpPr txBox="1"/>
            <p:nvPr/>
          </p:nvSpPr>
          <p:spPr>
            <a:xfrm>
              <a:off x="1047931" y="4854251"/>
              <a:ext cx="1033272" cy="707886"/>
            </a:xfrm>
            <a:prstGeom prst="rect">
              <a:avLst/>
            </a:prstGeom>
            <a:noFill/>
          </p:spPr>
          <p:txBody>
            <a:bodyPr wrap="square" rtlCol="1">
              <a:spAutoFit/>
            </a:bodyPr>
            <a:lstStyle/>
            <a:p>
              <a:r>
                <a:rPr lang="he-IL" sz="2000" b="1" dirty="0"/>
                <a:t>מת בלי ילדים</a:t>
              </a:r>
            </a:p>
          </p:txBody>
        </p:sp>
      </p:grpSp>
      <p:sp>
        <p:nvSpPr>
          <p:cNvPr id="42" name="TextBox 41">
            <a:extLst>
              <a:ext uri="{FF2B5EF4-FFF2-40B4-BE49-F238E27FC236}">
                <a16:creationId xmlns:a16="http://schemas.microsoft.com/office/drawing/2014/main" id="{077E8246-5742-4388-9443-33B90CB3BD53}"/>
              </a:ext>
            </a:extLst>
          </p:cNvPr>
          <p:cNvSpPr txBox="1"/>
          <p:nvPr/>
        </p:nvSpPr>
        <p:spPr>
          <a:xfrm>
            <a:off x="6374121" y="5548330"/>
            <a:ext cx="4516311" cy="646331"/>
          </a:xfrm>
          <a:prstGeom prst="rect">
            <a:avLst/>
          </a:prstGeom>
          <a:solidFill>
            <a:srgbClr val="92D050"/>
          </a:solidFill>
          <a:scene3d>
            <a:camera prst="orthographicFront"/>
            <a:lightRig rig="threePt" dir="t"/>
          </a:scene3d>
          <a:sp3d>
            <a:bevelT prst="angle"/>
          </a:sp3d>
        </p:spPr>
        <p:txBody>
          <a:bodyPr wrap="square" rtlCol="1">
            <a:spAutoFit/>
          </a:bodyPr>
          <a:lstStyle/>
          <a:p>
            <a:r>
              <a:rPr lang="he-IL" b="1" dirty="0">
                <a:effectLst>
                  <a:outerShdw blurRad="38100" dist="38100" dir="2700000" algn="tl">
                    <a:srgbClr val="000000">
                      <a:alpha val="43137"/>
                    </a:srgbClr>
                  </a:outerShdw>
                </a:effectLst>
              </a:rPr>
              <a:t>שרה</a:t>
            </a:r>
            <a:r>
              <a:rPr lang="he-IL" dirty="0"/>
              <a:t> יוצאת משום אשת אחיו שלא היה בעולמו</a:t>
            </a:r>
          </a:p>
          <a:p>
            <a:r>
              <a:rPr lang="he-IL" b="1" dirty="0">
                <a:effectLst>
                  <a:outerShdw blurRad="38100" dist="38100" dir="2700000" algn="tl">
                    <a:srgbClr val="000000">
                      <a:alpha val="43137"/>
                    </a:srgbClr>
                  </a:outerShdw>
                </a:effectLst>
              </a:rPr>
              <a:t>רבקה</a:t>
            </a:r>
            <a:r>
              <a:rPr lang="he-IL" dirty="0"/>
              <a:t> יכולה או לחלוץ או </a:t>
            </a:r>
            <a:r>
              <a:rPr lang="he-IL" dirty="0" err="1"/>
              <a:t>להתייבם</a:t>
            </a:r>
            <a:r>
              <a:rPr lang="he-IL" dirty="0"/>
              <a:t> </a:t>
            </a:r>
          </a:p>
        </p:txBody>
      </p:sp>
      <p:sp>
        <p:nvSpPr>
          <p:cNvPr id="57" name="TextBox 56">
            <a:extLst>
              <a:ext uri="{FF2B5EF4-FFF2-40B4-BE49-F238E27FC236}">
                <a16:creationId xmlns:a16="http://schemas.microsoft.com/office/drawing/2014/main" id="{76A3E5D9-F018-421A-9981-A7DA529EA03A}"/>
              </a:ext>
            </a:extLst>
          </p:cNvPr>
          <p:cNvSpPr txBox="1"/>
          <p:nvPr/>
        </p:nvSpPr>
        <p:spPr>
          <a:xfrm>
            <a:off x="1009" y="2669385"/>
            <a:ext cx="5627692" cy="923330"/>
          </a:xfrm>
          <a:prstGeom prst="rect">
            <a:avLst/>
          </a:prstGeom>
          <a:solidFill>
            <a:schemeClr val="accent1">
              <a:lumMod val="40000"/>
              <a:lumOff val="60000"/>
            </a:schemeClr>
          </a:solidFill>
          <a:scene3d>
            <a:camera prst="orthographicFront"/>
            <a:lightRig rig="threePt" dir="t"/>
          </a:scene3d>
          <a:sp3d>
            <a:bevelT prst="convex"/>
          </a:sp3d>
        </p:spPr>
        <p:txBody>
          <a:bodyPr wrap="square" rtlCol="1">
            <a:spAutoFit/>
          </a:bodyPr>
          <a:lstStyle/>
          <a:p>
            <a:r>
              <a:rPr lang="he-IL" dirty="0"/>
              <a:t>ר' שמעון אומר: ביאתה או חליצתה של אחת מהן פוטרת צרתה. ומסביר: כי "אחת מהם" היינו דווקא שחלץ לרבקה אבל אם לבעלת המאמר (כלומר לשרה), לא נפטרה צרתה.</a:t>
            </a:r>
          </a:p>
        </p:txBody>
      </p:sp>
      <p:grpSp>
        <p:nvGrpSpPr>
          <p:cNvPr id="52" name="קבוצה 51"/>
          <p:cNvGrpSpPr/>
          <p:nvPr/>
        </p:nvGrpSpPr>
        <p:grpSpPr>
          <a:xfrm>
            <a:off x="-133405" y="5262471"/>
            <a:ext cx="1199887" cy="716627"/>
            <a:chOff x="149519" y="5871495"/>
            <a:chExt cx="1199887" cy="716627"/>
          </a:xfrm>
        </p:grpSpPr>
        <p:sp>
          <p:nvSpPr>
            <p:cNvPr id="50" name="לחצן פעולה: עבור לדף הבית 49">
              <a:hlinkClick r:id="rId10" action="ppaction://hlinksldjump" highlightClick="1"/>
              <a:extLst>
                <a:ext uri="{FF2B5EF4-FFF2-40B4-BE49-F238E27FC236}">
                  <a16:creationId xmlns:a16="http://schemas.microsoft.com/office/drawing/2014/main" id="{F4411911-4B6A-4420-BB7B-F3249AC48A2F}"/>
                </a:ext>
              </a:extLst>
            </p:cNvPr>
            <p:cNvSpPr/>
            <p:nvPr/>
          </p:nvSpPr>
          <p:spPr>
            <a:xfrm>
              <a:off x="497389" y="6148494"/>
              <a:ext cx="685800" cy="43962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1" name="TextBox 50">
              <a:extLst>
                <a:ext uri="{FF2B5EF4-FFF2-40B4-BE49-F238E27FC236}">
                  <a16:creationId xmlns:a16="http://schemas.microsoft.com/office/drawing/2014/main" id="{05E5FA80-67D9-418D-B582-50492D7A675E}"/>
                </a:ext>
              </a:extLst>
            </p:cNvPr>
            <p:cNvSpPr txBox="1"/>
            <p:nvPr/>
          </p:nvSpPr>
          <p:spPr>
            <a:xfrm>
              <a:off x="149519" y="5871495"/>
              <a:ext cx="1199887" cy="276999"/>
            </a:xfrm>
            <a:prstGeom prst="rect">
              <a:avLst/>
            </a:prstGeom>
            <a:noFill/>
          </p:spPr>
          <p:txBody>
            <a:bodyPr wrap="square" rtlCol="1">
              <a:spAutoFit/>
            </a:bodyPr>
            <a:lstStyle/>
            <a:p>
              <a:r>
                <a:rPr lang="he-IL" sz="1200" dirty="0">
                  <a:hlinkClick r:id="rId11" action="ppaction://hlinksldjump"/>
                </a:rPr>
                <a:t>לתוכן העניינים</a:t>
              </a:r>
              <a:endParaRPr lang="he-IL" sz="1200" dirty="0"/>
            </a:p>
          </p:txBody>
        </p:sp>
      </p:grpSp>
      <p:sp>
        <p:nvSpPr>
          <p:cNvPr id="2" name="TextBox 1">
            <a:extLst>
              <a:ext uri="{FF2B5EF4-FFF2-40B4-BE49-F238E27FC236}">
                <a16:creationId xmlns:a16="http://schemas.microsoft.com/office/drawing/2014/main" id="{1E278BC0-2F16-4AF1-8E98-9AD8AFFCA210}"/>
              </a:ext>
            </a:extLst>
          </p:cNvPr>
          <p:cNvSpPr txBox="1"/>
          <p:nvPr/>
        </p:nvSpPr>
        <p:spPr>
          <a:xfrm>
            <a:off x="-212808" y="-57552"/>
            <a:ext cx="12227278" cy="923330"/>
          </a:xfrm>
          <a:prstGeom prst="rect">
            <a:avLst/>
          </a:prstGeom>
          <a:noFill/>
        </p:spPr>
        <p:txBody>
          <a:bodyPr wrap="square" rtlCol="1">
            <a:spAutoFit/>
          </a:bodyPr>
          <a:lstStyle/>
          <a:p>
            <a:pPr algn="ctr"/>
            <a:r>
              <a:rPr lang="he-IL" dirty="0"/>
              <a:t>דף י"ט א</a:t>
            </a:r>
          </a:p>
          <a:p>
            <a:pPr algn="ctr"/>
            <a:r>
              <a:rPr lang="he-IL" dirty="0"/>
              <a:t>תניא כוותיה </a:t>
            </a:r>
            <a:r>
              <a:rPr lang="he-IL" dirty="0" err="1"/>
              <a:t>דרב</a:t>
            </a:r>
            <a:r>
              <a:rPr lang="he-IL" dirty="0"/>
              <a:t> </a:t>
            </a:r>
            <a:r>
              <a:rPr lang="he-IL" dirty="0" err="1"/>
              <a:t>פפא</a:t>
            </a:r>
            <a:r>
              <a:rPr lang="he-IL" dirty="0"/>
              <a:t> </a:t>
            </a:r>
            <a:r>
              <a:rPr lang="he-IL" dirty="0" err="1"/>
              <a:t>ותיובתא</a:t>
            </a:r>
            <a:r>
              <a:rPr lang="he-IL" dirty="0"/>
              <a:t> דר' </a:t>
            </a:r>
            <a:r>
              <a:rPr lang="he-IL" dirty="0" err="1"/>
              <a:t>אושעיא</a:t>
            </a:r>
            <a:r>
              <a:rPr lang="he-IL" dirty="0"/>
              <a:t>:</a:t>
            </a:r>
          </a:p>
          <a:p>
            <a:r>
              <a:rPr lang="he-IL" dirty="0"/>
              <a:t> שני אחים בעולם אחד, ומת אחד מהם בלא ולד, ועמד השני הזה לעשות מאמר ביבמתו ולא הספיק לעשות בה מאמר עד שנולד לו אח ומת </a:t>
            </a:r>
          </a:p>
        </p:txBody>
      </p:sp>
      <p:grpSp>
        <p:nvGrpSpPr>
          <p:cNvPr id="44" name="קבוצה 43">
            <a:extLst>
              <a:ext uri="{FF2B5EF4-FFF2-40B4-BE49-F238E27FC236}">
                <a16:creationId xmlns:a16="http://schemas.microsoft.com/office/drawing/2014/main" id="{2403FB21-0D0E-48D4-A845-C5568A84EAFF}"/>
              </a:ext>
            </a:extLst>
          </p:cNvPr>
          <p:cNvGrpSpPr/>
          <p:nvPr/>
        </p:nvGrpSpPr>
        <p:grpSpPr>
          <a:xfrm>
            <a:off x="1153193" y="1525100"/>
            <a:ext cx="4294844" cy="1069972"/>
            <a:chOff x="1153193" y="1525100"/>
            <a:chExt cx="4294844" cy="1069972"/>
          </a:xfrm>
        </p:grpSpPr>
        <p:sp>
          <p:nvSpPr>
            <p:cNvPr id="41" name="חץ: למטה 40">
              <a:extLst>
                <a:ext uri="{FF2B5EF4-FFF2-40B4-BE49-F238E27FC236}">
                  <a16:creationId xmlns:a16="http://schemas.microsoft.com/office/drawing/2014/main" id="{AE3319A3-9343-4963-8096-21A416C627AF}"/>
                </a:ext>
              </a:extLst>
            </p:cNvPr>
            <p:cNvSpPr/>
            <p:nvPr/>
          </p:nvSpPr>
          <p:spPr>
            <a:xfrm rot="16200000">
              <a:off x="2786784" y="-42321"/>
              <a:ext cx="1069972" cy="4204814"/>
            </a:xfrm>
            <a:prstGeom prst="down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3" name="TextBox 42">
              <a:extLst>
                <a:ext uri="{FF2B5EF4-FFF2-40B4-BE49-F238E27FC236}">
                  <a16:creationId xmlns:a16="http://schemas.microsoft.com/office/drawing/2014/main" id="{0B4EFBB2-BF3B-47FC-A09F-4DA13BD3DF75}"/>
                </a:ext>
              </a:extLst>
            </p:cNvPr>
            <p:cNvSpPr txBox="1"/>
            <p:nvPr/>
          </p:nvSpPr>
          <p:spPr>
            <a:xfrm>
              <a:off x="1153193" y="1728220"/>
              <a:ext cx="4294844" cy="646331"/>
            </a:xfrm>
            <a:prstGeom prst="rect">
              <a:avLst/>
            </a:prstGeom>
            <a:noFill/>
          </p:spPr>
          <p:txBody>
            <a:bodyPr wrap="square" rtlCol="1">
              <a:spAutoFit/>
            </a:bodyPr>
            <a:lstStyle/>
            <a:p>
              <a:r>
                <a:rPr lang="he-IL" dirty="0"/>
                <a:t>לוי, אח של שמעון וראובן נולד אחר מות ראובן ולפני ששמעון אחיו הספיק לעשות מאמר בשרה</a:t>
              </a:r>
            </a:p>
          </p:txBody>
        </p:sp>
      </p:grpSp>
      <p:sp>
        <p:nvSpPr>
          <p:cNvPr id="48" name="TextBox 47">
            <a:hlinkClick r:id="" action="ppaction://noaction"/>
            <a:extLst>
              <a:ext uri="{FF2B5EF4-FFF2-40B4-BE49-F238E27FC236}">
                <a16:creationId xmlns:a16="http://schemas.microsoft.com/office/drawing/2014/main" id="{F9572A09-419B-4741-A0AB-36000BD320DE}"/>
              </a:ext>
            </a:extLst>
          </p:cNvPr>
          <p:cNvSpPr txBox="1"/>
          <p:nvPr/>
        </p:nvSpPr>
        <p:spPr>
          <a:xfrm>
            <a:off x="2969623" y="4355011"/>
            <a:ext cx="1698336" cy="369332"/>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1">
            <a:spAutoFit/>
          </a:bodyPr>
          <a:lstStyle/>
          <a:p>
            <a:r>
              <a:rPr lang="he-IL" dirty="0">
                <a:hlinkClick r:id="rId12" action="ppaction://hlinksldjump"/>
              </a:rPr>
              <a:t>להמשך </a:t>
            </a:r>
            <a:r>
              <a:rPr lang="he-IL" dirty="0" smtClean="0">
                <a:hlinkClick r:id="rId12" action="ppaction://hlinksldjump"/>
              </a:rPr>
              <a:t>החקירה</a:t>
            </a:r>
            <a:endParaRPr lang="he-IL" dirty="0"/>
          </a:p>
        </p:txBody>
      </p:sp>
      <p:sp>
        <p:nvSpPr>
          <p:cNvPr id="45" name="מציין מיקום של תאריך 44"/>
          <p:cNvSpPr>
            <a:spLocks noGrp="1"/>
          </p:cNvSpPr>
          <p:nvPr>
            <p:ph type="dt" sz="half" idx="10"/>
          </p:nvPr>
        </p:nvSpPr>
        <p:spPr/>
        <p:txBody>
          <a:bodyPr/>
          <a:lstStyle/>
          <a:p>
            <a:fld id="{9FEB493B-55A8-4B1C-BF62-2AA8706FD9B7}" type="datetime4">
              <a:rPr lang="he-IL" smtClean="0"/>
              <a:t>ז'.אדר ב.תשע"ט</a:t>
            </a:fld>
            <a:endParaRPr lang="he-IL"/>
          </a:p>
        </p:txBody>
      </p:sp>
      <p:sp>
        <p:nvSpPr>
          <p:cNvPr id="46" name="מציין מיקום של כותרת תחתונה 45"/>
          <p:cNvSpPr>
            <a:spLocks noGrp="1"/>
          </p:cNvSpPr>
          <p:nvPr>
            <p:ph type="ftr" sz="quarter" idx="11"/>
          </p:nvPr>
        </p:nvSpPr>
        <p:spPr/>
        <p:txBody>
          <a:bodyPr/>
          <a:lstStyle/>
          <a:p>
            <a:r>
              <a:rPr lang="he-IL"/>
              <a:t>יצחק רסלר  </a:t>
            </a:r>
            <a:r>
              <a:rPr lang="en-US"/>
              <a:t>izakrossler@gmail.com </a:t>
            </a:r>
            <a:endParaRPr lang="he-IL"/>
          </a:p>
        </p:txBody>
      </p:sp>
      <p:sp>
        <p:nvSpPr>
          <p:cNvPr id="47" name="מציין מיקום של מספר שקופית 46"/>
          <p:cNvSpPr>
            <a:spLocks noGrp="1"/>
          </p:cNvSpPr>
          <p:nvPr>
            <p:ph type="sldNum" sz="quarter" idx="12"/>
          </p:nvPr>
        </p:nvSpPr>
        <p:spPr/>
        <p:txBody>
          <a:bodyPr/>
          <a:lstStyle/>
          <a:p>
            <a:fld id="{EB67B795-7742-4BE3-83C6-04220FFFEE81}" type="slidenum">
              <a:rPr lang="he-IL" smtClean="0"/>
              <a:t>4</a:t>
            </a:fld>
            <a:endParaRPr lang="he-IL" dirty="0"/>
          </a:p>
        </p:txBody>
      </p:sp>
    </p:spTree>
    <p:extLst>
      <p:ext uri="{BB962C8B-B14F-4D97-AF65-F5344CB8AC3E}">
        <p14:creationId xmlns:p14="http://schemas.microsoft.com/office/powerpoint/2010/main" val="1878365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p:cTn id="15" dur="1000" fill="hold"/>
                                        <p:tgtEl>
                                          <p:spTgt spid="29"/>
                                        </p:tgtEl>
                                        <p:attrNameLst>
                                          <p:attrName>ppt_w</p:attrName>
                                        </p:attrNameLst>
                                      </p:cBhvr>
                                      <p:tavLst>
                                        <p:tav tm="0">
                                          <p:val>
                                            <p:fltVal val="0"/>
                                          </p:val>
                                        </p:tav>
                                        <p:tav tm="100000">
                                          <p:val>
                                            <p:strVal val="#ppt_w"/>
                                          </p:val>
                                        </p:tav>
                                      </p:tavLst>
                                    </p:anim>
                                    <p:anim calcmode="lin" valueType="num">
                                      <p:cBhvr>
                                        <p:cTn id="16" dur="1000" fill="hold"/>
                                        <p:tgtEl>
                                          <p:spTgt spid="29"/>
                                        </p:tgtEl>
                                        <p:attrNameLst>
                                          <p:attrName>ppt_h</p:attrName>
                                        </p:attrNameLst>
                                      </p:cBhvr>
                                      <p:tavLst>
                                        <p:tav tm="0">
                                          <p:val>
                                            <p:fltVal val="0"/>
                                          </p:val>
                                        </p:tav>
                                        <p:tav tm="100000">
                                          <p:val>
                                            <p:strVal val="#ppt_h"/>
                                          </p:val>
                                        </p:tav>
                                      </p:tavLst>
                                    </p:anim>
                                    <p:anim calcmode="lin" valueType="num">
                                      <p:cBhvr>
                                        <p:cTn id="17" dur="1000" fill="hold"/>
                                        <p:tgtEl>
                                          <p:spTgt spid="29"/>
                                        </p:tgtEl>
                                        <p:attrNameLst>
                                          <p:attrName>style.rotation</p:attrName>
                                        </p:attrNameLst>
                                      </p:cBhvr>
                                      <p:tavLst>
                                        <p:tav tm="0">
                                          <p:val>
                                            <p:fltVal val="90"/>
                                          </p:val>
                                        </p:tav>
                                        <p:tav tm="100000">
                                          <p:val>
                                            <p:fltVal val="0"/>
                                          </p:val>
                                        </p:tav>
                                      </p:tavLst>
                                    </p:anim>
                                    <p:animEffect transition="in" filter="fade">
                                      <p:cBhvr>
                                        <p:cTn id="18" dur="1000"/>
                                        <p:tgtEl>
                                          <p:spTgt spid="29"/>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additive="base">
                                        <p:cTn id="27" dur="500" fill="hold"/>
                                        <p:tgtEl>
                                          <p:spTgt spid="24"/>
                                        </p:tgtEl>
                                        <p:attrNameLst>
                                          <p:attrName>ppt_x</p:attrName>
                                        </p:attrNameLst>
                                      </p:cBhvr>
                                      <p:tavLst>
                                        <p:tav tm="0">
                                          <p:val>
                                            <p:strVal val="0-#ppt_w/2"/>
                                          </p:val>
                                        </p:tav>
                                        <p:tav tm="100000">
                                          <p:val>
                                            <p:strVal val="#ppt_x"/>
                                          </p:val>
                                        </p:tav>
                                      </p:tavLst>
                                    </p:anim>
                                    <p:anim calcmode="lin" valueType="num">
                                      <p:cBhvr additive="base">
                                        <p:cTn id="28" dur="500" fill="hold"/>
                                        <p:tgtEl>
                                          <p:spTgt spid="24"/>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1+#ppt_w/2"/>
                                          </p:val>
                                        </p:tav>
                                        <p:tav tm="100000">
                                          <p:val>
                                            <p:strVal val="#ppt_x"/>
                                          </p:val>
                                        </p:tav>
                                      </p:tavLst>
                                    </p:anim>
                                    <p:anim calcmode="lin" valueType="num">
                                      <p:cBhvr additive="base">
                                        <p:cTn id="38"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nodeType="clickEffect">
                                  <p:stCondLst>
                                    <p:cond delay="0"/>
                                  </p:stCondLst>
                                  <p:childTnLst>
                                    <p:set>
                                      <p:cBhvr>
                                        <p:cTn id="42" dur="1" fill="hold">
                                          <p:stCondLst>
                                            <p:cond delay="0"/>
                                          </p:stCondLst>
                                        </p:cTn>
                                        <p:tgtEl>
                                          <p:spTgt spid="38"/>
                                        </p:tgtEl>
                                        <p:attrNameLst>
                                          <p:attrName>style.visibility</p:attrName>
                                        </p:attrNameLst>
                                      </p:cBhvr>
                                      <p:to>
                                        <p:strVal val="visible"/>
                                      </p:to>
                                    </p:set>
                                    <p:animEffect transition="in" filter="wheel(1)">
                                      <p:cBhvr>
                                        <p:cTn id="43" dur="2000"/>
                                        <p:tgtEl>
                                          <p:spTgt spid="38"/>
                                        </p:tgtEl>
                                      </p:cBhvr>
                                    </p:animEffect>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nodeType="clickEffect">
                                  <p:stCondLst>
                                    <p:cond delay="0"/>
                                  </p:stCondLst>
                                  <p:childTnLst>
                                    <p:set>
                                      <p:cBhvr>
                                        <p:cTn id="47" dur="1" fill="hold">
                                          <p:stCondLst>
                                            <p:cond delay="0"/>
                                          </p:stCondLst>
                                        </p:cTn>
                                        <p:tgtEl>
                                          <p:spTgt spid="32"/>
                                        </p:tgtEl>
                                        <p:attrNameLst>
                                          <p:attrName>style.visibility</p:attrName>
                                        </p:attrNameLst>
                                      </p:cBhvr>
                                      <p:to>
                                        <p:strVal val="visible"/>
                                      </p:to>
                                    </p:set>
                                    <p:anim calcmode="lin" valueType="num">
                                      <p:cBhvr>
                                        <p:cTn id="48" dur="1000" fill="hold"/>
                                        <p:tgtEl>
                                          <p:spTgt spid="32"/>
                                        </p:tgtEl>
                                        <p:attrNameLst>
                                          <p:attrName>ppt_w</p:attrName>
                                        </p:attrNameLst>
                                      </p:cBhvr>
                                      <p:tavLst>
                                        <p:tav tm="0">
                                          <p:val>
                                            <p:fltVal val="0"/>
                                          </p:val>
                                        </p:tav>
                                        <p:tav tm="100000">
                                          <p:val>
                                            <p:strVal val="#ppt_w"/>
                                          </p:val>
                                        </p:tav>
                                      </p:tavLst>
                                    </p:anim>
                                    <p:anim calcmode="lin" valueType="num">
                                      <p:cBhvr>
                                        <p:cTn id="49" dur="1000" fill="hold"/>
                                        <p:tgtEl>
                                          <p:spTgt spid="32"/>
                                        </p:tgtEl>
                                        <p:attrNameLst>
                                          <p:attrName>ppt_h</p:attrName>
                                        </p:attrNameLst>
                                      </p:cBhvr>
                                      <p:tavLst>
                                        <p:tav tm="0">
                                          <p:val>
                                            <p:fltVal val="0"/>
                                          </p:val>
                                        </p:tav>
                                        <p:tav tm="100000">
                                          <p:val>
                                            <p:strVal val="#ppt_h"/>
                                          </p:val>
                                        </p:tav>
                                      </p:tavLst>
                                    </p:anim>
                                    <p:anim calcmode="lin" valueType="num">
                                      <p:cBhvr>
                                        <p:cTn id="50" dur="1000" fill="hold"/>
                                        <p:tgtEl>
                                          <p:spTgt spid="32"/>
                                        </p:tgtEl>
                                        <p:attrNameLst>
                                          <p:attrName>style.rotation</p:attrName>
                                        </p:attrNameLst>
                                      </p:cBhvr>
                                      <p:tavLst>
                                        <p:tav tm="0">
                                          <p:val>
                                            <p:fltVal val="90"/>
                                          </p:val>
                                        </p:tav>
                                        <p:tav tm="100000">
                                          <p:val>
                                            <p:fltVal val="0"/>
                                          </p:val>
                                        </p:tav>
                                      </p:tavLst>
                                    </p:anim>
                                    <p:animEffect transition="in" filter="fade">
                                      <p:cBhvr>
                                        <p:cTn id="51" dur="1000"/>
                                        <p:tgtEl>
                                          <p:spTgt spid="32"/>
                                        </p:tgtEl>
                                      </p:cBhvr>
                                    </p:animEffect>
                                  </p:childTnLst>
                                </p:cTn>
                              </p:par>
                            </p:childTnLst>
                          </p:cTn>
                        </p:par>
                      </p:childTnLst>
                    </p:cTn>
                  </p:par>
                  <p:par>
                    <p:cTn id="52" fill="hold">
                      <p:stCondLst>
                        <p:cond delay="indefinite"/>
                      </p:stCondLst>
                      <p:childTnLst>
                        <p:par>
                          <p:cTn id="53" fill="hold">
                            <p:stCondLst>
                              <p:cond delay="0"/>
                            </p:stCondLst>
                            <p:childTnLst>
                              <p:par>
                                <p:cTn id="54" presetID="21" presetClass="entr" presetSubtype="1" fill="hold"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wheel(1)">
                                      <p:cBhvr>
                                        <p:cTn id="56" dur="2000"/>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44"/>
                                        </p:tgtEl>
                                        <p:attrNameLst>
                                          <p:attrName>style.visibility</p:attrName>
                                        </p:attrNameLst>
                                      </p:cBhvr>
                                      <p:to>
                                        <p:strVal val="visible"/>
                                      </p:to>
                                    </p:set>
                                    <p:anim calcmode="lin" valueType="num">
                                      <p:cBhvr additive="base">
                                        <p:cTn id="61" dur="500" fill="hold"/>
                                        <p:tgtEl>
                                          <p:spTgt spid="44"/>
                                        </p:tgtEl>
                                        <p:attrNameLst>
                                          <p:attrName>ppt_x</p:attrName>
                                        </p:attrNameLst>
                                      </p:cBhvr>
                                      <p:tavLst>
                                        <p:tav tm="0">
                                          <p:val>
                                            <p:strVal val="0-#ppt_w/2"/>
                                          </p:val>
                                        </p:tav>
                                        <p:tav tm="100000">
                                          <p:val>
                                            <p:strVal val="#ppt_x"/>
                                          </p:val>
                                        </p:tav>
                                      </p:tavLst>
                                    </p:anim>
                                    <p:anim calcmode="lin" valueType="num">
                                      <p:cBhvr additive="base">
                                        <p:cTn id="62" dur="500" fill="hold"/>
                                        <p:tgtEl>
                                          <p:spTgt spid="44"/>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nodeType="click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wheel(1)">
                                      <p:cBhvr>
                                        <p:cTn id="67" dur="2000"/>
                                        <p:tgtEl>
                                          <p:spTgt spid="35"/>
                                        </p:tgtEl>
                                      </p:cBhvr>
                                    </p:animEffect>
                                  </p:childTnLst>
                                </p:cTn>
                              </p:par>
                            </p:childTnLst>
                          </p:cTn>
                        </p:par>
                      </p:childTnLst>
                    </p:cTn>
                  </p:par>
                  <p:par>
                    <p:cTn id="68" fill="hold">
                      <p:stCondLst>
                        <p:cond delay="indefinite"/>
                      </p:stCondLst>
                      <p:childTnLst>
                        <p:par>
                          <p:cTn id="69" fill="hold">
                            <p:stCondLst>
                              <p:cond delay="0"/>
                            </p:stCondLst>
                            <p:childTnLst>
                              <p:par>
                                <p:cTn id="70" presetID="31" presetClass="entr" presetSubtype="0" fill="hold" grpId="0" nodeType="clickEffect">
                                  <p:stCondLst>
                                    <p:cond delay="0"/>
                                  </p:stCondLst>
                                  <p:childTnLst>
                                    <p:set>
                                      <p:cBhvr>
                                        <p:cTn id="71" dur="1" fill="hold">
                                          <p:stCondLst>
                                            <p:cond delay="0"/>
                                          </p:stCondLst>
                                        </p:cTn>
                                        <p:tgtEl>
                                          <p:spTgt spid="3"/>
                                        </p:tgtEl>
                                        <p:attrNameLst>
                                          <p:attrName>style.visibility</p:attrName>
                                        </p:attrNameLst>
                                      </p:cBhvr>
                                      <p:to>
                                        <p:strVal val="visible"/>
                                      </p:to>
                                    </p:set>
                                    <p:anim calcmode="lin" valueType="num">
                                      <p:cBhvr>
                                        <p:cTn id="72" dur="1000" fill="hold"/>
                                        <p:tgtEl>
                                          <p:spTgt spid="3"/>
                                        </p:tgtEl>
                                        <p:attrNameLst>
                                          <p:attrName>ppt_w</p:attrName>
                                        </p:attrNameLst>
                                      </p:cBhvr>
                                      <p:tavLst>
                                        <p:tav tm="0">
                                          <p:val>
                                            <p:fltVal val="0"/>
                                          </p:val>
                                        </p:tav>
                                        <p:tav tm="100000">
                                          <p:val>
                                            <p:strVal val="#ppt_w"/>
                                          </p:val>
                                        </p:tav>
                                      </p:tavLst>
                                    </p:anim>
                                    <p:anim calcmode="lin" valueType="num">
                                      <p:cBhvr>
                                        <p:cTn id="73" dur="1000" fill="hold"/>
                                        <p:tgtEl>
                                          <p:spTgt spid="3"/>
                                        </p:tgtEl>
                                        <p:attrNameLst>
                                          <p:attrName>ppt_h</p:attrName>
                                        </p:attrNameLst>
                                      </p:cBhvr>
                                      <p:tavLst>
                                        <p:tav tm="0">
                                          <p:val>
                                            <p:fltVal val="0"/>
                                          </p:val>
                                        </p:tav>
                                        <p:tav tm="100000">
                                          <p:val>
                                            <p:strVal val="#ppt_h"/>
                                          </p:val>
                                        </p:tav>
                                      </p:tavLst>
                                    </p:anim>
                                    <p:anim calcmode="lin" valueType="num">
                                      <p:cBhvr>
                                        <p:cTn id="74" dur="1000" fill="hold"/>
                                        <p:tgtEl>
                                          <p:spTgt spid="3"/>
                                        </p:tgtEl>
                                        <p:attrNameLst>
                                          <p:attrName>style.rotation</p:attrName>
                                        </p:attrNameLst>
                                      </p:cBhvr>
                                      <p:tavLst>
                                        <p:tav tm="0">
                                          <p:val>
                                            <p:fltVal val="90"/>
                                          </p:val>
                                        </p:tav>
                                        <p:tav tm="100000">
                                          <p:val>
                                            <p:fltVal val="0"/>
                                          </p:val>
                                        </p:tav>
                                      </p:tavLst>
                                    </p:anim>
                                    <p:animEffect transition="in" filter="fade">
                                      <p:cBhvr>
                                        <p:cTn id="75" dur="1000"/>
                                        <p:tgtEl>
                                          <p:spTgt spid="3"/>
                                        </p:tgtEl>
                                      </p:cBhvr>
                                    </p:animEffect>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grpId="0" nodeType="clickEffect">
                                  <p:stCondLst>
                                    <p:cond delay="0"/>
                                  </p:stCondLst>
                                  <p:childTnLst>
                                    <p:set>
                                      <p:cBhvr>
                                        <p:cTn id="79" dur="1" fill="hold">
                                          <p:stCondLst>
                                            <p:cond delay="0"/>
                                          </p:stCondLst>
                                        </p:cTn>
                                        <p:tgtEl>
                                          <p:spTgt spid="42"/>
                                        </p:tgtEl>
                                        <p:attrNameLst>
                                          <p:attrName>style.visibility</p:attrName>
                                        </p:attrNameLst>
                                      </p:cBhvr>
                                      <p:to>
                                        <p:strVal val="visible"/>
                                      </p:to>
                                    </p:set>
                                    <p:anim calcmode="lin" valueType="num">
                                      <p:cBhvr>
                                        <p:cTn id="80" dur="1000" fill="hold"/>
                                        <p:tgtEl>
                                          <p:spTgt spid="42"/>
                                        </p:tgtEl>
                                        <p:attrNameLst>
                                          <p:attrName>ppt_w</p:attrName>
                                        </p:attrNameLst>
                                      </p:cBhvr>
                                      <p:tavLst>
                                        <p:tav tm="0">
                                          <p:val>
                                            <p:fltVal val="0"/>
                                          </p:val>
                                        </p:tav>
                                        <p:tav tm="100000">
                                          <p:val>
                                            <p:strVal val="#ppt_w"/>
                                          </p:val>
                                        </p:tav>
                                      </p:tavLst>
                                    </p:anim>
                                    <p:anim calcmode="lin" valueType="num">
                                      <p:cBhvr>
                                        <p:cTn id="81" dur="1000" fill="hold"/>
                                        <p:tgtEl>
                                          <p:spTgt spid="42"/>
                                        </p:tgtEl>
                                        <p:attrNameLst>
                                          <p:attrName>ppt_h</p:attrName>
                                        </p:attrNameLst>
                                      </p:cBhvr>
                                      <p:tavLst>
                                        <p:tav tm="0">
                                          <p:val>
                                            <p:fltVal val="0"/>
                                          </p:val>
                                        </p:tav>
                                        <p:tav tm="100000">
                                          <p:val>
                                            <p:strVal val="#ppt_h"/>
                                          </p:val>
                                        </p:tav>
                                      </p:tavLst>
                                    </p:anim>
                                    <p:anim calcmode="lin" valueType="num">
                                      <p:cBhvr>
                                        <p:cTn id="82" dur="1000" fill="hold"/>
                                        <p:tgtEl>
                                          <p:spTgt spid="42"/>
                                        </p:tgtEl>
                                        <p:attrNameLst>
                                          <p:attrName>style.rotation</p:attrName>
                                        </p:attrNameLst>
                                      </p:cBhvr>
                                      <p:tavLst>
                                        <p:tav tm="0">
                                          <p:val>
                                            <p:fltVal val="90"/>
                                          </p:val>
                                        </p:tav>
                                        <p:tav tm="100000">
                                          <p:val>
                                            <p:fltVal val="0"/>
                                          </p:val>
                                        </p:tav>
                                      </p:tavLst>
                                    </p:anim>
                                    <p:animEffect transition="in" filter="fade">
                                      <p:cBhvr>
                                        <p:cTn id="83" dur="1000"/>
                                        <p:tgtEl>
                                          <p:spTgt spid="42"/>
                                        </p:tgtEl>
                                      </p:cBhvr>
                                    </p:animEffect>
                                  </p:childTnLst>
                                </p:cTn>
                              </p:par>
                            </p:childTnLst>
                          </p:cTn>
                        </p:par>
                      </p:childTnLst>
                    </p:cTn>
                  </p:par>
                  <p:par>
                    <p:cTn id="84" fill="hold">
                      <p:stCondLst>
                        <p:cond delay="indefinite"/>
                      </p:stCondLst>
                      <p:childTnLst>
                        <p:par>
                          <p:cTn id="85" fill="hold">
                            <p:stCondLst>
                              <p:cond delay="0"/>
                            </p:stCondLst>
                            <p:childTnLst>
                              <p:par>
                                <p:cTn id="86" presetID="47" presetClass="entr" presetSubtype="0" fill="hold" grpId="0"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fade">
                                      <p:cBhvr>
                                        <p:cTn id="88" dur="1000"/>
                                        <p:tgtEl>
                                          <p:spTgt spid="57"/>
                                        </p:tgtEl>
                                      </p:cBhvr>
                                    </p:animEffect>
                                    <p:anim calcmode="lin" valueType="num">
                                      <p:cBhvr>
                                        <p:cTn id="89" dur="1000" fill="hold"/>
                                        <p:tgtEl>
                                          <p:spTgt spid="57"/>
                                        </p:tgtEl>
                                        <p:attrNameLst>
                                          <p:attrName>ppt_x</p:attrName>
                                        </p:attrNameLst>
                                      </p:cBhvr>
                                      <p:tavLst>
                                        <p:tav tm="0">
                                          <p:val>
                                            <p:strVal val="#ppt_x"/>
                                          </p:val>
                                        </p:tav>
                                        <p:tav tm="100000">
                                          <p:val>
                                            <p:strVal val="#ppt_x"/>
                                          </p:val>
                                        </p:tav>
                                      </p:tavLst>
                                    </p:anim>
                                    <p:anim calcmode="lin" valueType="num">
                                      <p:cBhvr>
                                        <p:cTn id="90"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48"/>
                                        </p:tgtEl>
                                        <p:attrNameLst>
                                          <p:attrName>style.visibility</p:attrName>
                                        </p:attrNameLst>
                                      </p:cBhvr>
                                      <p:to>
                                        <p:strVal val="visible"/>
                                      </p:to>
                                    </p:set>
                                    <p:anim calcmode="lin" valueType="num">
                                      <p:cBhvr>
                                        <p:cTn id="95" dur="1000" fill="hold"/>
                                        <p:tgtEl>
                                          <p:spTgt spid="48"/>
                                        </p:tgtEl>
                                        <p:attrNameLst>
                                          <p:attrName>ppt_w</p:attrName>
                                        </p:attrNameLst>
                                      </p:cBhvr>
                                      <p:tavLst>
                                        <p:tav tm="0">
                                          <p:val>
                                            <p:fltVal val="0"/>
                                          </p:val>
                                        </p:tav>
                                        <p:tav tm="100000">
                                          <p:val>
                                            <p:strVal val="#ppt_w"/>
                                          </p:val>
                                        </p:tav>
                                      </p:tavLst>
                                    </p:anim>
                                    <p:anim calcmode="lin" valueType="num">
                                      <p:cBhvr>
                                        <p:cTn id="96" dur="1000" fill="hold"/>
                                        <p:tgtEl>
                                          <p:spTgt spid="48"/>
                                        </p:tgtEl>
                                        <p:attrNameLst>
                                          <p:attrName>ppt_h</p:attrName>
                                        </p:attrNameLst>
                                      </p:cBhvr>
                                      <p:tavLst>
                                        <p:tav tm="0">
                                          <p:val>
                                            <p:fltVal val="0"/>
                                          </p:val>
                                        </p:tav>
                                        <p:tav tm="100000">
                                          <p:val>
                                            <p:strVal val="#ppt_h"/>
                                          </p:val>
                                        </p:tav>
                                      </p:tavLst>
                                    </p:anim>
                                    <p:anim calcmode="lin" valueType="num">
                                      <p:cBhvr>
                                        <p:cTn id="97" dur="1000" fill="hold"/>
                                        <p:tgtEl>
                                          <p:spTgt spid="48"/>
                                        </p:tgtEl>
                                        <p:attrNameLst>
                                          <p:attrName>style.rotation</p:attrName>
                                        </p:attrNameLst>
                                      </p:cBhvr>
                                      <p:tavLst>
                                        <p:tav tm="0">
                                          <p:val>
                                            <p:fltVal val="90"/>
                                          </p:val>
                                        </p:tav>
                                        <p:tav tm="100000">
                                          <p:val>
                                            <p:fltVal val="0"/>
                                          </p:val>
                                        </p:tav>
                                      </p:tavLst>
                                    </p:anim>
                                    <p:animEffect transition="in" filter="fade">
                                      <p:cBhvr>
                                        <p:cTn id="98" dur="1000"/>
                                        <p:tgtEl>
                                          <p:spTgt spid="48"/>
                                        </p:tgtEl>
                                      </p:cBhvr>
                                    </p:animEffect>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nodeType="clickEffect">
                                  <p:stCondLst>
                                    <p:cond delay="0"/>
                                  </p:stCondLst>
                                  <p:childTnLst>
                                    <p:set>
                                      <p:cBhvr>
                                        <p:cTn id="102" dur="1" fill="hold">
                                          <p:stCondLst>
                                            <p:cond delay="0"/>
                                          </p:stCondLst>
                                        </p:cTn>
                                        <p:tgtEl>
                                          <p:spTgt spid="52"/>
                                        </p:tgtEl>
                                        <p:attrNameLst>
                                          <p:attrName>style.visibility</p:attrName>
                                        </p:attrNameLst>
                                      </p:cBhvr>
                                      <p:to>
                                        <p:strVal val="visible"/>
                                      </p:to>
                                    </p:set>
                                    <p:animEffect transition="in" filter="fade">
                                      <p:cBhvr>
                                        <p:cTn id="103" dur="1000"/>
                                        <p:tgtEl>
                                          <p:spTgt spid="52"/>
                                        </p:tgtEl>
                                      </p:cBhvr>
                                    </p:animEffect>
                                    <p:anim calcmode="lin" valueType="num">
                                      <p:cBhvr>
                                        <p:cTn id="104" dur="1000" fill="hold"/>
                                        <p:tgtEl>
                                          <p:spTgt spid="52"/>
                                        </p:tgtEl>
                                        <p:attrNameLst>
                                          <p:attrName>ppt_x</p:attrName>
                                        </p:attrNameLst>
                                      </p:cBhvr>
                                      <p:tavLst>
                                        <p:tav tm="0">
                                          <p:val>
                                            <p:strVal val="#ppt_x"/>
                                          </p:val>
                                        </p:tav>
                                        <p:tav tm="100000">
                                          <p:val>
                                            <p:strVal val="#ppt_x"/>
                                          </p:val>
                                        </p:tav>
                                      </p:tavLst>
                                    </p:anim>
                                    <p:anim calcmode="lin" valueType="num">
                                      <p:cBhvr>
                                        <p:cTn id="105"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2" grpId="0" animBg="1"/>
      <p:bldP spid="57" grpId="0" animBg="1"/>
      <p:bldP spid="4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a:extLst>
              <a:ext uri="{FF2B5EF4-FFF2-40B4-BE49-F238E27FC236}">
                <a16:creationId xmlns:a16="http://schemas.microsoft.com/office/drawing/2014/main" id="{2A0C6DE0-9D99-4DBA-8ACF-26CBCB1E2A7D}"/>
              </a:ext>
            </a:extLst>
          </p:cNvPr>
          <p:cNvSpPr/>
          <p:nvPr/>
        </p:nvSpPr>
        <p:spPr>
          <a:xfrm>
            <a:off x="1314565" y="696062"/>
            <a:ext cx="9487768" cy="338554"/>
          </a:xfrm>
          <a:prstGeom prst="rect">
            <a:avLst/>
          </a:prstGeom>
        </p:spPr>
        <p:txBody>
          <a:bodyPr wrap="square">
            <a:spAutoFit/>
          </a:bodyPr>
          <a:lstStyle/>
          <a:p>
            <a:r>
              <a:rPr lang="he-IL" sz="1600" dirty="0"/>
              <a:t>נולד לו אח ואח"כ עשה בה מאמר ומת, הראשונה יוצאה משום אשת אחיו שלא היה בעולמו ושניה חולצת ולא </a:t>
            </a:r>
            <a:r>
              <a:rPr lang="he-IL" sz="1600" dirty="0" err="1"/>
              <a:t>מתייבמת</a:t>
            </a:r>
            <a:endParaRPr lang="he-IL" sz="1600" dirty="0"/>
          </a:p>
        </p:txBody>
      </p:sp>
      <p:grpSp>
        <p:nvGrpSpPr>
          <p:cNvPr id="3" name="קבוצה 2">
            <a:extLst>
              <a:ext uri="{FF2B5EF4-FFF2-40B4-BE49-F238E27FC236}">
                <a16:creationId xmlns:a16="http://schemas.microsoft.com/office/drawing/2014/main" id="{EB24F2C9-4CA7-46BF-ACF2-3E81043CE1DE}"/>
              </a:ext>
            </a:extLst>
          </p:cNvPr>
          <p:cNvGrpSpPr/>
          <p:nvPr/>
        </p:nvGrpSpPr>
        <p:grpSpPr>
          <a:xfrm>
            <a:off x="8741080" y="1583299"/>
            <a:ext cx="1148167" cy="1092200"/>
            <a:chOff x="7741009" y="2738648"/>
            <a:chExt cx="1092200" cy="1092200"/>
          </a:xfrm>
        </p:grpSpPr>
        <p:pic>
          <p:nvPicPr>
            <p:cNvPr id="4" name="תמונה 3">
              <a:extLst>
                <a:ext uri="{FF2B5EF4-FFF2-40B4-BE49-F238E27FC236}">
                  <a16:creationId xmlns:a16="http://schemas.microsoft.com/office/drawing/2014/main" id="{A3F92C7A-EA28-4525-AB51-29F2CD506A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5" name="TextBox 4">
              <a:extLst>
                <a:ext uri="{FF2B5EF4-FFF2-40B4-BE49-F238E27FC236}">
                  <a16:creationId xmlns:a16="http://schemas.microsoft.com/office/drawing/2014/main" id="{8C56A5B5-43DD-44E7-8429-300493FF33E5}"/>
                </a:ext>
              </a:extLst>
            </p:cNvPr>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6" name="קבוצה 5">
            <a:extLst>
              <a:ext uri="{FF2B5EF4-FFF2-40B4-BE49-F238E27FC236}">
                <a16:creationId xmlns:a16="http://schemas.microsoft.com/office/drawing/2014/main" id="{C34687D5-6DC0-47A9-8CB7-D0009AD255AC}"/>
              </a:ext>
            </a:extLst>
          </p:cNvPr>
          <p:cNvGrpSpPr/>
          <p:nvPr/>
        </p:nvGrpSpPr>
        <p:grpSpPr>
          <a:xfrm>
            <a:off x="120939" y="1416971"/>
            <a:ext cx="939800" cy="990600"/>
            <a:chOff x="4794371" y="3098561"/>
            <a:chExt cx="939800" cy="990600"/>
          </a:xfrm>
        </p:grpSpPr>
        <p:pic>
          <p:nvPicPr>
            <p:cNvPr id="7" name="תמונה 6">
              <a:extLst>
                <a:ext uri="{FF2B5EF4-FFF2-40B4-BE49-F238E27FC236}">
                  <a16:creationId xmlns:a16="http://schemas.microsoft.com/office/drawing/2014/main" id="{6F2CB51D-F22E-42BD-AA67-9793DD4518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a:extLst>
                <a:ext uri="{FF2B5EF4-FFF2-40B4-BE49-F238E27FC236}">
                  <a16:creationId xmlns:a16="http://schemas.microsoft.com/office/drawing/2014/main" id="{C39C39CD-303A-4CAD-8963-570D3154EF8D}"/>
                </a:ext>
              </a:extLst>
            </p:cNvPr>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a:extLst>
              <a:ext uri="{FF2B5EF4-FFF2-40B4-BE49-F238E27FC236}">
                <a16:creationId xmlns:a16="http://schemas.microsoft.com/office/drawing/2014/main" id="{D534488E-4A6B-4A00-AA25-78FF86450346}"/>
              </a:ext>
            </a:extLst>
          </p:cNvPr>
          <p:cNvGrpSpPr/>
          <p:nvPr/>
        </p:nvGrpSpPr>
        <p:grpSpPr>
          <a:xfrm>
            <a:off x="9695515" y="4581479"/>
            <a:ext cx="1106818" cy="927936"/>
            <a:chOff x="5473700" y="2876550"/>
            <a:chExt cx="1244600" cy="1104900"/>
          </a:xfrm>
        </p:grpSpPr>
        <p:pic>
          <p:nvPicPr>
            <p:cNvPr id="10" name="תמונה 9">
              <a:extLst>
                <a:ext uri="{FF2B5EF4-FFF2-40B4-BE49-F238E27FC236}">
                  <a16:creationId xmlns:a16="http://schemas.microsoft.com/office/drawing/2014/main" id="{70CDAE5E-A694-4B71-B28F-EF51F57F3B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1" name="TextBox 10">
              <a:extLst>
                <a:ext uri="{FF2B5EF4-FFF2-40B4-BE49-F238E27FC236}">
                  <a16:creationId xmlns:a16="http://schemas.microsoft.com/office/drawing/2014/main" id="{B3784763-6CFF-44E5-8F08-CFAE560C4453}"/>
                </a:ext>
              </a:extLst>
            </p:cNvPr>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2" name="קבוצה 11">
            <a:extLst>
              <a:ext uri="{FF2B5EF4-FFF2-40B4-BE49-F238E27FC236}">
                <a16:creationId xmlns:a16="http://schemas.microsoft.com/office/drawing/2014/main" id="{1300CBF7-8C17-4C06-9A06-C7A259DD6243}"/>
              </a:ext>
            </a:extLst>
          </p:cNvPr>
          <p:cNvGrpSpPr/>
          <p:nvPr/>
        </p:nvGrpSpPr>
        <p:grpSpPr>
          <a:xfrm>
            <a:off x="5424177" y="3949255"/>
            <a:ext cx="934053" cy="990600"/>
            <a:chOff x="5147576" y="4839179"/>
            <a:chExt cx="723900" cy="889000"/>
          </a:xfrm>
        </p:grpSpPr>
        <p:pic>
          <p:nvPicPr>
            <p:cNvPr id="13" name="תמונה 12">
              <a:extLst>
                <a:ext uri="{FF2B5EF4-FFF2-40B4-BE49-F238E27FC236}">
                  <a16:creationId xmlns:a16="http://schemas.microsoft.com/office/drawing/2014/main" id="{8F22FB73-1D36-4887-873A-CB2F7FF9282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4" name="TextBox 13">
              <a:extLst>
                <a:ext uri="{FF2B5EF4-FFF2-40B4-BE49-F238E27FC236}">
                  <a16:creationId xmlns:a16="http://schemas.microsoft.com/office/drawing/2014/main" id="{7F43595B-77AB-43CB-83B1-6675BCA7E7A4}"/>
                </a:ext>
              </a:extLst>
            </p:cNvPr>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5" name="קבוצה 14">
            <a:extLst>
              <a:ext uri="{FF2B5EF4-FFF2-40B4-BE49-F238E27FC236}">
                <a16:creationId xmlns:a16="http://schemas.microsoft.com/office/drawing/2014/main" id="{0716FB52-9CA5-4AEE-8C3C-38FC6A1A253E}"/>
              </a:ext>
            </a:extLst>
          </p:cNvPr>
          <p:cNvGrpSpPr/>
          <p:nvPr/>
        </p:nvGrpSpPr>
        <p:grpSpPr>
          <a:xfrm>
            <a:off x="5866542" y="1678318"/>
            <a:ext cx="1155700" cy="990600"/>
            <a:chOff x="7695484" y="1138474"/>
            <a:chExt cx="1155700" cy="990600"/>
          </a:xfrm>
        </p:grpSpPr>
        <p:pic>
          <p:nvPicPr>
            <p:cNvPr id="16" name="תמונה 15">
              <a:extLst>
                <a:ext uri="{FF2B5EF4-FFF2-40B4-BE49-F238E27FC236}">
                  <a16:creationId xmlns:a16="http://schemas.microsoft.com/office/drawing/2014/main" id="{9E76CE1C-2E1F-4F2F-8361-B095A3631C0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17" name="TextBox 16">
              <a:extLst>
                <a:ext uri="{FF2B5EF4-FFF2-40B4-BE49-F238E27FC236}">
                  <a16:creationId xmlns:a16="http://schemas.microsoft.com/office/drawing/2014/main" id="{D8E9A017-61DE-4FCC-864A-6C7AFFBA4BF6}"/>
                </a:ext>
              </a:extLst>
            </p:cNvPr>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18" name="קבוצה 17">
            <a:extLst>
              <a:ext uri="{FF2B5EF4-FFF2-40B4-BE49-F238E27FC236}">
                <a16:creationId xmlns:a16="http://schemas.microsoft.com/office/drawing/2014/main" id="{B4D50197-8F94-400E-8992-4A30A4E37982}"/>
              </a:ext>
            </a:extLst>
          </p:cNvPr>
          <p:cNvGrpSpPr/>
          <p:nvPr/>
        </p:nvGrpSpPr>
        <p:grpSpPr>
          <a:xfrm rot="17156335">
            <a:off x="5262296" y="3089985"/>
            <a:ext cx="1468148" cy="573531"/>
            <a:chOff x="3338940" y="3851820"/>
            <a:chExt cx="1006145" cy="573531"/>
          </a:xfrm>
          <a:solidFill>
            <a:schemeClr val="accent4">
              <a:lumMod val="60000"/>
              <a:lumOff val="40000"/>
            </a:schemeClr>
          </a:solidFill>
        </p:grpSpPr>
        <p:grpSp>
          <p:nvGrpSpPr>
            <p:cNvPr id="19" name="קבוצה 18">
              <a:extLst>
                <a:ext uri="{FF2B5EF4-FFF2-40B4-BE49-F238E27FC236}">
                  <a16:creationId xmlns:a16="http://schemas.microsoft.com/office/drawing/2014/main" id="{03043920-DF81-4EDC-BD52-562ED70BE18B}"/>
                </a:ext>
              </a:extLst>
            </p:cNvPr>
            <p:cNvGrpSpPr/>
            <p:nvPr/>
          </p:nvGrpSpPr>
          <p:grpSpPr>
            <a:xfrm rot="10800000">
              <a:off x="3338940" y="3851820"/>
              <a:ext cx="1001755" cy="573531"/>
              <a:chOff x="3450565" y="4015722"/>
              <a:chExt cx="1035170" cy="573531"/>
            </a:xfrm>
            <a:grpFill/>
          </p:grpSpPr>
          <p:sp>
            <p:nvSpPr>
              <p:cNvPr id="21" name="חץ ימינה 47">
                <a:extLst>
                  <a:ext uri="{FF2B5EF4-FFF2-40B4-BE49-F238E27FC236}">
                    <a16:creationId xmlns:a16="http://schemas.microsoft.com/office/drawing/2014/main" id="{DC366BCE-03E7-45BA-AA64-D1EC8BFBFB52}"/>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TextBox 21">
                <a:extLst>
                  <a:ext uri="{FF2B5EF4-FFF2-40B4-BE49-F238E27FC236}">
                    <a16:creationId xmlns:a16="http://schemas.microsoft.com/office/drawing/2014/main" id="{5A205A71-0174-4962-8A43-F2145B241D12}"/>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0" name="TextBox 19">
              <a:extLst>
                <a:ext uri="{FF2B5EF4-FFF2-40B4-BE49-F238E27FC236}">
                  <a16:creationId xmlns:a16="http://schemas.microsoft.com/office/drawing/2014/main" id="{754DF228-841D-47E5-81B7-5665B000BC9D}"/>
                </a:ext>
              </a:extLst>
            </p:cNvPr>
            <p:cNvSpPr txBox="1"/>
            <p:nvPr/>
          </p:nvSpPr>
          <p:spPr>
            <a:xfrm>
              <a:off x="3617892" y="4014017"/>
              <a:ext cx="727193" cy="307777"/>
            </a:xfrm>
            <a:prstGeom prst="rect">
              <a:avLst/>
            </a:prstGeom>
            <a:grpFill/>
          </p:spPr>
          <p:txBody>
            <a:bodyPr wrap="square" rtlCol="1">
              <a:spAutoFit/>
            </a:bodyPr>
            <a:lstStyle/>
            <a:p>
              <a:r>
                <a:rPr lang="he-IL" sz="1400" dirty="0"/>
                <a:t>נשא אישה</a:t>
              </a:r>
            </a:p>
          </p:txBody>
        </p:sp>
      </p:grpSp>
      <p:grpSp>
        <p:nvGrpSpPr>
          <p:cNvPr id="23" name="קבוצה 22">
            <a:extLst>
              <a:ext uri="{FF2B5EF4-FFF2-40B4-BE49-F238E27FC236}">
                <a16:creationId xmlns:a16="http://schemas.microsoft.com/office/drawing/2014/main" id="{14732A22-7B54-4567-AFCD-DB492A989014}"/>
              </a:ext>
            </a:extLst>
          </p:cNvPr>
          <p:cNvGrpSpPr/>
          <p:nvPr/>
        </p:nvGrpSpPr>
        <p:grpSpPr>
          <a:xfrm rot="14951562">
            <a:off x="8617374" y="3422697"/>
            <a:ext cx="2185404" cy="573531"/>
            <a:chOff x="3338940" y="3851820"/>
            <a:chExt cx="1006145" cy="573531"/>
          </a:xfrm>
          <a:solidFill>
            <a:schemeClr val="accent4">
              <a:lumMod val="60000"/>
              <a:lumOff val="40000"/>
            </a:schemeClr>
          </a:solidFill>
        </p:grpSpPr>
        <p:grpSp>
          <p:nvGrpSpPr>
            <p:cNvPr id="24" name="קבוצה 23">
              <a:extLst>
                <a:ext uri="{FF2B5EF4-FFF2-40B4-BE49-F238E27FC236}">
                  <a16:creationId xmlns:a16="http://schemas.microsoft.com/office/drawing/2014/main" id="{276C40CB-A146-4BB0-BBA9-B3BDB4FD3129}"/>
                </a:ext>
              </a:extLst>
            </p:cNvPr>
            <p:cNvGrpSpPr/>
            <p:nvPr/>
          </p:nvGrpSpPr>
          <p:grpSpPr>
            <a:xfrm rot="10800000">
              <a:off x="3338940" y="3851820"/>
              <a:ext cx="1001755" cy="573531"/>
              <a:chOff x="3450565" y="4015722"/>
              <a:chExt cx="1035170" cy="573531"/>
            </a:xfrm>
            <a:grpFill/>
          </p:grpSpPr>
          <p:sp>
            <p:nvSpPr>
              <p:cNvPr id="26" name="חץ ימינה 47">
                <a:extLst>
                  <a:ext uri="{FF2B5EF4-FFF2-40B4-BE49-F238E27FC236}">
                    <a16:creationId xmlns:a16="http://schemas.microsoft.com/office/drawing/2014/main" id="{1112C788-94F2-4B5B-B073-54F52C784BE6}"/>
                  </a:ext>
                </a:extLst>
              </p:cNvPr>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TextBox 26">
                <a:extLst>
                  <a:ext uri="{FF2B5EF4-FFF2-40B4-BE49-F238E27FC236}">
                    <a16:creationId xmlns:a16="http://schemas.microsoft.com/office/drawing/2014/main" id="{295938F0-373D-4817-B29E-C9FCDF15079C}"/>
                  </a:ext>
                </a:extLst>
              </p:cNvPr>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5" name="TextBox 24">
              <a:extLst>
                <a:ext uri="{FF2B5EF4-FFF2-40B4-BE49-F238E27FC236}">
                  <a16:creationId xmlns:a16="http://schemas.microsoft.com/office/drawing/2014/main" id="{7E0261D1-66A3-4593-8C63-340897966451}"/>
                </a:ext>
              </a:extLst>
            </p:cNvPr>
            <p:cNvSpPr txBox="1"/>
            <p:nvPr/>
          </p:nvSpPr>
          <p:spPr>
            <a:xfrm rot="10979434">
              <a:off x="3617892" y="4014017"/>
              <a:ext cx="727193" cy="307777"/>
            </a:xfrm>
            <a:prstGeom prst="rect">
              <a:avLst/>
            </a:prstGeom>
            <a:grpFill/>
          </p:spPr>
          <p:txBody>
            <a:bodyPr wrap="square" rtlCol="1">
              <a:spAutoFit/>
            </a:bodyPr>
            <a:lstStyle/>
            <a:p>
              <a:r>
                <a:rPr lang="he-IL" sz="1400" dirty="0"/>
                <a:t>נשא אישה</a:t>
              </a:r>
            </a:p>
          </p:txBody>
        </p:sp>
      </p:grpSp>
      <p:grpSp>
        <p:nvGrpSpPr>
          <p:cNvPr id="28" name="קבוצה 27">
            <a:extLst>
              <a:ext uri="{FF2B5EF4-FFF2-40B4-BE49-F238E27FC236}">
                <a16:creationId xmlns:a16="http://schemas.microsoft.com/office/drawing/2014/main" id="{31491308-7CE9-463A-BA97-7F77962A8730}"/>
              </a:ext>
            </a:extLst>
          </p:cNvPr>
          <p:cNvGrpSpPr/>
          <p:nvPr/>
        </p:nvGrpSpPr>
        <p:grpSpPr>
          <a:xfrm>
            <a:off x="6948422" y="1685168"/>
            <a:ext cx="1881633" cy="583000"/>
            <a:chOff x="4777617" y="4193724"/>
            <a:chExt cx="2276390" cy="583000"/>
          </a:xfrm>
        </p:grpSpPr>
        <p:sp>
          <p:nvSpPr>
            <p:cNvPr id="29" name="חץ שמאלה-ימינה 79">
              <a:extLst>
                <a:ext uri="{FF2B5EF4-FFF2-40B4-BE49-F238E27FC236}">
                  <a16:creationId xmlns:a16="http://schemas.microsoft.com/office/drawing/2014/main" id="{4C7E59E1-074C-4F62-8291-E32E4C1F93C6}"/>
                </a:ext>
              </a:extLst>
            </p:cNvPr>
            <p:cNvSpPr/>
            <p:nvPr/>
          </p:nvSpPr>
          <p:spPr>
            <a:xfrm>
              <a:off x="4777617" y="4193724"/>
              <a:ext cx="2276390" cy="583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0" name="TextBox 29">
              <a:extLst>
                <a:ext uri="{FF2B5EF4-FFF2-40B4-BE49-F238E27FC236}">
                  <a16:creationId xmlns:a16="http://schemas.microsoft.com/office/drawing/2014/main" id="{0AC4C783-A614-4E9F-AE9A-8C2ECBCCE70E}"/>
                </a:ext>
              </a:extLst>
            </p:cNvPr>
            <p:cNvSpPr txBox="1"/>
            <p:nvPr/>
          </p:nvSpPr>
          <p:spPr>
            <a:xfrm>
              <a:off x="5275928" y="4295534"/>
              <a:ext cx="1381646" cy="369332"/>
            </a:xfrm>
            <a:prstGeom prst="rect">
              <a:avLst/>
            </a:prstGeom>
            <a:noFill/>
          </p:spPr>
          <p:txBody>
            <a:bodyPr wrap="square" rtlCol="1">
              <a:spAutoFit/>
            </a:bodyPr>
            <a:lstStyle/>
            <a:p>
              <a:pPr algn="ctr"/>
              <a:r>
                <a:rPr lang="he-IL" dirty="0"/>
                <a:t>אחים</a:t>
              </a:r>
            </a:p>
          </p:txBody>
        </p:sp>
      </p:grpSp>
      <p:grpSp>
        <p:nvGrpSpPr>
          <p:cNvPr id="31" name="קבוצה 30">
            <a:extLst>
              <a:ext uri="{FF2B5EF4-FFF2-40B4-BE49-F238E27FC236}">
                <a16:creationId xmlns:a16="http://schemas.microsoft.com/office/drawing/2014/main" id="{460AB48A-4974-41EA-8076-7C94A22673E9}"/>
              </a:ext>
            </a:extLst>
          </p:cNvPr>
          <p:cNvGrpSpPr/>
          <p:nvPr/>
        </p:nvGrpSpPr>
        <p:grpSpPr>
          <a:xfrm>
            <a:off x="5438747" y="1400650"/>
            <a:ext cx="791824" cy="1396268"/>
            <a:chOff x="1047931" y="4391642"/>
            <a:chExt cx="1186776" cy="2024529"/>
          </a:xfrm>
        </p:grpSpPr>
        <p:pic>
          <p:nvPicPr>
            <p:cNvPr id="32" name="תמונה 31">
              <a:extLst>
                <a:ext uri="{FF2B5EF4-FFF2-40B4-BE49-F238E27FC236}">
                  <a16:creationId xmlns:a16="http://schemas.microsoft.com/office/drawing/2014/main" id="{B0B9ACB0-CC50-46F5-8D25-21212F92E5D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33" name="TextBox 32">
              <a:extLst>
                <a:ext uri="{FF2B5EF4-FFF2-40B4-BE49-F238E27FC236}">
                  <a16:creationId xmlns:a16="http://schemas.microsoft.com/office/drawing/2014/main" id="{C24030AA-4CDF-4C0F-88B1-04C6AF3FE06A}"/>
                </a:ext>
              </a:extLst>
            </p:cNvPr>
            <p:cNvSpPr txBox="1"/>
            <p:nvPr/>
          </p:nvSpPr>
          <p:spPr>
            <a:xfrm>
              <a:off x="1047931" y="4854251"/>
              <a:ext cx="1033272" cy="1561920"/>
            </a:xfrm>
            <a:prstGeom prst="rect">
              <a:avLst/>
            </a:prstGeom>
            <a:noFill/>
          </p:spPr>
          <p:txBody>
            <a:bodyPr wrap="square" rtlCol="1">
              <a:spAutoFit/>
            </a:bodyPr>
            <a:lstStyle/>
            <a:p>
              <a:r>
                <a:rPr lang="he-IL" sz="1600" b="1" dirty="0"/>
                <a:t>מת בלי ילדים</a:t>
              </a:r>
            </a:p>
          </p:txBody>
        </p:sp>
      </p:grpSp>
      <p:grpSp>
        <p:nvGrpSpPr>
          <p:cNvPr id="34" name="קבוצה 33">
            <a:extLst>
              <a:ext uri="{FF2B5EF4-FFF2-40B4-BE49-F238E27FC236}">
                <a16:creationId xmlns:a16="http://schemas.microsoft.com/office/drawing/2014/main" id="{38BEFFE2-8749-4297-A832-BB3D43214F7D}"/>
              </a:ext>
            </a:extLst>
          </p:cNvPr>
          <p:cNvGrpSpPr/>
          <p:nvPr/>
        </p:nvGrpSpPr>
        <p:grpSpPr>
          <a:xfrm>
            <a:off x="9809923" y="1356237"/>
            <a:ext cx="921136" cy="1294599"/>
            <a:chOff x="1047931" y="4391642"/>
            <a:chExt cx="1186776" cy="1807313"/>
          </a:xfrm>
        </p:grpSpPr>
        <p:pic>
          <p:nvPicPr>
            <p:cNvPr id="35" name="תמונה 34">
              <a:extLst>
                <a:ext uri="{FF2B5EF4-FFF2-40B4-BE49-F238E27FC236}">
                  <a16:creationId xmlns:a16="http://schemas.microsoft.com/office/drawing/2014/main" id="{F8B2DF64-104F-442F-99E5-D22D65EA195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36" name="TextBox 35">
              <a:extLst>
                <a:ext uri="{FF2B5EF4-FFF2-40B4-BE49-F238E27FC236}">
                  <a16:creationId xmlns:a16="http://schemas.microsoft.com/office/drawing/2014/main" id="{9CFF2121-7E3F-41CC-A337-7BF848734AD2}"/>
                </a:ext>
              </a:extLst>
            </p:cNvPr>
            <p:cNvSpPr txBox="1"/>
            <p:nvPr/>
          </p:nvSpPr>
          <p:spPr>
            <a:xfrm>
              <a:off x="1047931" y="4854251"/>
              <a:ext cx="1033272" cy="707886"/>
            </a:xfrm>
            <a:prstGeom prst="rect">
              <a:avLst/>
            </a:prstGeom>
            <a:noFill/>
          </p:spPr>
          <p:txBody>
            <a:bodyPr wrap="square" rtlCol="1">
              <a:spAutoFit/>
            </a:bodyPr>
            <a:lstStyle/>
            <a:p>
              <a:r>
                <a:rPr lang="he-IL" sz="2000" b="1" dirty="0"/>
                <a:t>מת בלי ילדים</a:t>
              </a:r>
            </a:p>
          </p:txBody>
        </p:sp>
      </p:grpSp>
      <p:grpSp>
        <p:nvGrpSpPr>
          <p:cNvPr id="38" name="קבוצה 37">
            <a:extLst>
              <a:ext uri="{FF2B5EF4-FFF2-40B4-BE49-F238E27FC236}">
                <a16:creationId xmlns:a16="http://schemas.microsoft.com/office/drawing/2014/main" id="{02372E79-AC8E-4F7C-B544-DA1CD3FDCD41}"/>
              </a:ext>
            </a:extLst>
          </p:cNvPr>
          <p:cNvGrpSpPr/>
          <p:nvPr/>
        </p:nvGrpSpPr>
        <p:grpSpPr>
          <a:xfrm rot="2364131">
            <a:off x="6367278" y="3413019"/>
            <a:ext cx="3856126" cy="1072471"/>
            <a:chOff x="4777617" y="4161780"/>
            <a:chExt cx="2276390" cy="1072471"/>
          </a:xfrm>
          <a:solidFill>
            <a:srgbClr val="FFFF00"/>
          </a:solidFill>
        </p:grpSpPr>
        <p:sp>
          <p:nvSpPr>
            <p:cNvPr id="39" name="חץ שמאלה-ימינה 79">
              <a:extLst>
                <a:ext uri="{FF2B5EF4-FFF2-40B4-BE49-F238E27FC236}">
                  <a16:creationId xmlns:a16="http://schemas.microsoft.com/office/drawing/2014/main" id="{ED16C3EE-E366-4B8A-9576-1961589B5C92}"/>
                </a:ext>
              </a:extLst>
            </p:cNvPr>
            <p:cNvSpPr/>
            <p:nvPr/>
          </p:nvSpPr>
          <p:spPr>
            <a:xfrm>
              <a:off x="4777617" y="4161780"/>
              <a:ext cx="2276390" cy="1072471"/>
            </a:xfrm>
            <a:prstGeom prst="lef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0" name="TextBox 39">
              <a:extLst>
                <a:ext uri="{FF2B5EF4-FFF2-40B4-BE49-F238E27FC236}">
                  <a16:creationId xmlns:a16="http://schemas.microsoft.com/office/drawing/2014/main" id="{141A4F55-0EED-4699-BE28-DB640CE81172}"/>
                </a:ext>
              </a:extLst>
            </p:cNvPr>
            <p:cNvSpPr txBox="1"/>
            <p:nvPr/>
          </p:nvSpPr>
          <p:spPr>
            <a:xfrm>
              <a:off x="4964234" y="4572531"/>
              <a:ext cx="1938670" cy="369332"/>
            </a:xfrm>
            <a:prstGeom prst="rect">
              <a:avLst/>
            </a:prstGeom>
            <a:grpFill/>
          </p:spPr>
          <p:txBody>
            <a:bodyPr wrap="square" rtlCol="1">
              <a:spAutoFit/>
            </a:bodyPr>
            <a:lstStyle/>
            <a:p>
              <a:r>
                <a:rPr lang="he-IL" dirty="0"/>
                <a:t>עשה מאמר בשרה אחרי שנולד לוי</a:t>
              </a:r>
            </a:p>
          </p:txBody>
        </p:sp>
      </p:grpSp>
      <p:sp>
        <p:nvSpPr>
          <p:cNvPr id="42" name="TextBox 41">
            <a:extLst>
              <a:ext uri="{FF2B5EF4-FFF2-40B4-BE49-F238E27FC236}">
                <a16:creationId xmlns:a16="http://schemas.microsoft.com/office/drawing/2014/main" id="{D04D30C6-A018-4993-885F-4D3A876C8C4A}"/>
              </a:ext>
            </a:extLst>
          </p:cNvPr>
          <p:cNvSpPr txBox="1"/>
          <p:nvPr/>
        </p:nvSpPr>
        <p:spPr>
          <a:xfrm>
            <a:off x="-40442" y="4528794"/>
            <a:ext cx="5391896" cy="923330"/>
          </a:xfrm>
          <a:prstGeom prst="rect">
            <a:avLst/>
          </a:prstGeom>
          <a:solidFill>
            <a:schemeClr val="accent1">
              <a:lumMod val="40000"/>
              <a:lumOff val="60000"/>
            </a:schemeClr>
          </a:solidFill>
          <a:scene3d>
            <a:camera prst="orthographicFront"/>
            <a:lightRig rig="threePt" dir="t"/>
          </a:scene3d>
          <a:sp3d>
            <a:bevelT w="139700" prst="cross"/>
          </a:sp3d>
        </p:spPr>
        <p:txBody>
          <a:bodyPr wrap="square" rtlCol="1">
            <a:spAutoFit/>
          </a:bodyPr>
          <a:lstStyle/>
          <a:p>
            <a:r>
              <a:rPr lang="he-IL" dirty="0"/>
              <a:t>שתיהן פטורות מן החליצה ומן הייבום. </a:t>
            </a:r>
          </a:p>
          <a:p>
            <a:r>
              <a:rPr lang="he-IL" dirty="0"/>
              <a:t>שרה – משום ערוות אשת אחיו שלא היה בעולמו.</a:t>
            </a:r>
          </a:p>
          <a:p>
            <a:r>
              <a:rPr lang="he-IL" dirty="0"/>
              <a:t>רבקה – משום צרת ערווה.</a:t>
            </a:r>
          </a:p>
        </p:txBody>
      </p:sp>
      <p:sp>
        <p:nvSpPr>
          <p:cNvPr id="43" name="TextBox 42">
            <a:extLst>
              <a:ext uri="{FF2B5EF4-FFF2-40B4-BE49-F238E27FC236}">
                <a16:creationId xmlns:a16="http://schemas.microsoft.com/office/drawing/2014/main" id="{4B6FB164-AEDE-4B14-9562-782BF4FD5D4B}"/>
              </a:ext>
            </a:extLst>
          </p:cNvPr>
          <p:cNvSpPr txBox="1"/>
          <p:nvPr/>
        </p:nvSpPr>
        <p:spPr>
          <a:xfrm>
            <a:off x="3321727" y="5964392"/>
            <a:ext cx="5548545" cy="369332"/>
          </a:xfrm>
          <a:prstGeom prst="rect">
            <a:avLst/>
          </a:prstGeom>
          <a:solidFill>
            <a:schemeClr val="accent4">
              <a:lumMod val="60000"/>
              <a:lumOff val="40000"/>
            </a:schemeClr>
          </a:solidFill>
          <a:scene3d>
            <a:camera prst="orthographicFront"/>
            <a:lightRig rig="threePt" dir="t"/>
          </a:scene3d>
          <a:sp3d>
            <a:bevelT prst="slope"/>
          </a:sp3d>
        </p:spPr>
        <p:txBody>
          <a:bodyPr wrap="square" rtlCol="1">
            <a:spAutoFit/>
          </a:bodyPr>
          <a:lstStyle/>
          <a:p>
            <a:r>
              <a:rPr lang="he-IL" dirty="0"/>
              <a:t>דין זה לדברי הכל הוא כדברי רב </a:t>
            </a:r>
            <a:r>
              <a:rPr lang="he-IL" dirty="0" err="1"/>
              <a:t>פפא</a:t>
            </a:r>
            <a:r>
              <a:rPr lang="he-IL" dirty="0"/>
              <a:t> ולא כדברי רבי אושעיה</a:t>
            </a:r>
          </a:p>
        </p:txBody>
      </p:sp>
      <p:grpSp>
        <p:nvGrpSpPr>
          <p:cNvPr id="44" name="קבוצה 43">
            <a:extLst>
              <a:ext uri="{FF2B5EF4-FFF2-40B4-BE49-F238E27FC236}">
                <a16:creationId xmlns:a16="http://schemas.microsoft.com/office/drawing/2014/main" id="{0221BE9A-4F52-42C3-A784-1FDDBBF57FED}"/>
              </a:ext>
            </a:extLst>
          </p:cNvPr>
          <p:cNvGrpSpPr/>
          <p:nvPr/>
        </p:nvGrpSpPr>
        <p:grpSpPr>
          <a:xfrm>
            <a:off x="509819" y="5395099"/>
            <a:ext cx="1199887" cy="716627"/>
            <a:chOff x="-139148" y="6141373"/>
            <a:chExt cx="1199887" cy="716627"/>
          </a:xfrm>
        </p:grpSpPr>
        <p:sp>
          <p:nvSpPr>
            <p:cNvPr id="45" name="לחצן פעולה: עבור לדף הבית 44">
              <a:hlinkClick r:id="rId9" action="ppaction://hlinksldjump" highlightClick="1"/>
              <a:extLst>
                <a:ext uri="{FF2B5EF4-FFF2-40B4-BE49-F238E27FC236}">
                  <a16:creationId xmlns:a16="http://schemas.microsoft.com/office/drawing/2014/main" id="{AC0CED4E-CE00-4626-8259-A6234CB1EAED}"/>
                </a:ext>
              </a:extLst>
            </p:cNvPr>
            <p:cNvSpPr/>
            <p:nvPr/>
          </p:nvSpPr>
          <p:spPr>
            <a:xfrm>
              <a:off x="208722" y="6418372"/>
              <a:ext cx="685800" cy="43962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6" name="TextBox 45">
              <a:extLst>
                <a:ext uri="{FF2B5EF4-FFF2-40B4-BE49-F238E27FC236}">
                  <a16:creationId xmlns:a16="http://schemas.microsoft.com/office/drawing/2014/main" id="{5D94F464-4557-4F59-AF46-14E6758956EA}"/>
                </a:ext>
              </a:extLst>
            </p:cNvPr>
            <p:cNvSpPr txBox="1"/>
            <p:nvPr/>
          </p:nvSpPr>
          <p:spPr>
            <a:xfrm>
              <a:off x="-139148" y="6141373"/>
              <a:ext cx="1199887" cy="276999"/>
            </a:xfrm>
            <a:prstGeom prst="rect">
              <a:avLst/>
            </a:prstGeom>
            <a:noFill/>
          </p:spPr>
          <p:txBody>
            <a:bodyPr wrap="square" rtlCol="1">
              <a:spAutoFit/>
            </a:bodyPr>
            <a:lstStyle/>
            <a:p>
              <a:r>
                <a:rPr lang="he-IL" sz="1200" dirty="0"/>
                <a:t>לתוכן העניינים</a:t>
              </a:r>
            </a:p>
          </p:txBody>
        </p:sp>
      </p:grpSp>
      <p:sp>
        <p:nvSpPr>
          <p:cNvPr id="47" name="TextBox 46">
            <a:extLst>
              <a:ext uri="{FF2B5EF4-FFF2-40B4-BE49-F238E27FC236}">
                <a16:creationId xmlns:a16="http://schemas.microsoft.com/office/drawing/2014/main" id="{32F88FBE-1ACC-4669-97E5-26945F619EFD}"/>
              </a:ext>
            </a:extLst>
          </p:cNvPr>
          <p:cNvSpPr txBox="1"/>
          <p:nvPr/>
        </p:nvSpPr>
        <p:spPr>
          <a:xfrm>
            <a:off x="1709706" y="50190"/>
            <a:ext cx="8741491" cy="646331"/>
          </a:xfrm>
          <a:prstGeom prst="rect">
            <a:avLst/>
          </a:prstGeom>
          <a:noFill/>
        </p:spPr>
        <p:txBody>
          <a:bodyPr wrap="square" rtlCol="1">
            <a:spAutoFit/>
          </a:bodyPr>
          <a:lstStyle/>
          <a:p>
            <a:pPr algn="ctr"/>
            <a:r>
              <a:rPr lang="he-IL" dirty="0"/>
              <a:t>דף י"ט א</a:t>
            </a:r>
          </a:p>
          <a:p>
            <a:pPr algn="ctr"/>
            <a:r>
              <a:rPr lang="he-IL" dirty="0"/>
              <a:t>תניא כוותיה </a:t>
            </a:r>
            <a:r>
              <a:rPr lang="he-IL" dirty="0" err="1"/>
              <a:t>דרב</a:t>
            </a:r>
            <a:r>
              <a:rPr lang="he-IL" dirty="0"/>
              <a:t> </a:t>
            </a:r>
            <a:r>
              <a:rPr lang="he-IL" dirty="0" err="1"/>
              <a:t>פפא</a:t>
            </a:r>
            <a:r>
              <a:rPr lang="he-IL" dirty="0"/>
              <a:t> </a:t>
            </a:r>
            <a:r>
              <a:rPr lang="he-IL" dirty="0" err="1"/>
              <a:t>ותיובתא</a:t>
            </a:r>
            <a:r>
              <a:rPr lang="he-IL" dirty="0"/>
              <a:t> דר' </a:t>
            </a:r>
            <a:r>
              <a:rPr lang="he-IL" dirty="0" err="1"/>
              <a:t>אושעיא</a:t>
            </a:r>
            <a:r>
              <a:rPr lang="he-IL" dirty="0"/>
              <a:t>:  שני אחים בעולם אחד, ומת אחד מהם בלא ולד, </a:t>
            </a:r>
          </a:p>
        </p:txBody>
      </p:sp>
      <p:grpSp>
        <p:nvGrpSpPr>
          <p:cNvPr id="48" name="קבוצה 47">
            <a:extLst>
              <a:ext uri="{FF2B5EF4-FFF2-40B4-BE49-F238E27FC236}">
                <a16:creationId xmlns:a16="http://schemas.microsoft.com/office/drawing/2014/main" id="{628DAC58-7E85-49BF-A986-BE09A025D7F8}"/>
              </a:ext>
            </a:extLst>
          </p:cNvPr>
          <p:cNvGrpSpPr/>
          <p:nvPr/>
        </p:nvGrpSpPr>
        <p:grpSpPr>
          <a:xfrm>
            <a:off x="1035109" y="1525100"/>
            <a:ext cx="4389068" cy="1069972"/>
            <a:chOff x="1035109" y="1525100"/>
            <a:chExt cx="4389068" cy="1069972"/>
          </a:xfrm>
        </p:grpSpPr>
        <p:sp>
          <p:nvSpPr>
            <p:cNvPr id="49" name="חץ: למטה 48">
              <a:extLst>
                <a:ext uri="{FF2B5EF4-FFF2-40B4-BE49-F238E27FC236}">
                  <a16:creationId xmlns:a16="http://schemas.microsoft.com/office/drawing/2014/main" id="{4FB223FF-D574-4B53-B612-AEF2399DED99}"/>
                </a:ext>
              </a:extLst>
            </p:cNvPr>
            <p:cNvSpPr/>
            <p:nvPr/>
          </p:nvSpPr>
          <p:spPr>
            <a:xfrm rot="16200000">
              <a:off x="2786784" y="-42321"/>
              <a:ext cx="1069972" cy="4204814"/>
            </a:xfrm>
            <a:prstGeom prst="down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0" name="TextBox 49">
              <a:extLst>
                <a:ext uri="{FF2B5EF4-FFF2-40B4-BE49-F238E27FC236}">
                  <a16:creationId xmlns:a16="http://schemas.microsoft.com/office/drawing/2014/main" id="{99CDD83D-0DA4-4E3B-934A-AE7FDA0115D7}"/>
                </a:ext>
              </a:extLst>
            </p:cNvPr>
            <p:cNvSpPr txBox="1"/>
            <p:nvPr/>
          </p:nvSpPr>
          <p:spPr>
            <a:xfrm>
              <a:off x="1035109" y="1728220"/>
              <a:ext cx="4294844" cy="646331"/>
            </a:xfrm>
            <a:prstGeom prst="rect">
              <a:avLst/>
            </a:prstGeom>
            <a:noFill/>
          </p:spPr>
          <p:txBody>
            <a:bodyPr wrap="square" rtlCol="1">
              <a:spAutoFit/>
            </a:bodyPr>
            <a:lstStyle/>
            <a:p>
              <a:r>
                <a:rPr lang="he-IL" dirty="0"/>
                <a:t>לוי, אח של שמעון וראובן נולד אחר מות ראובן ולפני ששמעון אחיו עשה מאמר בשרה</a:t>
              </a:r>
            </a:p>
          </p:txBody>
        </p:sp>
      </p:grpSp>
      <p:sp>
        <p:nvSpPr>
          <p:cNvPr id="37" name="מציין מיקום של תאריך 36"/>
          <p:cNvSpPr>
            <a:spLocks noGrp="1"/>
          </p:cNvSpPr>
          <p:nvPr>
            <p:ph type="dt" sz="half" idx="10"/>
          </p:nvPr>
        </p:nvSpPr>
        <p:spPr/>
        <p:txBody>
          <a:bodyPr/>
          <a:lstStyle/>
          <a:p>
            <a:fld id="{77807122-A351-40E0-95E3-A9A0E63BD6D3}" type="datetime4">
              <a:rPr lang="he-IL" smtClean="0"/>
              <a:t>ז'.אדר ב.תשע"ט</a:t>
            </a:fld>
            <a:endParaRPr lang="he-IL"/>
          </a:p>
        </p:txBody>
      </p:sp>
      <p:sp>
        <p:nvSpPr>
          <p:cNvPr id="41" name="מציין מיקום של כותרת תחתונה 40"/>
          <p:cNvSpPr>
            <a:spLocks noGrp="1"/>
          </p:cNvSpPr>
          <p:nvPr>
            <p:ph type="ftr" sz="quarter" idx="11"/>
          </p:nvPr>
        </p:nvSpPr>
        <p:spPr/>
        <p:txBody>
          <a:bodyPr/>
          <a:lstStyle/>
          <a:p>
            <a:r>
              <a:rPr lang="he-IL"/>
              <a:t>יצחק רסלר  </a:t>
            </a:r>
            <a:r>
              <a:rPr lang="en-US"/>
              <a:t>izakrossler@gmail.com </a:t>
            </a:r>
            <a:endParaRPr lang="he-IL" dirty="0"/>
          </a:p>
        </p:txBody>
      </p:sp>
      <p:sp>
        <p:nvSpPr>
          <p:cNvPr id="51" name="מציין מיקום של מספר שקופית 50"/>
          <p:cNvSpPr>
            <a:spLocks noGrp="1"/>
          </p:cNvSpPr>
          <p:nvPr>
            <p:ph type="sldNum" sz="quarter" idx="12"/>
          </p:nvPr>
        </p:nvSpPr>
        <p:spPr/>
        <p:txBody>
          <a:bodyPr/>
          <a:lstStyle/>
          <a:p>
            <a:fld id="{EB67B795-7742-4BE3-83C6-04220FFFEE81}" type="slidenum">
              <a:rPr lang="he-IL" smtClean="0"/>
              <a:t>5</a:t>
            </a:fld>
            <a:endParaRPr lang="he-IL"/>
          </a:p>
        </p:txBody>
      </p:sp>
    </p:spTree>
    <p:extLst>
      <p:ext uri="{BB962C8B-B14F-4D97-AF65-F5344CB8AC3E}">
        <p14:creationId xmlns:p14="http://schemas.microsoft.com/office/powerpoint/2010/main" val="417676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p:cTn id="15" dur="1000" fill="hold"/>
                                        <p:tgtEl>
                                          <p:spTgt spid="28"/>
                                        </p:tgtEl>
                                        <p:attrNameLst>
                                          <p:attrName>ppt_w</p:attrName>
                                        </p:attrNameLst>
                                      </p:cBhvr>
                                      <p:tavLst>
                                        <p:tav tm="0">
                                          <p:val>
                                            <p:fltVal val="0"/>
                                          </p:val>
                                        </p:tav>
                                        <p:tav tm="100000">
                                          <p:val>
                                            <p:strVal val="#ppt_w"/>
                                          </p:val>
                                        </p:tav>
                                      </p:tavLst>
                                    </p:anim>
                                    <p:anim calcmode="lin" valueType="num">
                                      <p:cBhvr>
                                        <p:cTn id="16" dur="1000" fill="hold"/>
                                        <p:tgtEl>
                                          <p:spTgt spid="28"/>
                                        </p:tgtEl>
                                        <p:attrNameLst>
                                          <p:attrName>ppt_h</p:attrName>
                                        </p:attrNameLst>
                                      </p:cBhvr>
                                      <p:tavLst>
                                        <p:tav tm="0">
                                          <p:val>
                                            <p:fltVal val="0"/>
                                          </p:val>
                                        </p:tav>
                                        <p:tav tm="100000">
                                          <p:val>
                                            <p:strVal val="#ppt_h"/>
                                          </p:val>
                                        </p:tav>
                                      </p:tavLst>
                                    </p:anim>
                                    <p:anim calcmode="lin" valueType="num">
                                      <p:cBhvr>
                                        <p:cTn id="17" dur="1000" fill="hold"/>
                                        <p:tgtEl>
                                          <p:spTgt spid="28"/>
                                        </p:tgtEl>
                                        <p:attrNameLst>
                                          <p:attrName>style.rotation</p:attrName>
                                        </p:attrNameLst>
                                      </p:cBhvr>
                                      <p:tavLst>
                                        <p:tav tm="0">
                                          <p:val>
                                            <p:fltVal val="90"/>
                                          </p:val>
                                        </p:tav>
                                        <p:tav tm="100000">
                                          <p:val>
                                            <p:fltVal val="0"/>
                                          </p:val>
                                        </p:tav>
                                      </p:tavLst>
                                    </p:anim>
                                    <p:animEffect transition="in" filter="fade">
                                      <p:cBhvr>
                                        <p:cTn id="18" dur="1000"/>
                                        <p:tgtEl>
                                          <p:spTgt spid="2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additive="base">
                                        <p:cTn id="27" dur="500" fill="hold"/>
                                        <p:tgtEl>
                                          <p:spTgt spid="23"/>
                                        </p:tgtEl>
                                        <p:attrNameLst>
                                          <p:attrName>ppt_x</p:attrName>
                                        </p:attrNameLst>
                                      </p:cBhvr>
                                      <p:tavLst>
                                        <p:tav tm="0">
                                          <p:val>
                                            <p:strVal val="0-#ppt_w/2"/>
                                          </p:val>
                                        </p:tav>
                                        <p:tav tm="100000">
                                          <p:val>
                                            <p:strVal val="#ppt_x"/>
                                          </p:val>
                                        </p:tav>
                                      </p:tavLst>
                                    </p:anim>
                                    <p:anim calcmode="lin" valueType="num">
                                      <p:cBhvr additive="base">
                                        <p:cTn id="28"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1+#ppt_w/2"/>
                                          </p:val>
                                        </p:tav>
                                        <p:tav tm="100000">
                                          <p:val>
                                            <p:strVal val="#ppt_x"/>
                                          </p:val>
                                        </p:tav>
                                      </p:tavLst>
                                    </p:anim>
                                    <p:anim calcmode="lin" valueType="num">
                                      <p:cBhvr additive="base">
                                        <p:cTn id="38"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nodeType="click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wheel(1)">
                                      <p:cBhvr>
                                        <p:cTn id="43" dur="2000"/>
                                        <p:tgtEl>
                                          <p:spTgt spid="34"/>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wheel(1)">
                                      <p:cBhvr>
                                        <p:cTn id="48" dur="2000"/>
                                        <p:tgtEl>
                                          <p:spTgt spid="6"/>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nodeType="clickEffect">
                                  <p:stCondLst>
                                    <p:cond delay="0"/>
                                  </p:stCondLst>
                                  <p:childTnLst>
                                    <p:set>
                                      <p:cBhvr>
                                        <p:cTn id="52" dur="1" fill="hold">
                                          <p:stCondLst>
                                            <p:cond delay="0"/>
                                          </p:stCondLst>
                                        </p:cTn>
                                        <p:tgtEl>
                                          <p:spTgt spid="48"/>
                                        </p:tgtEl>
                                        <p:attrNameLst>
                                          <p:attrName>style.visibility</p:attrName>
                                        </p:attrNameLst>
                                      </p:cBhvr>
                                      <p:to>
                                        <p:strVal val="visible"/>
                                      </p:to>
                                    </p:set>
                                    <p:anim calcmode="lin" valueType="num">
                                      <p:cBhvr additive="base">
                                        <p:cTn id="53" dur="500" fill="hold"/>
                                        <p:tgtEl>
                                          <p:spTgt spid="48"/>
                                        </p:tgtEl>
                                        <p:attrNameLst>
                                          <p:attrName>ppt_x</p:attrName>
                                        </p:attrNameLst>
                                      </p:cBhvr>
                                      <p:tavLst>
                                        <p:tav tm="0">
                                          <p:val>
                                            <p:strVal val="0-#ppt_w/2"/>
                                          </p:val>
                                        </p:tav>
                                        <p:tav tm="100000">
                                          <p:val>
                                            <p:strVal val="#ppt_x"/>
                                          </p:val>
                                        </p:tav>
                                      </p:tavLst>
                                    </p:anim>
                                    <p:anim calcmode="lin" valueType="num">
                                      <p:cBhvr additive="base">
                                        <p:cTn id="54" dur="500" fill="hold"/>
                                        <p:tgtEl>
                                          <p:spTgt spid="48"/>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nodeType="click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wheel(1)">
                                      <p:cBhvr>
                                        <p:cTn id="59" dur="2000"/>
                                        <p:tgtEl>
                                          <p:spTgt spid="31"/>
                                        </p:tgtEl>
                                      </p:cBhvr>
                                    </p:animEffect>
                                  </p:childTnLst>
                                </p:cTn>
                              </p:par>
                            </p:childTnLst>
                          </p:cTn>
                        </p:par>
                      </p:childTnLst>
                    </p:cTn>
                  </p:par>
                  <p:par>
                    <p:cTn id="60" fill="hold">
                      <p:stCondLst>
                        <p:cond delay="indefinite"/>
                      </p:stCondLst>
                      <p:childTnLst>
                        <p:par>
                          <p:cTn id="61" fill="hold">
                            <p:stCondLst>
                              <p:cond delay="0"/>
                            </p:stCondLst>
                            <p:childTnLst>
                              <p:par>
                                <p:cTn id="62" presetID="31" presetClass="entr" presetSubtype="0" fill="hold" grpId="0" nodeType="clickEffect">
                                  <p:stCondLst>
                                    <p:cond delay="0"/>
                                  </p:stCondLst>
                                  <p:childTnLst>
                                    <p:set>
                                      <p:cBhvr>
                                        <p:cTn id="63" dur="1" fill="hold">
                                          <p:stCondLst>
                                            <p:cond delay="0"/>
                                          </p:stCondLst>
                                        </p:cTn>
                                        <p:tgtEl>
                                          <p:spTgt spid="2"/>
                                        </p:tgtEl>
                                        <p:attrNameLst>
                                          <p:attrName>style.visibility</p:attrName>
                                        </p:attrNameLst>
                                      </p:cBhvr>
                                      <p:to>
                                        <p:strVal val="visible"/>
                                      </p:to>
                                    </p:set>
                                    <p:anim calcmode="lin" valueType="num">
                                      <p:cBhvr>
                                        <p:cTn id="64" dur="1000" fill="hold"/>
                                        <p:tgtEl>
                                          <p:spTgt spid="2"/>
                                        </p:tgtEl>
                                        <p:attrNameLst>
                                          <p:attrName>ppt_w</p:attrName>
                                        </p:attrNameLst>
                                      </p:cBhvr>
                                      <p:tavLst>
                                        <p:tav tm="0">
                                          <p:val>
                                            <p:fltVal val="0"/>
                                          </p:val>
                                        </p:tav>
                                        <p:tav tm="100000">
                                          <p:val>
                                            <p:strVal val="#ppt_w"/>
                                          </p:val>
                                        </p:tav>
                                      </p:tavLst>
                                    </p:anim>
                                    <p:anim calcmode="lin" valueType="num">
                                      <p:cBhvr>
                                        <p:cTn id="65" dur="1000" fill="hold"/>
                                        <p:tgtEl>
                                          <p:spTgt spid="2"/>
                                        </p:tgtEl>
                                        <p:attrNameLst>
                                          <p:attrName>ppt_h</p:attrName>
                                        </p:attrNameLst>
                                      </p:cBhvr>
                                      <p:tavLst>
                                        <p:tav tm="0">
                                          <p:val>
                                            <p:fltVal val="0"/>
                                          </p:val>
                                        </p:tav>
                                        <p:tav tm="100000">
                                          <p:val>
                                            <p:strVal val="#ppt_h"/>
                                          </p:val>
                                        </p:tav>
                                      </p:tavLst>
                                    </p:anim>
                                    <p:anim calcmode="lin" valueType="num">
                                      <p:cBhvr>
                                        <p:cTn id="66" dur="1000" fill="hold"/>
                                        <p:tgtEl>
                                          <p:spTgt spid="2"/>
                                        </p:tgtEl>
                                        <p:attrNameLst>
                                          <p:attrName>style.rotation</p:attrName>
                                        </p:attrNameLst>
                                      </p:cBhvr>
                                      <p:tavLst>
                                        <p:tav tm="0">
                                          <p:val>
                                            <p:fltVal val="90"/>
                                          </p:val>
                                        </p:tav>
                                        <p:tav tm="100000">
                                          <p:val>
                                            <p:fltVal val="0"/>
                                          </p:val>
                                        </p:tav>
                                      </p:tavLst>
                                    </p:anim>
                                    <p:animEffect transition="in" filter="fade">
                                      <p:cBhvr>
                                        <p:cTn id="67" dur="1000"/>
                                        <p:tgtEl>
                                          <p:spTgt spid="2"/>
                                        </p:tgtEl>
                                      </p:cBhvr>
                                    </p:animEffect>
                                  </p:childTnLst>
                                </p:cTn>
                              </p:par>
                            </p:childTnLst>
                          </p:cTn>
                        </p:par>
                      </p:childTnLst>
                    </p:cTn>
                  </p:par>
                  <p:par>
                    <p:cTn id="68" fill="hold">
                      <p:stCondLst>
                        <p:cond delay="indefinite"/>
                      </p:stCondLst>
                      <p:childTnLst>
                        <p:par>
                          <p:cTn id="69" fill="hold">
                            <p:stCondLst>
                              <p:cond delay="0"/>
                            </p:stCondLst>
                            <p:childTnLst>
                              <p:par>
                                <p:cTn id="70" presetID="31" presetClass="entr" presetSubtype="0" fill="hold" nodeType="clickEffect">
                                  <p:stCondLst>
                                    <p:cond delay="0"/>
                                  </p:stCondLst>
                                  <p:childTnLst>
                                    <p:set>
                                      <p:cBhvr>
                                        <p:cTn id="71" dur="1" fill="hold">
                                          <p:stCondLst>
                                            <p:cond delay="0"/>
                                          </p:stCondLst>
                                        </p:cTn>
                                        <p:tgtEl>
                                          <p:spTgt spid="38"/>
                                        </p:tgtEl>
                                        <p:attrNameLst>
                                          <p:attrName>style.visibility</p:attrName>
                                        </p:attrNameLst>
                                      </p:cBhvr>
                                      <p:to>
                                        <p:strVal val="visible"/>
                                      </p:to>
                                    </p:set>
                                    <p:anim calcmode="lin" valueType="num">
                                      <p:cBhvr>
                                        <p:cTn id="72" dur="1000" fill="hold"/>
                                        <p:tgtEl>
                                          <p:spTgt spid="38"/>
                                        </p:tgtEl>
                                        <p:attrNameLst>
                                          <p:attrName>ppt_w</p:attrName>
                                        </p:attrNameLst>
                                      </p:cBhvr>
                                      <p:tavLst>
                                        <p:tav tm="0">
                                          <p:val>
                                            <p:fltVal val="0"/>
                                          </p:val>
                                        </p:tav>
                                        <p:tav tm="100000">
                                          <p:val>
                                            <p:strVal val="#ppt_w"/>
                                          </p:val>
                                        </p:tav>
                                      </p:tavLst>
                                    </p:anim>
                                    <p:anim calcmode="lin" valueType="num">
                                      <p:cBhvr>
                                        <p:cTn id="73" dur="1000" fill="hold"/>
                                        <p:tgtEl>
                                          <p:spTgt spid="38"/>
                                        </p:tgtEl>
                                        <p:attrNameLst>
                                          <p:attrName>ppt_h</p:attrName>
                                        </p:attrNameLst>
                                      </p:cBhvr>
                                      <p:tavLst>
                                        <p:tav tm="0">
                                          <p:val>
                                            <p:fltVal val="0"/>
                                          </p:val>
                                        </p:tav>
                                        <p:tav tm="100000">
                                          <p:val>
                                            <p:strVal val="#ppt_h"/>
                                          </p:val>
                                        </p:tav>
                                      </p:tavLst>
                                    </p:anim>
                                    <p:anim calcmode="lin" valueType="num">
                                      <p:cBhvr>
                                        <p:cTn id="74" dur="1000" fill="hold"/>
                                        <p:tgtEl>
                                          <p:spTgt spid="38"/>
                                        </p:tgtEl>
                                        <p:attrNameLst>
                                          <p:attrName>style.rotation</p:attrName>
                                        </p:attrNameLst>
                                      </p:cBhvr>
                                      <p:tavLst>
                                        <p:tav tm="0">
                                          <p:val>
                                            <p:fltVal val="90"/>
                                          </p:val>
                                        </p:tav>
                                        <p:tav tm="100000">
                                          <p:val>
                                            <p:fltVal val="0"/>
                                          </p:val>
                                        </p:tav>
                                      </p:tavLst>
                                    </p:anim>
                                    <p:animEffect transition="in" filter="fade">
                                      <p:cBhvr>
                                        <p:cTn id="75" dur="1000"/>
                                        <p:tgtEl>
                                          <p:spTgt spid="38"/>
                                        </p:tgtEl>
                                      </p:cBhvr>
                                    </p:animEffect>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grpId="0" nodeType="clickEffect">
                                  <p:stCondLst>
                                    <p:cond delay="0"/>
                                  </p:stCondLst>
                                  <p:childTnLst>
                                    <p:set>
                                      <p:cBhvr>
                                        <p:cTn id="79" dur="1" fill="hold">
                                          <p:stCondLst>
                                            <p:cond delay="0"/>
                                          </p:stCondLst>
                                        </p:cTn>
                                        <p:tgtEl>
                                          <p:spTgt spid="42"/>
                                        </p:tgtEl>
                                        <p:attrNameLst>
                                          <p:attrName>style.visibility</p:attrName>
                                        </p:attrNameLst>
                                      </p:cBhvr>
                                      <p:to>
                                        <p:strVal val="visible"/>
                                      </p:to>
                                    </p:set>
                                    <p:anim calcmode="lin" valueType="num">
                                      <p:cBhvr>
                                        <p:cTn id="80" dur="1000" fill="hold"/>
                                        <p:tgtEl>
                                          <p:spTgt spid="42"/>
                                        </p:tgtEl>
                                        <p:attrNameLst>
                                          <p:attrName>ppt_w</p:attrName>
                                        </p:attrNameLst>
                                      </p:cBhvr>
                                      <p:tavLst>
                                        <p:tav tm="0">
                                          <p:val>
                                            <p:fltVal val="0"/>
                                          </p:val>
                                        </p:tav>
                                        <p:tav tm="100000">
                                          <p:val>
                                            <p:strVal val="#ppt_w"/>
                                          </p:val>
                                        </p:tav>
                                      </p:tavLst>
                                    </p:anim>
                                    <p:anim calcmode="lin" valueType="num">
                                      <p:cBhvr>
                                        <p:cTn id="81" dur="1000" fill="hold"/>
                                        <p:tgtEl>
                                          <p:spTgt spid="42"/>
                                        </p:tgtEl>
                                        <p:attrNameLst>
                                          <p:attrName>ppt_h</p:attrName>
                                        </p:attrNameLst>
                                      </p:cBhvr>
                                      <p:tavLst>
                                        <p:tav tm="0">
                                          <p:val>
                                            <p:fltVal val="0"/>
                                          </p:val>
                                        </p:tav>
                                        <p:tav tm="100000">
                                          <p:val>
                                            <p:strVal val="#ppt_h"/>
                                          </p:val>
                                        </p:tav>
                                      </p:tavLst>
                                    </p:anim>
                                    <p:anim calcmode="lin" valueType="num">
                                      <p:cBhvr>
                                        <p:cTn id="82" dur="1000" fill="hold"/>
                                        <p:tgtEl>
                                          <p:spTgt spid="42"/>
                                        </p:tgtEl>
                                        <p:attrNameLst>
                                          <p:attrName>style.rotation</p:attrName>
                                        </p:attrNameLst>
                                      </p:cBhvr>
                                      <p:tavLst>
                                        <p:tav tm="0">
                                          <p:val>
                                            <p:fltVal val="90"/>
                                          </p:val>
                                        </p:tav>
                                        <p:tav tm="100000">
                                          <p:val>
                                            <p:fltVal val="0"/>
                                          </p:val>
                                        </p:tav>
                                      </p:tavLst>
                                    </p:anim>
                                    <p:animEffect transition="in" filter="fade">
                                      <p:cBhvr>
                                        <p:cTn id="83" dur="1000"/>
                                        <p:tgtEl>
                                          <p:spTgt spid="42"/>
                                        </p:tgtEl>
                                      </p:cBhvr>
                                    </p:animEffect>
                                  </p:childTnLst>
                                </p:cTn>
                              </p:par>
                            </p:childTnLst>
                          </p:cTn>
                        </p:par>
                      </p:childTnLst>
                    </p:cTn>
                  </p:par>
                  <p:par>
                    <p:cTn id="84" fill="hold">
                      <p:stCondLst>
                        <p:cond delay="indefinite"/>
                      </p:stCondLst>
                      <p:childTnLst>
                        <p:par>
                          <p:cTn id="85" fill="hold">
                            <p:stCondLst>
                              <p:cond delay="0"/>
                            </p:stCondLst>
                            <p:childTnLst>
                              <p:par>
                                <p:cTn id="86" presetID="31" presetClass="entr" presetSubtype="0" fill="hold" grpId="0" nodeType="clickEffect">
                                  <p:stCondLst>
                                    <p:cond delay="0"/>
                                  </p:stCondLst>
                                  <p:childTnLst>
                                    <p:set>
                                      <p:cBhvr>
                                        <p:cTn id="87" dur="1" fill="hold">
                                          <p:stCondLst>
                                            <p:cond delay="0"/>
                                          </p:stCondLst>
                                        </p:cTn>
                                        <p:tgtEl>
                                          <p:spTgt spid="43"/>
                                        </p:tgtEl>
                                        <p:attrNameLst>
                                          <p:attrName>style.visibility</p:attrName>
                                        </p:attrNameLst>
                                      </p:cBhvr>
                                      <p:to>
                                        <p:strVal val="visible"/>
                                      </p:to>
                                    </p:set>
                                    <p:anim calcmode="lin" valueType="num">
                                      <p:cBhvr>
                                        <p:cTn id="88" dur="1000" fill="hold"/>
                                        <p:tgtEl>
                                          <p:spTgt spid="43"/>
                                        </p:tgtEl>
                                        <p:attrNameLst>
                                          <p:attrName>ppt_w</p:attrName>
                                        </p:attrNameLst>
                                      </p:cBhvr>
                                      <p:tavLst>
                                        <p:tav tm="0">
                                          <p:val>
                                            <p:fltVal val="0"/>
                                          </p:val>
                                        </p:tav>
                                        <p:tav tm="100000">
                                          <p:val>
                                            <p:strVal val="#ppt_w"/>
                                          </p:val>
                                        </p:tav>
                                      </p:tavLst>
                                    </p:anim>
                                    <p:anim calcmode="lin" valueType="num">
                                      <p:cBhvr>
                                        <p:cTn id="89" dur="1000" fill="hold"/>
                                        <p:tgtEl>
                                          <p:spTgt spid="43"/>
                                        </p:tgtEl>
                                        <p:attrNameLst>
                                          <p:attrName>ppt_h</p:attrName>
                                        </p:attrNameLst>
                                      </p:cBhvr>
                                      <p:tavLst>
                                        <p:tav tm="0">
                                          <p:val>
                                            <p:fltVal val="0"/>
                                          </p:val>
                                        </p:tav>
                                        <p:tav tm="100000">
                                          <p:val>
                                            <p:strVal val="#ppt_h"/>
                                          </p:val>
                                        </p:tav>
                                      </p:tavLst>
                                    </p:anim>
                                    <p:anim calcmode="lin" valueType="num">
                                      <p:cBhvr>
                                        <p:cTn id="90" dur="1000" fill="hold"/>
                                        <p:tgtEl>
                                          <p:spTgt spid="43"/>
                                        </p:tgtEl>
                                        <p:attrNameLst>
                                          <p:attrName>style.rotation</p:attrName>
                                        </p:attrNameLst>
                                      </p:cBhvr>
                                      <p:tavLst>
                                        <p:tav tm="0">
                                          <p:val>
                                            <p:fltVal val="90"/>
                                          </p:val>
                                        </p:tav>
                                        <p:tav tm="100000">
                                          <p:val>
                                            <p:fltVal val="0"/>
                                          </p:val>
                                        </p:tav>
                                      </p:tavLst>
                                    </p:anim>
                                    <p:animEffect transition="in" filter="fade">
                                      <p:cBhvr>
                                        <p:cTn id="91" dur="1000"/>
                                        <p:tgtEl>
                                          <p:spTgt spid="43"/>
                                        </p:tgtEl>
                                      </p:cBhvr>
                                    </p:animEffect>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nodeType="clickEffect">
                                  <p:stCondLst>
                                    <p:cond delay="0"/>
                                  </p:stCondLst>
                                  <p:childTnLst>
                                    <p:set>
                                      <p:cBhvr>
                                        <p:cTn id="95" dur="1" fill="hold">
                                          <p:stCondLst>
                                            <p:cond delay="0"/>
                                          </p:stCondLst>
                                        </p:cTn>
                                        <p:tgtEl>
                                          <p:spTgt spid="44"/>
                                        </p:tgtEl>
                                        <p:attrNameLst>
                                          <p:attrName>style.visibility</p:attrName>
                                        </p:attrNameLst>
                                      </p:cBhvr>
                                      <p:to>
                                        <p:strVal val="visible"/>
                                      </p:to>
                                    </p:set>
                                    <p:animEffect transition="in" filter="fade">
                                      <p:cBhvr>
                                        <p:cTn id="96" dur="1000"/>
                                        <p:tgtEl>
                                          <p:spTgt spid="44"/>
                                        </p:tgtEl>
                                      </p:cBhvr>
                                    </p:animEffect>
                                    <p:anim calcmode="lin" valueType="num">
                                      <p:cBhvr>
                                        <p:cTn id="97" dur="1000" fill="hold"/>
                                        <p:tgtEl>
                                          <p:spTgt spid="44"/>
                                        </p:tgtEl>
                                        <p:attrNameLst>
                                          <p:attrName>ppt_x</p:attrName>
                                        </p:attrNameLst>
                                      </p:cBhvr>
                                      <p:tavLst>
                                        <p:tav tm="0">
                                          <p:val>
                                            <p:strVal val="#ppt_x"/>
                                          </p:val>
                                        </p:tav>
                                        <p:tav tm="100000">
                                          <p:val>
                                            <p:strVal val="#ppt_x"/>
                                          </p:val>
                                        </p:tav>
                                      </p:tavLst>
                                    </p:anim>
                                    <p:anim calcmode="lin" valueType="num">
                                      <p:cBhvr>
                                        <p:cTn id="98"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2" grpId="0" animBg="1"/>
      <p:bldP spid="43"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814</Words>
  <Application>Microsoft Office PowerPoint</Application>
  <PresentationFormat>מסך רחב</PresentationFormat>
  <Paragraphs>129</Paragraphs>
  <Slides>5</Slides>
  <Notes>3</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5</vt:i4>
      </vt:variant>
    </vt:vector>
  </HeadingPairs>
  <TitlesOfParts>
    <vt:vector size="10" baseType="lpstr">
      <vt:lpstr>Arial</vt:lpstr>
      <vt:lpstr>Calibri</vt:lpstr>
      <vt:lpstr>Calibri Light</vt:lpstr>
      <vt:lpstr>Times New Roman</vt:lpstr>
      <vt:lpstr>ערכת נושא Office</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2</cp:revision>
  <dcterms:created xsi:type="dcterms:W3CDTF">2019-03-14T16:55:13Z</dcterms:created>
  <dcterms:modified xsi:type="dcterms:W3CDTF">2019-03-14T17:04:27Z</dcterms:modified>
</cp:coreProperties>
</file>