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7" r:id="rId12"/>
    <p:sldId id="266" r:id="rId13"/>
    <p:sldId id="268" r:id="rId14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DD07-AA21-463F-B24F-24962CD8A92F}" type="datetimeFigureOut">
              <a:rPr lang="he-IL" smtClean="0"/>
              <a:t>כ"ו/אדר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E908E-A433-4FD7-A4A8-F7589E9F501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38919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DD07-AA21-463F-B24F-24962CD8A92F}" type="datetimeFigureOut">
              <a:rPr lang="he-IL" smtClean="0"/>
              <a:t>כ"ו/אדר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E908E-A433-4FD7-A4A8-F7589E9F501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2427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DD07-AA21-463F-B24F-24962CD8A92F}" type="datetimeFigureOut">
              <a:rPr lang="he-IL" smtClean="0"/>
              <a:t>כ"ו/אדר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E908E-A433-4FD7-A4A8-F7589E9F501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34890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DD07-AA21-463F-B24F-24962CD8A92F}" type="datetimeFigureOut">
              <a:rPr lang="he-IL" smtClean="0"/>
              <a:t>כ"ו/אדר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E908E-A433-4FD7-A4A8-F7589E9F501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98839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DD07-AA21-463F-B24F-24962CD8A92F}" type="datetimeFigureOut">
              <a:rPr lang="he-IL" smtClean="0"/>
              <a:t>כ"ו/אדר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E908E-A433-4FD7-A4A8-F7589E9F501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1500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DD07-AA21-463F-B24F-24962CD8A92F}" type="datetimeFigureOut">
              <a:rPr lang="he-IL" smtClean="0"/>
              <a:t>כ"ו/אדר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E908E-A433-4FD7-A4A8-F7589E9F501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94802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DD07-AA21-463F-B24F-24962CD8A92F}" type="datetimeFigureOut">
              <a:rPr lang="he-IL" smtClean="0"/>
              <a:t>כ"ו/אדר ב/תשפ"ב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E908E-A433-4FD7-A4A8-F7589E9F501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97639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DD07-AA21-463F-B24F-24962CD8A92F}" type="datetimeFigureOut">
              <a:rPr lang="he-IL" smtClean="0"/>
              <a:t>כ"ו/אדר ב/תשפ"ב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E908E-A433-4FD7-A4A8-F7589E9F501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7170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DD07-AA21-463F-B24F-24962CD8A92F}" type="datetimeFigureOut">
              <a:rPr lang="he-IL" smtClean="0"/>
              <a:t>כ"ו/אדר ב/תשפ"ב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E908E-A433-4FD7-A4A8-F7589E9F501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07532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DD07-AA21-463F-B24F-24962CD8A92F}" type="datetimeFigureOut">
              <a:rPr lang="he-IL" smtClean="0"/>
              <a:t>כ"ו/אדר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E908E-A433-4FD7-A4A8-F7589E9F501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86469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DD07-AA21-463F-B24F-24962CD8A92F}" type="datetimeFigureOut">
              <a:rPr lang="he-IL" smtClean="0"/>
              <a:t>כ"ו/אדר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E908E-A433-4FD7-A4A8-F7589E9F501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95871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CDD07-AA21-463F-B24F-24962CD8A92F}" type="datetimeFigureOut">
              <a:rPr lang="he-IL" smtClean="0"/>
              <a:t>כ"ו/אדר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E908E-A433-4FD7-A4A8-F7589E9F501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60654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image" Target="../media/image11.jpg"/><Relationship Id="rId7" Type="http://schemas.openxmlformats.org/officeDocument/2006/relationships/image" Target="../media/image15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g"/><Relationship Id="rId5" Type="http://schemas.openxmlformats.org/officeDocument/2006/relationships/image" Target="../media/image7.jpg"/><Relationship Id="rId4" Type="http://schemas.openxmlformats.org/officeDocument/2006/relationships/image" Target="../media/image6.jpg"/><Relationship Id="rId9" Type="http://schemas.openxmlformats.org/officeDocument/2006/relationships/hyperlink" Target="mailto:izakrossler@gmail.com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12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7" Type="http://schemas.openxmlformats.org/officeDocument/2006/relationships/slide" Target="slide8.xm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g"/><Relationship Id="rId5" Type="http://schemas.openxmlformats.org/officeDocument/2006/relationships/image" Target="../media/image10.jpg"/><Relationship Id="rId4" Type="http://schemas.openxmlformats.org/officeDocument/2006/relationships/image" Target="../media/image7.jp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13.jpg"/><Relationship Id="rId7" Type="http://schemas.openxmlformats.org/officeDocument/2006/relationships/image" Target="../media/image11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16.jpg"/><Relationship Id="rId10" Type="http://schemas.openxmlformats.org/officeDocument/2006/relationships/hyperlink" Target="mailto:izakrossler@gmail.com" TargetMode="External"/><Relationship Id="rId4" Type="http://schemas.openxmlformats.org/officeDocument/2006/relationships/image" Target="../media/image14.jpg"/><Relationship Id="rId9" Type="http://schemas.openxmlformats.org/officeDocument/2006/relationships/image" Target="../media/image12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slide" Target="slide4.xml"/><Relationship Id="rId4" Type="http://schemas.openxmlformats.org/officeDocument/2006/relationships/slide" Target="slide6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7.jpg"/><Relationship Id="rId7" Type="http://schemas.openxmlformats.org/officeDocument/2006/relationships/image" Target="../media/image11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10" Type="http://schemas.openxmlformats.org/officeDocument/2006/relationships/hyperlink" Target="mailto:izakrossler@gmail.com" TargetMode="External"/><Relationship Id="rId4" Type="http://schemas.openxmlformats.org/officeDocument/2006/relationships/image" Target="../media/image8.jpg"/><Relationship Id="rId9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mailto:izakrossler@gmail.com" TargetMode="External"/><Relationship Id="rId3" Type="http://schemas.openxmlformats.org/officeDocument/2006/relationships/image" Target="../media/image11.jpg"/><Relationship Id="rId7" Type="http://schemas.openxmlformats.org/officeDocument/2006/relationships/image" Target="../media/image13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g"/><Relationship Id="rId5" Type="http://schemas.openxmlformats.org/officeDocument/2006/relationships/image" Target="../media/image7.jpg"/><Relationship Id="rId4" Type="http://schemas.openxmlformats.org/officeDocument/2006/relationships/image" Target="../media/image6.jpg"/><Relationship Id="rId9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g"/><Relationship Id="rId3" Type="http://schemas.openxmlformats.org/officeDocument/2006/relationships/image" Target="../media/image13.jpg"/><Relationship Id="rId7" Type="http://schemas.openxmlformats.org/officeDocument/2006/relationships/image" Target="../media/image9.jpg"/><Relationship Id="rId12" Type="http://schemas.openxmlformats.org/officeDocument/2006/relationships/slide" Target="slide2.xml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g"/><Relationship Id="rId11" Type="http://schemas.openxmlformats.org/officeDocument/2006/relationships/hyperlink" Target="mailto:izakrossler@gmail.com" TargetMode="External"/><Relationship Id="rId5" Type="http://schemas.openxmlformats.org/officeDocument/2006/relationships/image" Target="../media/image7.jpg"/><Relationship Id="rId10" Type="http://schemas.openxmlformats.org/officeDocument/2006/relationships/image" Target="../media/image12.jpg"/><Relationship Id="rId4" Type="http://schemas.openxmlformats.org/officeDocument/2006/relationships/image" Target="../media/image14.jpg"/><Relationship Id="rId9" Type="http://schemas.openxmlformats.org/officeDocument/2006/relationships/image" Target="../media/image16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9.jpg"/><Relationship Id="rId7" Type="http://schemas.openxmlformats.org/officeDocument/2006/relationships/image" Target="../media/image7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g"/><Relationship Id="rId5" Type="http://schemas.openxmlformats.org/officeDocument/2006/relationships/image" Target="../media/image12.jpg"/><Relationship Id="rId10" Type="http://schemas.openxmlformats.org/officeDocument/2006/relationships/slide" Target="slide2.xml"/><Relationship Id="rId4" Type="http://schemas.openxmlformats.org/officeDocument/2006/relationships/image" Target="../media/image15.jpg"/><Relationship Id="rId9" Type="http://schemas.openxmlformats.org/officeDocument/2006/relationships/hyperlink" Target="mailto:izakrossler@gmail.c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slide" Target="slide2.xml"/><Relationship Id="rId3" Type="http://schemas.openxmlformats.org/officeDocument/2006/relationships/image" Target="../media/image15.jpg"/><Relationship Id="rId7" Type="http://schemas.openxmlformats.org/officeDocument/2006/relationships/image" Target="../media/image8.jpg"/><Relationship Id="rId12" Type="http://schemas.openxmlformats.org/officeDocument/2006/relationships/hyperlink" Target="mailto:izakrossler@gmail.com" TargetMode="External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g"/><Relationship Id="rId11" Type="http://schemas.openxmlformats.org/officeDocument/2006/relationships/image" Target="../media/image17.jpg"/><Relationship Id="rId5" Type="http://schemas.openxmlformats.org/officeDocument/2006/relationships/image" Target="../media/image14.jpg"/><Relationship Id="rId10" Type="http://schemas.openxmlformats.org/officeDocument/2006/relationships/image" Target="../media/image10.jpg"/><Relationship Id="rId4" Type="http://schemas.openxmlformats.org/officeDocument/2006/relationships/image" Target="../media/image13.jpg"/><Relationship Id="rId9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mailto:izakrossler@gmail.com" TargetMode="External"/><Relationship Id="rId3" Type="http://schemas.openxmlformats.org/officeDocument/2006/relationships/image" Target="../media/image18.png"/><Relationship Id="rId7" Type="http://schemas.openxmlformats.org/officeDocument/2006/relationships/image" Target="../media/image20.pn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2.xml"/><Relationship Id="rId5" Type="http://schemas.openxmlformats.org/officeDocument/2006/relationships/image" Target="../media/image19.png"/><Relationship Id="rId10" Type="http://schemas.openxmlformats.org/officeDocument/2006/relationships/image" Target="../media/image21.emf"/><Relationship Id="rId4" Type="http://schemas.openxmlformats.org/officeDocument/2006/relationships/slide" Target="slide10.xml"/><Relationship Id="rId9" Type="http://schemas.openxmlformats.org/officeDocument/2006/relationships/slide" Target="slide1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image" Target="../media/image11.jpg"/><Relationship Id="rId7" Type="http://schemas.openxmlformats.org/officeDocument/2006/relationships/image" Target="../media/image14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g"/><Relationship Id="rId5" Type="http://schemas.openxmlformats.org/officeDocument/2006/relationships/image" Target="../media/image7.jpg"/><Relationship Id="rId4" Type="http://schemas.openxmlformats.org/officeDocument/2006/relationships/image" Target="../media/image6.jpg"/><Relationship Id="rId9" Type="http://schemas.openxmlformats.org/officeDocument/2006/relationships/hyperlink" Target="mailto:izakrossler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hlinkClick r:id="rId2" action="ppaction://hlinksldjump"/>
            <a:extLst>
              <a:ext uri="{FF2B5EF4-FFF2-40B4-BE49-F238E27FC236}">
                <a16:creationId xmlns:a16="http://schemas.microsoft.com/office/drawing/2014/main" id="{9C3559BD-C850-4112-A61A-48FFC9A63431}"/>
              </a:ext>
            </a:extLst>
          </p:cNvPr>
          <p:cNvSpPr/>
          <p:nvPr/>
        </p:nvSpPr>
        <p:spPr>
          <a:xfrm>
            <a:off x="5600148" y="1152816"/>
            <a:ext cx="3183634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>
            <a:spAutoFit/>
          </a:bodyPr>
          <a:lstStyle/>
          <a:p>
            <a:pPr algn="ctr"/>
            <a:r>
              <a:rPr lang="he-IL" sz="2400" dirty="0"/>
              <a:t>ת"ר מה הם</a:t>
            </a:r>
            <a:r>
              <a:rPr lang="he-IL" sz="2400" b="1" dirty="0"/>
              <a:t> </a:t>
            </a:r>
            <a:r>
              <a:rPr lang="he-IL" sz="2400" dirty="0"/>
              <a:t>שניות 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772727" y="304800"/>
            <a:ext cx="204123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דף כ"א עמ' א'</a:t>
            </a:r>
            <a:endParaRPr lang="he-IL" dirty="0"/>
          </a:p>
        </p:txBody>
      </p:sp>
      <p:sp>
        <p:nvSpPr>
          <p:cNvPr id="4" name="מלבן 3"/>
          <p:cNvSpPr/>
          <p:nvPr/>
        </p:nvSpPr>
        <p:spPr>
          <a:xfrm>
            <a:off x="5066162" y="2156908"/>
            <a:ext cx="3796748" cy="15081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he-IL" sz="2400" dirty="0">
                <a:hlinkClick r:id="rId3" action="ppaction://hlinksldjump"/>
              </a:rPr>
              <a:t>אמר רב:  ארבע נשים (שניות)</a:t>
            </a:r>
          </a:p>
          <a:p>
            <a:r>
              <a:rPr lang="he-IL" sz="2400" dirty="0">
                <a:hlinkClick r:id="rId3" action="ppaction://hlinksldjump"/>
              </a:rPr>
              <a:t> יש להן הפסק (לאיסורן).</a:t>
            </a:r>
          </a:p>
          <a:p>
            <a:r>
              <a:rPr lang="he-IL" sz="2400" dirty="0">
                <a:hlinkClick r:id="rId3" action="ppaction://hlinksldjump"/>
              </a:rPr>
              <a:t> </a:t>
            </a:r>
            <a:r>
              <a:rPr lang="he-IL" sz="2400" dirty="0" err="1">
                <a:hlinkClick r:id="rId3" action="ppaction://hlinksldjump"/>
              </a:rPr>
              <a:t>נקיט</a:t>
            </a:r>
            <a:r>
              <a:rPr lang="he-IL" sz="2400" dirty="0">
                <a:hlinkClick r:id="rId3" action="ppaction://hlinksldjump"/>
              </a:rPr>
              <a:t> רב בידיה תלת </a:t>
            </a:r>
            <a:r>
              <a:rPr lang="he-IL" sz="2000" dirty="0">
                <a:hlinkClick r:id="rId3" action="ppaction://hlinksldjump"/>
              </a:rPr>
              <a:t>(מנה רב 3)</a:t>
            </a:r>
          </a:p>
          <a:p>
            <a:r>
              <a:rPr lang="he-IL" sz="2000" dirty="0" err="1">
                <a:hlinkClick r:id="rId3" action="ppaction://hlinksldjump"/>
              </a:rPr>
              <a:t>וזעירי</a:t>
            </a:r>
            <a:r>
              <a:rPr lang="he-IL" sz="2000" dirty="0">
                <a:hlinkClick r:id="rId3" action="ppaction://hlinksldjump"/>
              </a:rPr>
              <a:t> הוסיף את ה 4</a:t>
            </a:r>
            <a:endParaRPr lang="he-IL" sz="2400" dirty="0"/>
          </a:p>
        </p:txBody>
      </p:sp>
      <p:sp>
        <p:nvSpPr>
          <p:cNvPr id="5" name="TextBox 4">
            <a:hlinkClick r:id="rId4" action="ppaction://hlinksldjump"/>
          </p:cNvPr>
          <p:cNvSpPr txBox="1"/>
          <p:nvPr/>
        </p:nvSpPr>
        <p:spPr>
          <a:xfrm>
            <a:off x="5066162" y="4333976"/>
            <a:ext cx="3855563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דף כ"א  א</a:t>
            </a:r>
          </a:p>
          <a:p>
            <a:pPr algn="ctr"/>
            <a:r>
              <a:rPr lang="he-IL" dirty="0" smtClean="0"/>
              <a:t>אבל </a:t>
            </a:r>
            <a:r>
              <a:rPr lang="he-IL" dirty="0"/>
              <a:t>שאר נשים שהן שניות אין להן הפסק  (ע"פ רש"י ד"ה ד' נשים)</a:t>
            </a:r>
          </a:p>
        </p:txBody>
      </p:sp>
    </p:spTree>
    <p:extLst>
      <p:ext uri="{BB962C8B-B14F-4D97-AF65-F5344CB8AC3E}">
        <p14:creationId xmlns:p14="http://schemas.microsoft.com/office/powerpoint/2010/main" val="99203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extLst>
              <a:ext uri="{FF2B5EF4-FFF2-40B4-BE49-F238E27FC236}">
                <a16:creationId xmlns:a16="http://schemas.microsoft.com/office/drawing/2014/main" id="{4063519F-4C46-4E11-A8D6-E361DDF02F8E}"/>
              </a:ext>
            </a:extLst>
          </p:cNvPr>
          <p:cNvSpPr/>
          <p:nvPr/>
        </p:nvSpPr>
        <p:spPr>
          <a:xfrm>
            <a:off x="5841476" y="113422"/>
            <a:ext cx="10550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דף </a:t>
            </a:r>
            <a:r>
              <a:rPr lang="he-IL" dirty="0" err="1"/>
              <a:t>כא</a:t>
            </a:r>
            <a:r>
              <a:rPr lang="he-IL" dirty="0"/>
              <a:t>  א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8FFAF4-655A-49B2-9AF0-4CDEABDD2BD0}"/>
              </a:ext>
            </a:extLst>
          </p:cNvPr>
          <p:cNvSpPr txBox="1"/>
          <p:nvPr/>
        </p:nvSpPr>
        <p:spPr>
          <a:xfrm>
            <a:off x="8259417" y="725557"/>
            <a:ext cx="3458818" cy="369332"/>
          </a:xfrm>
          <a:prstGeom prst="rect">
            <a:avLst/>
          </a:prstGeom>
          <a:ln w="38100"/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אשת אחי האב מן האם, שניה ואסורה</a:t>
            </a:r>
          </a:p>
        </p:txBody>
      </p:sp>
      <p:grpSp>
        <p:nvGrpSpPr>
          <p:cNvPr id="4" name="קבוצה 3">
            <a:extLst>
              <a:ext uri="{FF2B5EF4-FFF2-40B4-BE49-F238E27FC236}">
                <a16:creationId xmlns:a16="http://schemas.microsoft.com/office/drawing/2014/main" id="{75A30139-21C8-4BF0-A06E-2972D3C66B68}"/>
              </a:ext>
            </a:extLst>
          </p:cNvPr>
          <p:cNvGrpSpPr/>
          <p:nvPr/>
        </p:nvGrpSpPr>
        <p:grpSpPr>
          <a:xfrm>
            <a:off x="10665682" y="2910966"/>
            <a:ext cx="1148167" cy="1092200"/>
            <a:chOff x="7741009" y="2738648"/>
            <a:chExt cx="1092200" cy="1092200"/>
          </a:xfrm>
        </p:grpSpPr>
        <p:pic>
          <p:nvPicPr>
            <p:cNvPr id="5" name="תמונה 4">
              <a:extLst>
                <a:ext uri="{FF2B5EF4-FFF2-40B4-BE49-F238E27FC236}">
                  <a16:creationId xmlns:a16="http://schemas.microsoft.com/office/drawing/2014/main" id="{55F5053D-8CBF-423F-B887-F11AC5B5168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7767450-F8D5-4BB9-BE2D-0DA6006DC872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קבוצה 6">
            <a:extLst>
              <a:ext uri="{FF2B5EF4-FFF2-40B4-BE49-F238E27FC236}">
                <a16:creationId xmlns:a16="http://schemas.microsoft.com/office/drawing/2014/main" id="{09638B4E-10EE-42B9-84A7-957E98A2BFC4}"/>
              </a:ext>
            </a:extLst>
          </p:cNvPr>
          <p:cNvGrpSpPr/>
          <p:nvPr/>
        </p:nvGrpSpPr>
        <p:grpSpPr>
          <a:xfrm>
            <a:off x="8583235" y="3088193"/>
            <a:ext cx="939800" cy="990600"/>
            <a:chOff x="4794371" y="3098561"/>
            <a:chExt cx="939800" cy="990600"/>
          </a:xfrm>
        </p:grpSpPr>
        <p:pic>
          <p:nvPicPr>
            <p:cNvPr id="8" name="תמונה 7">
              <a:extLst>
                <a:ext uri="{FF2B5EF4-FFF2-40B4-BE49-F238E27FC236}">
                  <a16:creationId xmlns:a16="http://schemas.microsoft.com/office/drawing/2014/main" id="{3003E254-E62F-4F71-A6D4-2A74587DD94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319296D-6663-4566-9076-B208CD64ACC1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קבוצה 9">
            <a:extLst>
              <a:ext uri="{FF2B5EF4-FFF2-40B4-BE49-F238E27FC236}">
                <a16:creationId xmlns:a16="http://schemas.microsoft.com/office/drawing/2014/main" id="{D430A872-9D03-45D5-A162-83B0E7B5B442}"/>
              </a:ext>
            </a:extLst>
          </p:cNvPr>
          <p:cNvGrpSpPr/>
          <p:nvPr/>
        </p:nvGrpSpPr>
        <p:grpSpPr>
          <a:xfrm>
            <a:off x="9347267" y="1243700"/>
            <a:ext cx="1106818" cy="927936"/>
            <a:chOff x="5473700" y="2876550"/>
            <a:chExt cx="1244600" cy="1104900"/>
          </a:xfrm>
        </p:grpSpPr>
        <p:pic>
          <p:nvPicPr>
            <p:cNvPr id="11" name="תמונה 10">
              <a:extLst>
                <a:ext uri="{FF2B5EF4-FFF2-40B4-BE49-F238E27FC236}">
                  <a16:creationId xmlns:a16="http://schemas.microsoft.com/office/drawing/2014/main" id="{5A8C6A8B-928A-458A-ADED-EEAE96940D6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79283BA-684D-4F4A-A021-A861D495A8FF}"/>
                </a:ext>
              </a:extLst>
            </p:cNvPr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3" name="קבוצה 12">
            <a:extLst>
              <a:ext uri="{FF2B5EF4-FFF2-40B4-BE49-F238E27FC236}">
                <a16:creationId xmlns:a16="http://schemas.microsoft.com/office/drawing/2014/main" id="{511EA0B1-D2FE-4FFE-AFD1-BB54F9302007}"/>
              </a:ext>
            </a:extLst>
          </p:cNvPr>
          <p:cNvGrpSpPr/>
          <p:nvPr/>
        </p:nvGrpSpPr>
        <p:grpSpPr>
          <a:xfrm>
            <a:off x="6627085" y="3941539"/>
            <a:ext cx="934053" cy="990600"/>
            <a:chOff x="5147576" y="4839179"/>
            <a:chExt cx="723900" cy="889000"/>
          </a:xfrm>
        </p:grpSpPr>
        <p:pic>
          <p:nvPicPr>
            <p:cNvPr id="14" name="תמונה 13">
              <a:extLst>
                <a:ext uri="{FF2B5EF4-FFF2-40B4-BE49-F238E27FC236}">
                  <a16:creationId xmlns:a16="http://schemas.microsoft.com/office/drawing/2014/main" id="{FC68E926-EA7E-4238-8D82-F12584DB2B4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1E46F22-8651-4525-829C-AB21EE7BD201}"/>
                </a:ext>
              </a:extLst>
            </p:cNvPr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6" name="קבוצה 15">
            <a:extLst>
              <a:ext uri="{FF2B5EF4-FFF2-40B4-BE49-F238E27FC236}">
                <a16:creationId xmlns:a16="http://schemas.microsoft.com/office/drawing/2014/main" id="{0F2323C6-46C6-4E02-B6EB-C99FA5750257}"/>
              </a:ext>
            </a:extLst>
          </p:cNvPr>
          <p:cNvGrpSpPr/>
          <p:nvPr/>
        </p:nvGrpSpPr>
        <p:grpSpPr>
          <a:xfrm>
            <a:off x="10104937" y="5373912"/>
            <a:ext cx="1155700" cy="990600"/>
            <a:chOff x="7695484" y="1138474"/>
            <a:chExt cx="1155700" cy="990600"/>
          </a:xfrm>
        </p:grpSpPr>
        <p:pic>
          <p:nvPicPr>
            <p:cNvPr id="17" name="תמונה 16">
              <a:extLst>
                <a:ext uri="{FF2B5EF4-FFF2-40B4-BE49-F238E27FC236}">
                  <a16:creationId xmlns:a16="http://schemas.microsoft.com/office/drawing/2014/main" id="{262EEA8E-CD44-425A-8C36-03C8A2E942A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C618CAD-E661-4CA0-BC60-F8C5BD5AF9AB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9" name="קבוצה 18">
            <a:extLst>
              <a:ext uri="{FF2B5EF4-FFF2-40B4-BE49-F238E27FC236}">
                <a16:creationId xmlns:a16="http://schemas.microsoft.com/office/drawing/2014/main" id="{D6A6E3F2-931F-40CB-A063-5C18C4CB0383}"/>
              </a:ext>
            </a:extLst>
          </p:cNvPr>
          <p:cNvGrpSpPr/>
          <p:nvPr/>
        </p:nvGrpSpPr>
        <p:grpSpPr>
          <a:xfrm rot="1681449">
            <a:off x="10768045" y="4012476"/>
            <a:ext cx="722050" cy="130833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0" name="חץ למטה 44">
              <a:extLst>
                <a:ext uri="{FF2B5EF4-FFF2-40B4-BE49-F238E27FC236}">
                  <a16:creationId xmlns:a16="http://schemas.microsoft.com/office/drawing/2014/main" id="{C47603D7-2AD3-4A8F-A68F-56F799F2C821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56A06B2-FC4B-41B2-BD39-EB0E7EF4D2FF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2" name="קבוצה 21">
            <a:extLst>
              <a:ext uri="{FF2B5EF4-FFF2-40B4-BE49-F238E27FC236}">
                <a16:creationId xmlns:a16="http://schemas.microsoft.com/office/drawing/2014/main" id="{79DD218F-4C3D-43DC-B4E0-CB989406A4D8}"/>
              </a:ext>
            </a:extLst>
          </p:cNvPr>
          <p:cNvGrpSpPr/>
          <p:nvPr/>
        </p:nvGrpSpPr>
        <p:grpSpPr>
          <a:xfrm rot="1661837">
            <a:off x="9157635" y="2150246"/>
            <a:ext cx="722050" cy="130833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3" name="חץ למטה 44">
              <a:extLst>
                <a:ext uri="{FF2B5EF4-FFF2-40B4-BE49-F238E27FC236}">
                  <a16:creationId xmlns:a16="http://schemas.microsoft.com/office/drawing/2014/main" id="{FA570C04-6547-48F9-88D0-A06B5663D64B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5872EAC-1395-416A-B121-53AC2A7FEF34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5" name="קבוצה 24">
            <a:extLst>
              <a:ext uri="{FF2B5EF4-FFF2-40B4-BE49-F238E27FC236}">
                <a16:creationId xmlns:a16="http://schemas.microsoft.com/office/drawing/2014/main" id="{C493AEBF-D360-4289-BD3A-2190CAB201F2}"/>
              </a:ext>
            </a:extLst>
          </p:cNvPr>
          <p:cNvGrpSpPr/>
          <p:nvPr/>
        </p:nvGrpSpPr>
        <p:grpSpPr>
          <a:xfrm rot="19538433">
            <a:off x="10139493" y="2056043"/>
            <a:ext cx="722050" cy="130833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6" name="חץ למטה 44">
              <a:extLst>
                <a:ext uri="{FF2B5EF4-FFF2-40B4-BE49-F238E27FC236}">
                  <a16:creationId xmlns:a16="http://schemas.microsoft.com/office/drawing/2014/main" id="{44582256-5B9F-40B1-9C54-A997617E6D0F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5B1FBDCE-9D13-46C7-B17F-1BC152AE4679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8" name="קבוצה 27">
            <a:extLst>
              <a:ext uri="{FF2B5EF4-FFF2-40B4-BE49-F238E27FC236}">
                <a16:creationId xmlns:a16="http://schemas.microsoft.com/office/drawing/2014/main" id="{D30D4E44-3C5C-4B40-8858-7ED59594ED7B}"/>
              </a:ext>
            </a:extLst>
          </p:cNvPr>
          <p:cNvGrpSpPr/>
          <p:nvPr/>
        </p:nvGrpSpPr>
        <p:grpSpPr>
          <a:xfrm rot="20274105">
            <a:off x="7436201" y="3961630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9" name="קבוצה 28">
              <a:extLst>
                <a:ext uri="{FF2B5EF4-FFF2-40B4-BE49-F238E27FC236}">
                  <a16:creationId xmlns:a16="http://schemas.microsoft.com/office/drawing/2014/main" id="{D6059167-D82F-40EC-A29B-EA7940E1EC75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1" name="חץ ימינה 47">
                <a:extLst>
                  <a:ext uri="{FF2B5EF4-FFF2-40B4-BE49-F238E27FC236}">
                    <a16:creationId xmlns:a16="http://schemas.microsoft.com/office/drawing/2014/main" id="{96F0AE8F-9776-4D2D-88C6-4B77AE3D2887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496C06B8-4975-4DB7-BE84-57675B21EE30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BDBC48B9-890E-41A4-9165-B2E1EEAC8561}"/>
                </a:ext>
              </a:extLst>
            </p:cNvPr>
            <p:cNvSpPr txBox="1"/>
            <p:nvPr/>
          </p:nvSpPr>
          <p:spPr>
            <a:xfrm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33" name="קשת מלאה 32">
            <a:extLst>
              <a:ext uri="{FF2B5EF4-FFF2-40B4-BE49-F238E27FC236}">
                <a16:creationId xmlns:a16="http://schemas.microsoft.com/office/drawing/2014/main" id="{FB86E099-348F-4C99-8131-EB62FE8D606E}"/>
              </a:ext>
            </a:extLst>
          </p:cNvPr>
          <p:cNvSpPr/>
          <p:nvPr/>
        </p:nvSpPr>
        <p:spPr>
          <a:xfrm rot="12069859">
            <a:off x="6267574" y="5092988"/>
            <a:ext cx="4898685" cy="1334066"/>
          </a:xfrm>
          <a:prstGeom prst="blockArc">
            <a:avLst>
              <a:gd name="adj1" fmla="val 10352240"/>
              <a:gd name="adj2" fmla="val 332111"/>
              <a:gd name="adj3" fmla="val 23058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26C14E8-411F-483B-A9A1-0901C5BACC6F}"/>
              </a:ext>
            </a:extLst>
          </p:cNvPr>
          <p:cNvSpPr txBox="1"/>
          <p:nvPr/>
        </p:nvSpPr>
        <p:spPr>
          <a:xfrm rot="1372771">
            <a:off x="6368691" y="5755327"/>
            <a:ext cx="4073351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רבקה היא אשת אחי אביו של שמעון מן האם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52C1A9E-5F76-4F32-B91C-643AC75B6CB6}"/>
              </a:ext>
            </a:extLst>
          </p:cNvPr>
          <p:cNvSpPr txBox="1"/>
          <p:nvPr/>
        </p:nvSpPr>
        <p:spPr>
          <a:xfrm>
            <a:off x="8580692" y="4559003"/>
            <a:ext cx="1489660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לכן, רבקה אסורה לשמעון משום שניה</a:t>
            </a:r>
          </a:p>
        </p:txBody>
      </p:sp>
      <p:grpSp>
        <p:nvGrpSpPr>
          <p:cNvPr id="36" name="קבוצה 35">
            <a:extLst>
              <a:ext uri="{FF2B5EF4-FFF2-40B4-BE49-F238E27FC236}">
                <a16:creationId xmlns:a16="http://schemas.microsoft.com/office/drawing/2014/main" id="{0766806F-E8EE-459B-AFB4-0D0C4326791C}"/>
              </a:ext>
            </a:extLst>
          </p:cNvPr>
          <p:cNvGrpSpPr/>
          <p:nvPr/>
        </p:nvGrpSpPr>
        <p:grpSpPr>
          <a:xfrm>
            <a:off x="3101919" y="2194903"/>
            <a:ext cx="1148167" cy="1092200"/>
            <a:chOff x="7741009" y="2738648"/>
            <a:chExt cx="1092200" cy="1092200"/>
          </a:xfrm>
        </p:grpSpPr>
        <p:pic>
          <p:nvPicPr>
            <p:cNvPr id="37" name="תמונה 36">
              <a:extLst>
                <a:ext uri="{FF2B5EF4-FFF2-40B4-BE49-F238E27FC236}">
                  <a16:creationId xmlns:a16="http://schemas.microsoft.com/office/drawing/2014/main" id="{36416DDB-DC94-4B68-94F0-324D025AE9A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62C0C715-0769-48D6-B1D7-4A880F030CF2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9" name="קבוצה 38">
            <a:extLst>
              <a:ext uri="{FF2B5EF4-FFF2-40B4-BE49-F238E27FC236}">
                <a16:creationId xmlns:a16="http://schemas.microsoft.com/office/drawing/2014/main" id="{4B404499-01E2-4A6F-8B01-B7B1B7C6E293}"/>
              </a:ext>
            </a:extLst>
          </p:cNvPr>
          <p:cNvGrpSpPr/>
          <p:nvPr/>
        </p:nvGrpSpPr>
        <p:grpSpPr>
          <a:xfrm>
            <a:off x="551423" y="2158410"/>
            <a:ext cx="939800" cy="990600"/>
            <a:chOff x="4794371" y="3098561"/>
            <a:chExt cx="939800" cy="990600"/>
          </a:xfrm>
        </p:grpSpPr>
        <p:pic>
          <p:nvPicPr>
            <p:cNvPr id="40" name="תמונה 39">
              <a:extLst>
                <a:ext uri="{FF2B5EF4-FFF2-40B4-BE49-F238E27FC236}">
                  <a16:creationId xmlns:a16="http://schemas.microsoft.com/office/drawing/2014/main" id="{3AEF57FA-B0E9-4085-B0FF-E29B42B6547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C2FA595B-0BF5-4AB4-BE8A-717913E90D72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2" name="קבוצה 41">
            <a:extLst>
              <a:ext uri="{FF2B5EF4-FFF2-40B4-BE49-F238E27FC236}">
                <a16:creationId xmlns:a16="http://schemas.microsoft.com/office/drawing/2014/main" id="{EEB5D314-2C47-4ACD-BE5C-B6FAC58A52C5}"/>
              </a:ext>
            </a:extLst>
          </p:cNvPr>
          <p:cNvGrpSpPr/>
          <p:nvPr/>
        </p:nvGrpSpPr>
        <p:grpSpPr>
          <a:xfrm>
            <a:off x="1727888" y="1068141"/>
            <a:ext cx="1106818" cy="927936"/>
            <a:chOff x="5473700" y="2876550"/>
            <a:chExt cx="1244600" cy="1104900"/>
          </a:xfrm>
        </p:grpSpPr>
        <p:pic>
          <p:nvPicPr>
            <p:cNvPr id="43" name="תמונה 42">
              <a:extLst>
                <a:ext uri="{FF2B5EF4-FFF2-40B4-BE49-F238E27FC236}">
                  <a16:creationId xmlns:a16="http://schemas.microsoft.com/office/drawing/2014/main" id="{4DF928F6-E50B-44F0-AA12-2BEA9D71C4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B22E9596-60A9-486A-87E6-6DF29265A96B}"/>
                </a:ext>
              </a:extLst>
            </p:cNvPr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45" name="קבוצה 44">
            <a:extLst>
              <a:ext uri="{FF2B5EF4-FFF2-40B4-BE49-F238E27FC236}">
                <a16:creationId xmlns:a16="http://schemas.microsoft.com/office/drawing/2014/main" id="{82E99194-F6B4-4D54-AE76-EA3C0C34273F}"/>
              </a:ext>
            </a:extLst>
          </p:cNvPr>
          <p:cNvGrpSpPr/>
          <p:nvPr/>
        </p:nvGrpSpPr>
        <p:grpSpPr>
          <a:xfrm>
            <a:off x="-49910" y="4226211"/>
            <a:ext cx="934053" cy="990600"/>
            <a:chOff x="5147576" y="4839179"/>
            <a:chExt cx="723900" cy="889000"/>
          </a:xfrm>
        </p:grpSpPr>
        <p:pic>
          <p:nvPicPr>
            <p:cNvPr id="46" name="תמונה 45">
              <a:extLst>
                <a:ext uri="{FF2B5EF4-FFF2-40B4-BE49-F238E27FC236}">
                  <a16:creationId xmlns:a16="http://schemas.microsoft.com/office/drawing/2014/main" id="{BD2A85A8-54A8-4756-8A7B-B2E116A0211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8D01C723-6D9D-4D33-9567-9A3DD8A91FFF}"/>
                </a:ext>
              </a:extLst>
            </p:cNvPr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48" name="קבוצה 47">
            <a:extLst>
              <a:ext uri="{FF2B5EF4-FFF2-40B4-BE49-F238E27FC236}">
                <a16:creationId xmlns:a16="http://schemas.microsoft.com/office/drawing/2014/main" id="{670195A1-B2BF-40B8-AD80-B6D3B5B45B17}"/>
              </a:ext>
            </a:extLst>
          </p:cNvPr>
          <p:cNvGrpSpPr/>
          <p:nvPr/>
        </p:nvGrpSpPr>
        <p:grpSpPr>
          <a:xfrm>
            <a:off x="4615623" y="5350150"/>
            <a:ext cx="1155700" cy="990600"/>
            <a:chOff x="7695484" y="1138474"/>
            <a:chExt cx="1155700" cy="990600"/>
          </a:xfrm>
        </p:grpSpPr>
        <p:pic>
          <p:nvPicPr>
            <p:cNvPr id="49" name="תמונה 48">
              <a:extLst>
                <a:ext uri="{FF2B5EF4-FFF2-40B4-BE49-F238E27FC236}">
                  <a16:creationId xmlns:a16="http://schemas.microsoft.com/office/drawing/2014/main" id="{2F5A3359-1743-4D18-8FC7-4F3038FBCDE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6B22CC2F-32E2-4E9F-BDBD-C3D0A0CB3998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51" name="קבוצה 50">
            <a:extLst>
              <a:ext uri="{FF2B5EF4-FFF2-40B4-BE49-F238E27FC236}">
                <a16:creationId xmlns:a16="http://schemas.microsoft.com/office/drawing/2014/main" id="{19B60E52-C5D5-41F4-8E58-342472737F5F}"/>
              </a:ext>
            </a:extLst>
          </p:cNvPr>
          <p:cNvGrpSpPr/>
          <p:nvPr/>
        </p:nvGrpSpPr>
        <p:grpSpPr>
          <a:xfrm>
            <a:off x="4905860" y="4253039"/>
            <a:ext cx="722050" cy="991061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2" name="חץ למטה 44">
              <a:extLst>
                <a:ext uri="{FF2B5EF4-FFF2-40B4-BE49-F238E27FC236}">
                  <a16:creationId xmlns:a16="http://schemas.microsoft.com/office/drawing/2014/main" id="{11F33A4D-E47D-4D1D-8C20-417770C69696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50DC0C7B-EAAD-47EE-BE41-9645A1D92655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4" name="קבוצה 53">
            <a:extLst>
              <a:ext uri="{FF2B5EF4-FFF2-40B4-BE49-F238E27FC236}">
                <a16:creationId xmlns:a16="http://schemas.microsoft.com/office/drawing/2014/main" id="{8A199417-2571-4F2D-AED7-D5AC630E4F03}"/>
              </a:ext>
            </a:extLst>
          </p:cNvPr>
          <p:cNvGrpSpPr/>
          <p:nvPr/>
        </p:nvGrpSpPr>
        <p:grpSpPr>
          <a:xfrm rot="2875174">
            <a:off x="1395441" y="1692115"/>
            <a:ext cx="722050" cy="1207811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5" name="חץ למטה 44">
              <a:extLst>
                <a:ext uri="{FF2B5EF4-FFF2-40B4-BE49-F238E27FC236}">
                  <a16:creationId xmlns:a16="http://schemas.microsoft.com/office/drawing/2014/main" id="{D4666D33-32E6-4BAD-9C39-B06AB4983E41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875A21C8-B9D5-4355-8DFB-A5E288B3EEE0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7" name="קבוצה 56">
            <a:extLst>
              <a:ext uri="{FF2B5EF4-FFF2-40B4-BE49-F238E27FC236}">
                <a16:creationId xmlns:a16="http://schemas.microsoft.com/office/drawing/2014/main" id="{47AEFC84-D9AD-42F6-9BDD-F949BFD8E5AA}"/>
              </a:ext>
            </a:extLst>
          </p:cNvPr>
          <p:cNvGrpSpPr/>
          <p:nvPr/>
        </p:nvGrpSpPr>
        <p:grpSpPr>
          <a:xfrm rot="19298048">
            <a:off x="2524149" y="1785373"/>
            <a:ext cx="722050" cy="116588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8" name="חץ למטה 44">
              <a:extLst>
                <a:ext uri="{FF2B5EF4-FFF2-40B4-BE49-F238E27FC236}">
                  <a16:creationId xmlns:a16="http://schemas.microsoft.com/office/drawing/2014/main" id="{EA187C77-B45C-4670-BA74-3FD74D1EEE7E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37AB1AD9-57C9-4078-B82A-80630C445FE0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0" name="קבוצה 59">
            <a:extLst>
              <a:ext uri="{FF2B5EF4-FFF2-40B4-BE49-F238E27FC236}">
                <a16:creationId xmlns:a16="http://schemas.microsoft.com/office/drawing/2014/main" id="{72261C95-D25A-47B1-80F3-8C7BB91BDEDA}"/>
              </a:ext>
            </a:extLst>
          </p:cNvPr>
          <p:cNvGrpSpPr/>
          <p:nvPr/>
        </p:nvGrpSpPr>
        <p:grpSpPr>
          <a:xfrm rot="18096087">
            <a:off x="201223" y="3448944"/>
            <a:ext cx="1357331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61" name="קבוצה 60">
              <a:extLst>
                <a:ext uri="{FF2B5EF4-FFF2-40B4-BE49-F238E27FC236}">
                  <a16:creationId xmlns:a16="http://schemas.microsoft.com/office/drawing/2014/main" id="{950A08C9-EB5B-4F50-A9A3-8569ABE7193C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63" name="חץ ימינה 47">
                <a:extLst>
                  <a:ext uri="{FF2B5EF4-FFF2-40B4-BE49-F238E27FC236}">
                    <a16:creationId xmlns:a16="http://schemas.microsoft.com/office/drawing/2014/main" id="{93F0DC71-F002-48D3-BFE0-438E30C65F30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78D902D6-3EF5-4BF6-9F0B-365DFA2F6A31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776BE1B5-5F1F-4A45-9F4C-B0FF0BAFD9DF}"/>
                </a:ext>
              </a:extLst>
            </p:cNvPr>
            <p:cNvSpPr txBox="1"/>
            <p:nvPr/>
          </p:nvSpPr>
          <p:spPr>
            <a:xfrm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65" name="TextBox 64">
            <a:extLst>
              <a:ext uri="{FF2B5EF4-FFF2-40B4-BE49-F238E27FC236}">
                <a16:creationId xmlns:a16="http://schemas.microsoft.com/office/drawing/2014/main" id="{A4BAB899-73C0-4EC0-9888-251778E684FE}"/>
              </a:ext>
            </a:extLst>
          </p:cNvPr>
          <p:cNvSpPr txBox="1"/>
          <p:nvPr/>
        </p:nvSpPr>
        <p:spPr>
          <a:xfrm>
            <a:off x="1913146" y="4304953"/>
            <a:ext cx="2073089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לכן, רבקה מותרת לשמעון משום שיש הפסק  שניה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6EE175DE-5D68-4418-BEF7-AB1E9A439628}"/>
              </a:ext>
            </a:extLst>
          </p:cNvPr>
          <p:cNvSpPr txBox="1"/>
          <p:nvPr/>
        </p:nvSpPr>
        <p:spPr>
          <a:xfrm>
            <a:off x="190786" y="600232"/>
            <a:ext cx="4460727" cy="369332"/>
          </a:xfrm>
          <a:prstGeom prst="rect">
            <a:avLst/>
          </a:prstGeom>
          <a:ln w="38100"/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אשת אחי אבי האב מן האם, מותרת (ע"פ רש"י)</a:t>
            </a:r>
          </a:p>
        </p:txBody>
      </p:sp>
      <p:grpSp>
        <p:nvGrpSpPr>
          <p:cNvPr id="67" name="קבוצה 66">
            <a:extLst>
              <a:ext uri="{FF2B5EF4-FFF2-40B4-BE49-F238E27FC236}">
                <a16:creationId xmlns:a16="http://schemas.microsoft.com/office/drawing/2014/main" id="{B5D1A29D-0979-4C0B-AA1B-016BD075153C}"/>
              </a:ext>
            </a:extLst>
          </p:cNvPr>
          <p:cNvGrpSpPr/>
          <p:nvPr/>
        </p:nvGrpSpPr>
        <p:grpSpPr>
          <a:xfrm>
            <a:off x="4764484" y="3302964"/>
            <a:ext cx="1016000" cy="889000"/>
            <a:chOff x="4167637" y="3734998"/>
            <a:chExt cx="1016000" cy="889000"/>
          </a:xfrm>
        </p:grpSpPr>
        <p:pic>
          <p:nvPicPr>
            <p:cNvPr id="68" name="תמונה 67">
              <a:extLst>
                <a:ext uri="{FF2B5EF4-FFF2-40B4-BE49-F238E27FC236}">
                  <a16:creationId xmlns:a16="http://schemas.microsoft.com/office/drawing/2014/main" id="{5B52AE44-DC69-4C8B-9BDA-DD63CAB8223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61F2C3F4-3F41-43B2-9903-E8A1454A58F7}"/>
                </a:ext>
              </a:extLst>
            </p:cNvPr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sp>
        <p:nvSpPr>
          <p:cNvPr id="70" name="קשת מלאה 69">
            <a:extLst>
              <a:ext uri="{FF2B5EF4-FFF2-40B4-BE49-F238E27FC236}">
                <a16:creationId xmlns:a16="http://schemas.microsoft.com/office/drawing/2014/main" id="{6F00F0A1-F5E9-4BC4-A8F7-4E9B4EA55955}"/>
              </a:ext>
            </a:extLst>
          </p:cNvPr>
          <p:cNvSpPr/>
          <p:nvPr/>
        </p:nvSpPr>
        <p:spPr>
          <a:xfrm rot="11741534">
            <a:off x="-88414" y="5264168"/>
            <a:ext cx="5634290" cy="1334066"/>
          </a:xfrm>
          <a:prstGeom prst="blockArc">
            <a:avLst>
              <a:gd name="adj1" fmla="val 10352240"/>
              <a:gd name="adj2" fmla="val 332111"/>
              <a:gd name="adj3" fmla="val 23058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09121835-ACBE-444A-8946-0F805E518280}"/>
              </a:ext>
            </a:extLst>
          </p:cNvPr>
          <p:cNvSpPr txBox="1"/>
          <p:nvPr/>
        </p:nvSpPr>
        <p:spPr>
          <a:xfrm rot="983680">
            <a:off x="88813" y="6034245"/>
            <a:ext cx="4417378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רבקה היא אשת אחי אבי אביו של שמעון מן האם</a:t>
            </a:r>
          </a:p>
        </p:txBody>
      </p:sp>
      <p:grpSp>
        <p:nvGrpSpPr>
          <p:cNvPr id="72" name="קבוצה 71">
            <a:extLst>
              <a:ext uri="{FF2B5EF4-FFF2-40B4-BE49-F238E27FC236}">
                <a16:creationId xmlns:a16="http://schemas.microsoft.com/office/drawing/2014/main" id="{659DBF28-94C4-47CD-9714-CB7A5589DD15}"/>
              </a:ext>
            </a:extLst>
          </p:cNvPr>
          <p:cNvGrpSpPr/>
          <p:nvPr/>
        </p:nvGrpSpPr>
        <p:grpSpPr>
          <a:xfrm rot="17800906">
            <a:off x="4130786" y="3082388"/>
            <a:ext cx="722050" cy="991061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73" name="חץ למטה 44">
              <a:extLst>
                <a:ext uri="{FF2B5EF4-FFF2-40B4-BE49-F238E27FC236}">
                  <a16:creationId xmlns:a16="http://schemas.microsoft.com/office/drawing/2014/main" id="{C879479C-902D-46A1-8F47-0A7DE17839F5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D86E985E-97C2-474C-B5C4-13D000779D98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75" name="לחצן פעולה: בית 74">
            <a:hlinkClick r:id="rId8" action="ppaction://hlinksldjump" highlightClick="1"/>
          </p:cNvPr>
          <p:cNvSpPr/>
          <p:nvPr/>
        </p:nvSpPr>
        <p:spPr>
          <a:xfrm>
            <a:off x="6205177" y="5901972"/>
            <a:ext cx="565608" cy="52472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6" name="TextBox 75"/>
          <p:cNvSpPr txBox="1"/>
          <p:nvPr/>
        </p:nvSpPr>
        <p:spPr>
          <a:xfrm>
            <a:off x="5725563" y="5640362"/>
            <a:ext cx="1425614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100" dirty="0"/>
              <a:t>חזרה </a:t>
            </a:r>
            <a:r>
              <a:rPr lang="he-IL" sz="1100" dirty="0" err="1"/>
              <a:t>לשיקופית</a:t>
            </a:r>
            <a:r>
              <a:rPr lang="he-IL" sz="1100" dirty="0"/>
              <a:t> המוצא</a:t>
            </a:r>
          </a:p>
        </p:txBody>
      </p:sp>
      <p:sp>
        <p:nvSpPr>
          <p:cNvPr id="77" name="מציין מיקום של תאריך 2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5478E03-2A71-407D-A1D9-9F25B6DA12BA}" type="datetime4">
              <a:rPr lang="he-IL" smtClean="0"/>
              <a:t>כ"ו.אדר ב.תשפ"ב</a:t>
            </a:fld>
            <a:endParaRPr lang="he-IL"/>
          </a:p>
        </p:txBody>
      </p:sp>
      <p:sp>
        <p:nvSpPr>
          <p:cNvPr id="78" name="מציין מיקום של כותרת תחתונה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>
                <a:hlinkClick r:id="rId9"/>
              </a:rPr>
              <a:t>izakrossler@gmail.com</a:t>
            </a:r>
            <a:r>
              <a:rPr lang="en-US" dirty="0"/>
              <a:t>  </a:t>
            </a:r>
            <a:endParaRPr lang="he-IL" dirty="0"/>
          </a:p>
        </p:txBody>
      </p:sp>
      <p:sp>
        <p:nvSpPr>
          <p:cNvPr id="79" name="מציין מיקום של מספר שקופית 67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71393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3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3" grpId="0" animBg="1"/>
      <p:bldP spid="34" grpId="0" animBg="1"/>
      <p:bldP spid="35" grpId="0" animBg="1"/>
      <p:bldP spid="65" grpId="0" animBg="1"/>
      <p:bldP spid="66" grpId="0" animBg="1"/>
      <p:bldP spid="70" grpId="0" animBg="1"/>
      <p:bldP spid="71" grpId="0" animBg="1"/>
      <p:bldP spid="7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כ"ו.אדר ב.תשפ"ב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smtClean="0"/>
              <a:t>יצחק רסלר  </a:t>
            </a:r>
            <a:r>
              <a:rPr lang="en-US" smtClean="0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11</a:t>
            </a:fld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7346908" y="454904"/>
            <a:ext cx="431908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כלתו (רש"י ד"ה וכלתו כלת בתו), שניה אסורה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10056506" y="1610776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10048973" y="5685745"/>
            <a:ext cx="1155700" cy="990600"/>
            <a:chOff x="7695484" y="1138474"/>
            <a:chExt cx="11557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10215473" y="3836743"/>
            <a:ext cx="1106818" cy="927936"/>
            <a:chOff x="5473700" y="2876550"/>
            <a:chExt cx="1244600" cy="11049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7424387" y="5655249"/>
            <a:ext cx="934053" cy="990600"/>
            <a:chOff x="5147576" y="4839179"/>
            <a:chExt cx="723900" cy="8890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10259296" y="2917842"/>
            <a:ext cx="756430" cy="860401"/>
            <a:chOff x="8712679" y="2668192"/>
            <a:chExt cx="756430" cy="661604"/>
          </a:xfrm>
        </p:grpSpPr>
        <p:sp>
          <p:nvSpPr>
            <p:cNvPr id="19" name="חץ למטה 18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10384316" y="4747876"/>
            <a:ext cx="722050" cy="91719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2" name="חץ למטה 21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4" name="קבוצה 23"/>
          <p:cNvGrpSpPr/>
          <p:nvPr/>
        </p:nvGrpSpPr>
        <p:grpSpPr>
          <a:xfrm>
            <a:off x="8580825" y="5941930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5" name="קבוצה 24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7" name="חץ ימינה 26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29" name="קשת מלאה 28"/>
          <p:cNvSpPr/>
          <p:nvPr/>
        </p:nvSpPr>
        <p:spPr>
          <a:xfrm rot="18417703">
            <a:off x="5779339" y="3508235"/>
            <a:ext cx="5878806" cy="1061460"/>
          </a:xfrm>
          <a:prstGeom prst="blockArc">
            <a:avLst>
              <a:gd name="adj1" fmla="val 10427594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 rot="18410722">
            <a:off x="6945881" y="3832920"/>
            <a:ext cx="245525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רבקה כלת </a:t>
            </a:r>
            <a:r>
              <a:rPr lang="he-IL" dirty="0" err="1" smtClean="0"/>
              <a:t>בנ</a:t>
            </a:r>
            <a:r>
              <a:rPr lang="he-IL" dirty="0" smtClean="0"/>
              <a:t> ואסורה לו</a:t>
            </a:r>
            <a:endParaRPr lang="he-IL" dirty="0"/>
          </a:p>
        </p:txBody>
      </p:sp>
      <p:sp>
        <p:nvSpPr>
          <p:cNvPr id="31" name="לחצן פעולה: בית 30">
            <a:hlinkClick r:id="rId6" action="ppaction://hlinksldjump" highlightClick="1"/>
          </p:cNvPr>
          <p:cNvSpPr/>
          <p:nvPr/>
        </p:nvSpPr>
        <p:spPr>
          <a:xfrm>
            <a:off x="4776281" y="5865779"/>
            <a:ext cx="603115" cy="490571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2" name="TextBox 31"/>
          <p:cNvSpPr txBox="1"/>
          <p:nvPr/>
        </p:nvSpPr>
        <p:spPr>
          <a:xfrm>
            <a:off x="1231958" y="105212"/>
            <a:ext cx="1585608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אבל כלת בת בתו מותרת</a:t>
            </a:r>
            <a:endParaRPr lang="he-IL" dirty="0"/>
          </a:p>
        </p:txBody>
      </p:sp>
      <p:grpSp>
        <p:nvGrpSpPr>
          <p:cNvPr id="33" name="קבוצה 32"/>
          <p:cNvGrpSpPr/>
          <p:nvPr/>
        </p:nvGrpSpPr>
        <p:grpSpPr>
          <a:xfrm>
            <a:off x="1485064" y="769021"/>
            <a:ext cx="1148167" cy="1092200"/>
            <a:chOff x="7741009" y="2738648"/>
            <a:chExt cx="1092200" cy="1092200"/>
          </a:xfrm>
        </p:grpSpPr>
        <p:pic>
          <p:nvPicPr>
            <p:cNvPr id="34" name="תמונה 3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35" name="TextBox 34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6" name="קבוצה 35"/>
          <p:cNvGrpSpPr/>
          <p:nvPr/>
        </p:nvGrpSpPr>
        <p:grpSpPr>
          <a:xfrm>
            <a:off x="1434874" y="5406733"/>
            <a:ext cx="1155700" cy="990600"/>
            <a:chOff x="7695484" y="1138474"/>
            <a:chExt cx="1155700" cy="990600"/>
          </a:xfrm>
        </p:grpSpPr>
        <p:pic>
          <p:nvPicPr>
            <p:cNvPr id="37" name="תמונה 3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38" name="TextBox 37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39" name="קבוצה 38"/>
          <p:cNvGrpSpPr/>
          <p:nvPr/>
        </p:nvGrpSpPr>
        <p:grpSpPr>
          <a:xfrm>
            <a:off x="2152634" y="2672724"/>
            <a:ext cx="1106818" cy="927936"/>
            <a:chOff x="5473700" y="2876550"/>
            <a:chExt cx="1244600" cy="1104900"/>
          </a:xfrm>
        </p:grpSpPr>
        <p:pic>
          <p:nvPicPr>
            <p:cNvPr id="40" name="תמונה 3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42" name="קבוצה 41"/>
          <p:cNvGrpSpPr/>
          <p:nvPr/>
        </p:nvGrpSpPr>
        <p:grpSpPr>
          <a:xfrm rot="20088111">
            <a:off x="1666589" y="1867749"/>
            <a:ext cx="756430" cy="860401"/>
            <a:chOff x="8712679" y="2668192"/>
            <a:chExt cx="756430" cy="661604"/>
          </a:xfrm>
        </p:grpSpPr>
        <p:sp>
          <p:nvSpPr>
            <p:cNvPr id="43" name="חץ למטה 42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45" name="קבוצה 44"/>
          <p:cNvGrpSpPr/>
          <p:nvPr/>
        </p:nvGrpSpPr>
        <p:grpSpPr>
          <a:xfrm rot="19499004">
            <a:off x="824945" y="4664876"/>
            <a:ext cx="722050" cy="130863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6" name="חץ למטה 45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8" name="קבוצה 47">
            <a:extLst>
              <a:ext uri="{FF2B5EF4-FFF2-40B4-BE49-F238E27FC236}">
                <a16:creationId xmlns:a16="http://schemas.microsoft.com/office/drawing/2014/main" id="{B9FC8F42-6968-4969-ACD3-64AD195EE699}"/>
              </a:ext>
            </a:extLst>
          </p:cNvPr>
          <p:cNvGrpSpPr/>
          <p:nvPr/>
        </p:nvGrpSpPr>
        <p:grpSpPr>
          <a:xfrm>
            <a:off x="363167" y="3958614"/>
            <a:ext cx="889000" cy="889000"/>
            <a:chOff x="1327894" y="2176378"/>
            <a:chExt cx="889000" cy="889000"/>
          </a:xfrm>
        </p:grpSpPr>
        <p:pic>
          <p:nvPicPr>
            <p:cNvPr id="49" name="תמונה 48">
              <a:extLst>
                <a:ext uri="{FF2B5EF4-FFF2-40B4-BE49-F238E27FC236}">
                  <a16:creationId xmlns:a16="http://schemas.microsoft.com/office/drawing/2014/main" id="{EB546ED7-31EC-44AA-B2C5-9DE6963DD14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E0A2114C-0986-4359-9E28-16392B5F921C}"/>
                </a:ext>
              </a:extLst>
            </p:cNvPr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51" name="קבוצה 50"/>
          <p:cNvGrpSpPr/>
          <p:nvPr/>
        </p:nvGrpSpPr>
        <p:grpSpPr>
          <a:xfrm rot="2646700">
            <a:off x="1301489" y="3178379"/>
            <a:ext cx="756430" cy="1391409"/>
            <a:chOff x="8712679" y="2668192"/>
            <a:chExt cx="756430" cy="661604"/>
          </a:xfrm>
        </p:grpSpPr>
        <p:sp>
          <p:nvSpPr>
            <p:cNvPr id="52" name="חץ למטה 51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54" name="קבוצה 53"/>
          <p:cNvGrpSpPr/>
          <p:nvPr/>
        </p:nvGrpSpPr>
        <p:grpSpPr>
          <a:xfrm>
            <a:off x="3952431" y="3850526"/>
            <a:ext cx="934053" cy="990600"/>
            <a:chOff x="5147576" y="4839179"/>
            <a:chExt cx="723900" cy="889000"/>
          </a:xfrm>
        </p:grpSpPr>
        <p:pic>
          <p:nvPicPr>
            <p:cNvPr id="55" name="תמונה 5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56" name="TextBox 55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57" name="קבוצה 56"/>
          <p:cNvGrpSpPr/>
          <p:nvPr/>
        </p:nvGrpSpPr>
        <p:grpSpPr>
          <a:xfrm rot="8396630">
            <a:off x="2428985" y="4906503"/>
            <a:ext cx="1761395" cy="667223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8" name="קבוצה 57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60" name="חץ ימינה 59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9" name="TextBox 58"/>
            <p:cNvSpPr txBox="1"/>
            <p:nvPr/>
          </p:nvSpPr>
          <p:spPr>
            <a:xfrm rot="10736357"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62" name="קשת מלאה 61"/>
          <p:cNvSpPr/>
          <p:nvPr/>
        </p:nvSpPr>
        <p:spPr>
          <a:xfrm rot="13756081" flipV="1">
            <a:off x="1438905" y="2516364"/>
            <a:ext cx="4703173" cy="884814"/>
          </a:xfrm>
          <a:prstGeom prst="blockArc">
            <a:avLst>
              <a:gd name="adj1" fmla="val 10427594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 rot="2607889">
            <a:off x="1903523" y="2342764"/>
            <a:ext cx="4139242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רבקה היא כלת בת בתו של </a:t>
            </a:r>
            <a:r>
              <a:rPr lang="he-IL" dirty="0" err="1" smtClean="0"/>
              <a:t>ראובןומותרת</a:t>
            </a:r>
            <a:r>
              <a:rPr lang="he-IL" dirty="0" smtClean="0"/>
              <a:t> לו</a:t>
            </a:r>
          </a:p>
          <a:p>
            <a:r>
              <a:rPr lang="he-IL" dirty="0" smtClean="0"/>
              <a:t>כי היא שניה שיש לה הספק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809456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/>
      <p:bldP spid="32" grpId="0" animBg="1"/>
      <p:bldP spid="62" grpId="0" animBg="1"/>
      <p:bldP spid="6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7996" y="254523"/>
            <a:ext cx="1319752" cy="369332"/>
          </a:xfrm>
          <a:prstGeom prst="rect">
            <a:avLst/>
          </a:prstGeom>
          <a:ln w="38100"/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dirty="0" err="1"/>
              <a:t>זעירי</a:t>
            </a:r>
            <a:r>
              <a:rPr lang="he-IL" dirty="0"/>
              <a:t> מוסיף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204032" y="951770"/>
            <a:ext cx="1564850" cy="36933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אשת אבי אמו</a:t>
            </a:r>
          </a:p>
        </p:txBody>
      </p:sp>
      <p:grpSp>
        <p:nvGrpSpPr>
          <p:cNvPr id="4" name="קבוצה 3"/>
          <p:cNvGrpSpPr/>
          <p:nvPr/>
        </p:nvGrpSpPr>
        <p:grpSpPr>
          <a:xfrm>
            <a:off x="10174124" y="1911611"/>
            <a:ext cx="1148167" cy="1092200"/>
            <a:chOff x="7741009" y="2738648"/>
            <a:chExt cx="1092200" cy="1092200"/>
          </a:xfrm>
        </p:grpSpPr>
        <p:pic>
          <p:nvPicPr>
            <p:cNvPr id="5" name="תמונה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קבוצה 6"/>
          <p:cNvGrpSpPr/>
          <p:nvPr/>
        </p:nvGrpSpPr>
        <p:grpSpPr>
          <a:xfrm>
            <a:off x="10215473" y="3836743"/>
            <a:ext cx="1106818" cy="927936"/>
            <a:chOff x="5473700" y="2876550"/>
            <a:chExt cx="1244600" cy="1104900"/>
          </a:xfrm>
        </p:grpSpPr>
        <p:pic>
          <p:nvPicPr>
            <p:cNvPr id="8" name="תמונה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0" name="קבוצה 9"/>
          <p:cNvGrpSpPr/>
          <p:nvPr/>
        </p:nvGrpSpPr>
        <p:grpSpPr>
          <a:xfrm>
            <a:off x="7937369" y="1911611"/>
            <a:ext cx="934053" cy="990600"/>
            <a:chOff x="5147576" y="4839179"/>
            <a:chExt cx="723900" cy="889000"/>
          </a:xfrm>
        </p:grpSpPr>
        <p:pic>
          <p:nvPicPr>
            <p:cNvPr id="11" name="תמונה 10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3" name="קבוצה 12"/>
          <p:cNvGrpSpPr/>
          <p:nvPr/>
        </p:nvGrpSpPr>
        <p:grpSpPr>
          <a:xfrm>
            <a:off x="10048973" y="5685745"/>
            <a:ext cx="1155700" cy="990600"/>
            <a:chOff x="7695484" y="1138474"/>
            <a:chExt cx="1155700" cy="990600"/>
          </a:xfrm>
        </p:grpSpPr>
        <p:pic>
          <p:nvPicPr>
            <p:cNvPr id="14" name="תמונה 1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6" name="קבוצה 15"/>
          <p:cNvGrpSpPr/>
          <p:nvPr/>
        </p:nvGrpSpPr>
        <p:grpSpPr>
          <a:xfrm>
            <a:off x="10259296" y="2917842"/>
            <a:ext cx="756430" cy="860401"/>
            <a:chOff x="8712679" y="2668192"/>
            <a:chExt cx="756430" cy="661604"/>
          </a:xfrm>
        </p:grpSpPr>
        <p:sp>
          <p:nvSpPr>
            <p:cNvPr id="17" name="חץ למטה 16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19" name="קבוצה 18"/>
          <p:cNvGrpSpPr/>
          <p:nvPr/>
        </p:nvGrpSpPr>
        <p:grpSpPr>
          <a:xfrm>
            <a:off x="10384316" y="4747876"/>
            <a:ext cx="722050" cy="91719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0" name="חץ למטה 19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2" name="קבוצה 21"/>
          <p:cNvGrpSpPr/>
          <p:nvPr/>
        </p:nvGrpSpPr>
        <p:grpSpPr>
          <a:xfrm>
            <a:off x="8747325" y="2362821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3" name="קבוצה 22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5" name="חץ ימינה 24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/>
          </p:nvSpPr>
          <p:spPr>
            <a:xfrm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27" name="קשת מלאה 26"/>
          <p:cNvSpPr/>
          <p:nvPr/>
        </p:nvSpPr>
        <p:spPr>
          <a:xfrm rot="14375385">
            <a:off x="6927726" y="3881687"/>
            <a:ext cx="4632186" cy="1828509"/>
          </a:xfrm>
          <a:prstGeom prst="blockArc">
            <a:avLst>
              <a:gd name="adj1" fmla="val 10761616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 rot="3607494">
            <a:off x="7054691" y="4735605"/>
            <a:ext cx="346726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רבקה היא אשת אבי אמו של שמעון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504641" y="3439692"/>
            <a:ext cx="1862485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רבקה היא שניה ולכן אסורה לשמעון</a:t>
            </a:r>
          </a:p>
        </p:txBody>
      </p:sp>
      <p:grpSp>
        <p:nvGrpSpPr>
          <p:cNvPr id="30" name="קבוצה 29"/>
          <p:cNvGrpSpPr/>
          <p:nvPr/>
        </p:nvGrpSpPr>
        <p:grpSpPr>
          <a:xfrm>
            <a:off x="935929" y="574695"/>
            <a:ext cx="1148167" cy="1092200"/>
            <a:chOff x="7741009" y="2738648"/>
            <a:chExt cx="1092200" cy="1092200"/>
          </a:xfrm>
        </p:grpSpPr>
        <p:pic>
          <p:nvPicPr>
            <p:cNvPr id="31" name="תמונה 3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32" name="TextBox 31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3" name="קבוצה 32"/>
          <p:cNvGrpSpPr/>
          <p:nvPr/>
        </p:nvGrpSpPr>
        <p:grpSpPr>
          <a:xfrm>
            <a:off x="897226" y="3819940"/>
            <a:ext cx="1106818" cy="927936"/>
            <a:chOff x="5473700" y="2876550"/>
            <a:chExt cx="1244600" cy="1104900"/>
          </a:xfrm>
        </p:grpSpPr>
        <p:pic>
          <p:nvPicPr>
            <p:cNvPr id="34" name="תמונה 3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35" name="TextBox 34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36" name="קבוצה 35"/>
          <p:cNvGrpSpPr/>
          <p:nvPr/>
        </p:nvGrpSpPr>
        <p:grpSpPr>
          <a:xfrm>
            <a:off x="3432445" y="1356354"/>
            <a:ext cx="934053" cy="990600"/>
            <a:chOff x="5147576" y="4839179"/>
            <a:chExt cx="723900" cy="889000"/>
          </a:xfrm>
        </p:grpSpPr>
        <p:pic>
          <p:nvPicPr>
            <p:cNvPr id="37" name="תמונה 3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38" name="TextBox 37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39" name="קבוצה 38"/>
          <p:cNvGrpSpPr/>
          <p:nvPr/>
        </p:nvGrpSpPr>
        <p:grpSpPr>
          <a:xfrm>
            <a:off x="753301" y="5766688"/>
            <a:ext cx="1155700" cy="990600"/>
            <a:chOff x="7695484" y="1138474"/>
            <a:chExt cx="1155700" cy="990600"/>
          </a:xfrm>
        </p:grpSpPr>
        <p:pic>
          <p:nvPicPr>
            <p:cNvPr id="40" name="תמונה 39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42" name="קבוצה 41"/>
          <p:cNvGrpSpPr/>
          <p:nvPr/>
        </p:nvGrpSpPr>
        <p:grpSpPr>
          <a:xfrm rot="19974199">
            <a:off x="445318" y="3127643"/>
            <a:ext cx="756430" cy="860401"/>
            <a:chOff x="8712679" y="2668192"/>
            <a:chExt cx="756430" cy="661604"/>
          </a:xfrm>
        </p:grpSpPr>
        <p:sp>
          <p:nvSpPr>
            <p:cNvPr id="43" name="חץ למטה 42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45" name="קבוצה 44"/>
          <p:cNvGrpSpPr/>
          <p:nvPr/>
        </p:nvGrpSpPr>
        <p:grpSpPr>
          <a:xfrm>
            <a:off x="968048" y="4822651"/>
            <a:ext cx="722050" cy="91719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6" name="חץ למטה 45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8" name="קבוצה 47"/>
          <p:cNvGrpSpPr/>
          <p:nvPr/>
        </p:nvGrpSpPr>
        <p:grpSpPr>
          <a:xfrm rot="11870308">
            <a:off x="2057836" y="1355586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49" name="קבוצה 48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1" name="חץ ימינה 50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0" name="TextBox 49"/>
            <p:cNvSpPr txBox="1"/>
            <p:nvPr/>
          </p:nvSpPr>
          <p:spPr>
            <a:xfrm rot="10800000"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442763" y="2517709"/>
            <a:ext cx="2135776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רבקה היא לא שניה (כי יש הפסק) ולכן מותרת לשמעון</a:t>
            </a:r>
          </a:p>
        </p:txBody>
      </p:sp>
      <p:grpSp>
        <p:nvGrpSpPr>
          <p:cNvPr id="54" name="קבוצה 53"/>
          <p:cNvGrpSpPr/>
          <p:nvPr/>
        </p:nvGrpSpPr>
        <p:grpSpPr>
          <a:xfrm>
            <a:off x="326788" y="2224481"/>
            <a:ext cx="1016000" cy="889000"/>
            <a:chOff x="4167637" y="3734998"/>
            <a:chExt cx="1016000" cy="889000"/>
          </a:xfrm>
        </p:grpSpPr>
        <p:pic>
          <p:nvPicPr>
            <p:cNvPr id="55" name="תמונה 5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56" name="TextBox 55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57" name="קבוצה 56"/>
          <p:cNvGrpSpPr/>
          <p:nvPr/>
        </p:nvGrpSpPr>
        <p:grpSpPr>
          <a:xfrm rot="2011545">
            <a:off x="828773" y="1475883"/>
            <a:ext cx="722050" cy="91719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8" name="חץ למטה 57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60" name="קשת מלאה 59"/>
          <p:cNvSpPr/>
          <p:nvPr/>
        </p:nvSpPr>
        <p:spPr>
          <a:xfrm rot="6813194">
            <a:off x="474886" y="3662263"/>
            <a:ext cx="4847337" cy="1828509"/>
          </a:xfrm>
          <a:prstGeom prst="blockArc">
            <a:avLst>
              <a:gd name="adj1" fmla="val 10761616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 rot="17816779">
            <a:off x="1491719" y="4657847"/>
            <a:ext cx="363906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רבקה היא אשת אבי </a:t>
            </a:r>
            <a:r>
              <a:rPr lang="he-IL" dirty="0" err="1"/>
              <a:t>אבי</a:t>
            </a:r>
            <a:r>
              <a:rPr lang="he-IL" dirty="0"/>
              <a:t> אמו של שמעון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75790" y="57900"/>
            <a:ext cx="3155842" cy="369332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אשת אבי </a:t>
            </a:r>
            <a:r>
              <a:rPr lang="he-IL" dirty="0" err="1"/>
              <a:t>אבי</a:t>
            </a:r>
            <a:r>
              <a:rPr lang="he-IL" dirty="0"/>
              <a:t> אמו (ע"פ רש"י)</a:t>
            </a:r>
          </a:p>
        </p:txBody>
      </p:sp>
      <p:sp>
        <p:nvSpPr>
          <p:cNvPr id="63" name="לחצן פעולה: בית 62">
            <a:hlinkClick r:id="rId7" action="ppaction://hlinksldjump" highlightClick="1"/>
          </p:cNvPr>
          <p:cNvSpPr/>
          <p:nvPr/>
        </p:nvSpPr>
        <p:spPr>
          <a:xfrm>
            <a:off x="5337147" y="5685745"/>
            <a:ext cx="565608" cy="519931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4" name="TextBox 63"/>
          <p:cNvSpPr txBox="1"/>
          <p:nvPr/>
        </p:nvSpPr>
        <p:spPr>
          <a:xfrm>
            <a:off x="5015073" y="5403460"/>
            <a:ext cx="1425614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100" dirty="0"/>
              <a:t>חזרה </a:t>
            </a:r>
            <a:r>
              <a:rPr lang="he-IL" sz="1100" dirty="0" err="1"/>
              <a:t>לשיקופית</a:t>
            </a:r>
            <a:r>
              <a:rPr lang="he-IL" sz="1100" dirty="0"/>
              <a:t> המוצא</a:t>
            </a:r>
          </a:p>
        </p:txBody>
      </p:sp>
      <p:sp>
        <p:nvSpPr>
          <p:cNvPr id="65" name="מציין מיקום של תאריך 26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0D618F6-C450-43A5-BF04-F3F3ECE4CC12}" type="datetime4">
              <a:rPr lang="he-IL" smtClean="0"/>
              <a:t>כ"ו.אדר ב.תשפ"ב</a:t>
            </a:fld>
            <a:endParaRPr lang="he-IL"/>
          </a:p>
        </p:txBody>
      </p:sp>
      <p:sp>
        <p:nvSpPr>
          <p:cNvPr id="66" name="מציין מיקום של כותרת תחתונה 2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/>
              <a:t>izakrossler@gmail.com </a:t>
            </a:r>
            <a:endParaRPr lang="he-IL" dirty="0"/>
          </a:p>
        </p:txBody>
      </p:sp>
      <p:sp>
        <p:nvSpPr>
          <p:cNvPr id="67" name="מציין מיקום של מספר שקופית 54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29075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3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7" grpId="0" animBg="1"/>
      <p:bldP spid="28" grpId="0"/>
      <p:bldP spid="29" grpId="0" animBg="1"/>
      <p:bldP spid="53" grpId="0" animBg="1"/>
      <p:bldP spid="60" grpId="0" animBg="1"/>
      <p:bldP spid="61" grpId="0"/>
      <p:bldP spid="62" grpId="0" animBg="1"/>
      <p:bldP spid="6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37726" y="362340"/>
            <a:ext cx="3855563" cy="923330"/>
          </a:xfrm>
          <a:prstGeom prst="rect">
            <a:avLst/>
          </a:prstGeom>
          <a:ln w="38100"/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דף כ"א  א</a:t>
            </a:r>
          </a:p>
          <a:p>
            <a:pPr algn="ctr"/>
            <a:r>
              <a:rPr lang="he-IL" dirty="0" smtClean="0"/>
              <a:t>אבל </a:t>
            </a:r>
            <a:r>
              <a:rPr lang="he-IL" dirty="0"/>
              <a:t>שאר נשים שהן שניות אין להן הפסק  (ע"פ רש"י ד"ה ד' נשים)</a:t>
            </a:r>
          </a:p>
        </p:txBody>
      </p:sp>
      <p:grpSp>
        <p:nvGrpSpPr>
          <p:cNvPr id="3" name="קבוצה 2"/>
          <p:cNvGrpSpPr/>
          <p:nvPr/>
        </p:nvGrpSpPr>
        <p:grpSpPr>
          <a:xfrm>
            <a:off x="9868785" y="5807848"/>
            <a:ext cx="1016000" cy="889000"/>
            <a:chOff x="4167637" y="3734998"/>
            <a:chExt cx="1016000" cy="889000"/>
          </a:xfrm>
        </p:grpSpPr>
        <p:pic>
          <p:nvPicPr>
            <p:cNvPr id="4" name="תמונה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6" name="קבוצה 5"/>
          <p:cNvGrpSpPr/>
          <p:nvPr/>
        </p:nvGrpSpPr>
        <p:grpSpPr>
          <a:xfrm>
            <a:off x="9629401" y="710575"/>
            <a:ext cx="1274312" cy="1092200"/>
            <a:chOff x="5399538" y="2882900"/>
            <a:chExt cx="1274312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9401430" y="2396731"/>
            <a:ext cx="761162" cy="889000"/>
            <a:chOff x="4565410" y="4442364"/>
            <a:chExt cx="761162" cy="8890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9773203" y="3909870"/>
            <a:ext cx="986708" cy="1003300"/>
            <a:chOff x="5011768" y="3997025"/>
            <a:chExt cx="986708" cy="10033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011768" y="4632749"/>
              <a:ext cx="663394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 rot="1006005">
            <a:off x="9604209" y="1810861"/>
            <a:ext cx="756430" cy="661604"/>
            <a:chOff x="8712679" y="2668192"/>
            <a:chExt cx="756430" cy="661604"/>
          </a:xfrm>
        </p:grpSpPr>
        <p:sp>
          <p:nvSpPr>
            <p:cNvPr id="16" name="חץ למטה 15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9982425" y="4836341"/>
            <a:ext cx="722050" cy="101359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19" name="חץ למטה 18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1" name="קבוצה 20"/>
          <p:cNvGrpSpPr/>
          <p:nvPr/>
        </p:nvGrpSpPr>
        <p:grpSpPr>
          <a:xfrm rot="20358286">
            <a:off x="9449878" y="3376082"/>
            <a:ext cx="756430" cy="840201"/>
            <a:chOff x="8712679" y="2668192"/>
            <a:chExt cx="756430" cy="661604"/>
          </a:xfrm>
        </p:grpSpPr>
        <p:sp>
          <p:nvSpPr>
            <p:cNvPr id="22" name="חץ למטה 21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sp>
        <p:nvSpPr>
          <p:cNvPr id="24" name="חץ מעוקל שמאלה 23"/>
          <p:cNvSpPr/>
          <p:nvPr/>
        </p:nvSpPr>
        <p:spPr>
          <a:xfrm rot="21184166" flipH="1">
            <a:off x="8396529" y="2876860"/>
            <a:ext cx="1275676" cy="381366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25" name="חץ מעוקל שמאלה 24"/>
          <p:cNvSpPr/>
          <p:nvPr/>
        </p:nvSpPr>
        <p:spPr>
          <a:xfrm>
            <a:off x="10831626" y="1435734"/>
            <a:ext cx="1363329" cy="5043341"/>
          </a:xfrm>
          <a:prstGeom prst="curvedLeftArrow">
            <a:avLst>
              <a:gd name="adj1" fmla="val 25000"/>
              <a:gd name="adj2" fmla="val 50000"/>
              <a:gd name="adj3" fmla="val 224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271300" y="4190010"/>
            <a:ext cx="2029650" cy="923330"/>
          </a:xfrm>
          <a:prstGeom prst="rect">
            <a:avLst/>
          </a:prstGeom>
          <a:ln w="38100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רחל אסורה לגד משום שהיא אם אמו</a:t>
            </a:r>
          </a:p>
          <a:p>
            <a:pPr algn="ctr"/>
            <a:r>
              <a:rPr lang="he-IL" dirty="0"/>
              <a:t>והיא שניה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297464" y="2305478"/>
            <a:ext cx="1894535" cy="1200329"/>
          </a:xfrm>
          <a:prstGeom prst="rect">
            <a:avLst/>
          </a:prstGeom>
          <a:ln w="38100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dirty="0"/>
              <a:t>לאה כמו רחל, אסורה לגד משום שהיא אם </a:t>
            </a:r>
            <a:r>
              <a:rPr lang="he-IL" dirty="0" err="1"/>
              <a:t>אם</a:t>
            </a:r>
            <a:r>
              <a:rPr lang="he-IL" dirty="0"/>
              <a:t> אמו ואין הפסק</a:t>
            </a:r>
          </a:p>
        </p:txBody>
      </p:sp>
      <p:grpSp>
        <p:nvGrpSpPr>
          <p:cNvPr id="28" name="קבוצה 27"/>
          <p:cNvGrpSpPr/>
          <p:nvPr/>
        </p:nvGrpSpPr>
        <p:grpSpPr>
          <a:xfrm>
            <a:off x="2579913" y="1936872"/>
            <a:ext cx="1148167" cy="1092200"/>
            <a:chOff x="7741009" y="2738648"/>
            <a:chExt cx="1092200" cy="1092200"/>
          </a:xfrm>
        </p:grpSpPr>
        <p:pic>
          <p:nvPicPr>
            <p:cNvPr id="29" name="תמונה 2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30" name="TextBox 29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1" name="קבוצה 30"/>
          <p:cNvGrpSpPr/>
          <p:nvPr/>
        </p:nvGrpSpPr>
        <p:grpSpPr>
          <a:xfrm>
            <a:off x="2710690" y="5248842"/>
            <a:ext cx="939800" cy="990600"/>
            <a:chOff x="4794371" y="3098561"/>
            <a:chExt cx="939800" cy="990600"/>
          </a:xfrm>
        </p:grpSpPr>
        <p:pic>
          <p:nvPicPr>
            <p:cNvPr id="32" name="תמונה 3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33" name="TextBox 32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4" name="קבוצה 33"/>
          <p:cNvGrpSpPr/>
          <p:nvPr/>
        </p:nvGrpSpPr>
        <p:grpSpPr>
          <a:xfrm>
            <a:off x="642856" y="4036257"/>
            <a:ext cx="1155700" cy="990600"/>
            <a:chOff x="7695484" y="1138474"/>
            <a:chExt cx="1155700" cy="990600"/>
          </a:xfrm>
        </p:grpSpPr>
        <p:pic>
          <p:nvPicPr>
            <p:cNvPr id="35" name="תמונה 34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36" name="TextBox 35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37" name="קבוצה 36"/>
          <p:cNvGrpSpPr/>
          <p:nvPr/>
        </p:nvGrpSpPr>
        <p:grpSpPr>
          <a:xfrm>
            <a:off x="1649506" y="584051"/>
            <a:ext cx="889000" cy="889000"/>
            <a:chOff x="1327894" y="2176378"/>
            <a:chExt cx="889000" cy="889000"/>
          </a:xfrm>
        </p:grpSpPr>
        <p:pic>
          <p:nvPicPr>
            <p:cNvPr id="38" name="תמונה 37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39" name="TextBox 38"/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40" name="קבוצה 39"/>
          <p:cNvGrpSpPr/>
          <p:nvPr/>
        </p:nvGrpSpPr>
        <p:grpSpPr>
          <a:xfrm rot="2553742">
            <a:off x="1615879" y="2505292"/>
            <a:ext cx="722050" cy="175612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1" name="חץ למטה 40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3" name="קבוצה 42"/>
          <p:cNvGrpSpPr/>
          <p:nvPr/>
        </p:nvGrpSpPr>
        <p:grpSpPr>
          <a:xfrm rot="19564267">
            <a:off x="2131295" y="1400047"/>
            <a:ext cx="722050" cy="101359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4" name="חץ למטה 43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6" name="קבוצה 45"/>
          <p:cNvGrpSpPr/>
          <p:nvPr/>
        </p:nvGrpSpPr>
        <p:grpSpPr>
          <a:xfrm rot="18879413">
            <a:off x="1785291" y="4891995"/>
            <a:ext cx="722050" cy="101359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7" name="חץ למטה 4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202143" y="2102314"/>
            <a:ext cx="2016603" cy="923330"/>
          </a:xfrm>
          <a:prstGeom prst="rect">
            <a:avLst/>
          </a:prstGeom>
          <a:ln w="28575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dirty="0"/>
              <a:t>חנה אסורה לשמעון משום שהיא אם אביו והיא שניה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941304" y="3368787"/>
            <a:ext cx="2685515" cy="923330"/>
          </a:xfrm>
          <a:prstGeom prst="rect">
            <a:avLst/>
          </a:prstGeom>
          <a:ln w="38100"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חנה אסורה ללוי משום שהיא אם אבי אביו של שמעון </a:t>
            </a:r>
          </a:p>
          <a:p>
            <a:pPr algn="ctr"/>
            <a:r>
              <a:rPr lang="he-IL" dirty="0"/>
              <a:t>ואין הפסק</a:t>
            </a:r>
          </a:p>
        </p:txBody>
      </p:sp>
      <p:sp>
        <p:nvSpPr>
          <p:cNvPr id="51" name="חץ מעוקל שמאלה 50"/>
          <p:cNvSpPr/>
          <p:nvPr/>
        </p:nvSpPr>
        <p:spPr>
          <a:xfrm rot="731156" flipH="1">
            <a:off x="-348" y="785865"/>
            <a:ext cx="1275676" cy="381366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2" name="חץ מעוקל שמאלה 51"/>
          <p:cNvSpPr/>
          <p:nvPr/>
        </p:nvSpPr>
        <p:spPr>
          <a:xfrm rot="20902703">
            <a:off x="3091369" y="661540"/>
            <a:ext cx="1695404" cy="5096830"/>
          </a:xfrm>
          <a:prstGeom prst="curvedLeftArrow">
            <a:avLst>
              <a:gd name="adj1" fmla="val 25000"/>
              <a:gd name="adj2" fmla="val 50000"/>
              <a:gd name="adj3" fmla="val 224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6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3C15CB43-3163-415F-8CC6-CBAA1B3C53CF}" type="datetime4">
              <a:rPr lang="he-IL" smtClean="0"/>
              <a:t>כ"ו.אדר ב.תשפ"ב</a:t>
            </a:fld>
            <a:endParaRPr lang="he-IL"/>
          </a:p>
        </p:txBody>
      </p:sp>
      <p:sp>
        <p:nvSpPr>
          <p:cNvPr id="57" name="מציין מיקום של כותרת תחתונה 50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>
                <a:hlinkClick r:id="rId10"/>
              </a:rPr>
              <a:t>izakrossler@gmail.com</a:t>
            </a:r>
            <a:r>
              <a:rPr lang="en-US" dirty="0"/>
              <a:t>  </a:t>
            </a:r>
            <a:endParaRPr lang="he-IL" dirty="0"/>
          </a:p>
        </p:txBody>
      </p:sp>
      <p:sp>
        <p:nvSpPr>
          <p:cNvPr id="58" name="מציין מיקום של מספר שקופית 57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13</a:t>
            </a:fld>
            <a:endParaRPr lang="he-IL"/>
          </a:p>
        </p:txBody>
      </p:sp>
      <p:sp>
        <p:nvSpPr>
          <p:cNvPr id="59" name="לחצן פעולה: בית 58">
            <a:hlinkClick r:id="" action="ppaction://hlinkshowjump?jump=firstslide" highlightClick="1"/>
          </p:cNvPr>
          <p:cNvSpPr/>
          <p:nvPr/>
        </p:nvSpPr>
        <p:spPr>
          <a:xfrm>
            <a:off x="6502400" y="5597236"/>
            <a:ext cx="394172" cy="56341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67421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מלבן 30">
            <a:extLst>
              <a:ext uri="{FF2B5EF4-FFF2-40B4-BE49-F238E27FC236}">
                <a16:creationId xmlns:a16="http://schemas.microsoft.com/office/drawing/2014/main" id="{9C3559BD-C850-4112-A61A-48FFC9A63431}"/>
              </a:ext>
            </a:extLst>
          </p:cNvPr>
          <p:cNvSpPr/>
          <p:nvPr/>
        </p:nvSpPr>
        <p:spPr>
          <a:xfrm>
            <a:off x="4482548" y="266125"/>
            <a:ext cx="3183634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>
            <a:spAutoFit/>
          </a:bodyPr>
          <a:lstStyle/>
          <a:p>
            <a:pPr algn="ctr"/>
            <a:r>
              <a:rPr lang="he-IL" sz="2400" dirty="0"/>
              <a:t>ת"ר מה הם</a:t>
            </a:r>
            <a:r>
              <a:rPr lang="he-IL" sz="2400" b="1" dirty="0"/>
              <a:t> </a:t>
            </a:r>
            <a:r>
              <a:rPr lang="he-IL" sz="2400" dirty="0"/>
              <a:t>שניות ?</a:t>
            </a:r>
          </a:p>
        </p:txBody>
      </p:sp>
      <p:pic>
        <p:nvPicPr>
          <p:cNvPr id="32" name="תצוגת שקופית 6">
            <a:hlinkClick r:id="rId2" action="ppaction://hlinksldjump"/>
            <a:extLst>
              <a:ext uri="{FF2B5EF4-FFF2-40B4-BE49-F238E27FC236}">
                <a16:creationId xmlns:a16="http://schemas.microsoft.com/office/drawing/2014/main" id="{0B2CD025-9F29-4556-8A9C-81C0D4A4E984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2408" y="1403075"/>
            <a:ext cx="2640217" cy="1485122"/>
          </a:xfrm>
          <a:prstGeom prst="rect">
            <a:avLst/>
          </a:prstGeom>
          <a:ln w="38100">
            <a:solidFill>
              <a:prstClr val="ltGray"/>
            </a:solidFill>
          </a:ln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77B46119-5297-423D-BB3A-7573DCA6EB67}"/>
              </a:ext>
            </a:extLst>
          </p:cNvPr>
          <p:cNvSpPr txBox="1"/>
          <p:nvPr/>
        </p:nvSpPr>
        <p:spPr>
          <a:xfrm>
            <a:off x="5236264" y="-41653"/>
            <a:ext cx="1441174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/>
              <a:t>דף כ"א  א</a:t>
            </a:r>
          </a:p>
        </p:txBody>
      </p:sp>
      <p:grpSp>
        <p:nvGrpSpPr>
          <p:cNvPr id="34" name="קבוצה 33">
            <a:extLst>
              <a:ext uri="{FF2B5EF4-FFF2-40B4-BE49-F238E27FC236}">
                <a16:creationId xmlns:a16="http://schemas.microsoft.com/office/drawing/2014/main" id="{4FD8D77D-2B73-414C-B636-375A0AF1B3D7}"/>
              </a:ext>
            </a:extLst>
          </p:cNvPr>
          <p:cNvGrpSpPr/>
          <p:nvPr/>
        </p:nvGrpSpPr>
        <p:grpSpPr>
          <a:xfrm>
            <a:off x="8512404" y="406499"/>
            <a:ext cx="3269974" cy="369332"/>
            <a:chOff x="8567529" y="783608"/>
            <a:chExt cx="3269974" cy="369332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FDF4753B-A1FD-4345-8733-B2B6260D72D3}"/>
                </a:ext>
              </a:extLst>
            </p:cNvPr>
            <p:cNvSpPr txBox="1"/>
            <p:nvPr/>
          </p:nvSpPr>
          <p:spPr>
            <a:xfrm>
              <a:off x="8567529" y="783608"/>
              <a:ext cx="3269974" cy="36933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57150"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convex"/>
            </a:sp3d>
          </p:spPr>
          <p:txBody>
            <a:bodyPr wrap="square" rtlCol="1">
              <a:spAutoFit/>
            </a:bodyPr>
            <a:lstStyle/>
            <a:p>
              <a:pPr fontAlgn="t"/>
              <a:r>
                <a:rPr lang="he-IL" dirty="0"/>
                <a:t>אם אמו  ואם אביו   ואשת אבי אביו </a:t>
              </a:r>
            </a:p>
          </p:txBody>
        </p:sp>
        <p:cxnSp>
          <p:nvCxnSpPr>
            <p:cNvPr id="36" name="מחבר ישר 35">
              <a:extLst>
                <a:ext uri="{FF2B5EF4-FFF2-40B4-BE49-F238E27FC236}">
                  <a16:creationId xmlns:a16="http://schemas.microsoft.com/office/drawing/2014/main" id="{04FC04D8-F2E9-40E2-AF0A-F7F52FE204B2}"/>
                </a:ext>
              </a:extLst>
            </p:cNvPr>
            <p:cNvCxnSpPr/>
            <p:nvPr/>
          </p:nvCxnSpPr>
          <p:spPr>
            <a:xfrm>
              <a:off x="11012557" y="783608"/>
              <a:ext cx="0" cy="36933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מחבר ישר 36">
              <a:extLst>
                <a:ext uri="{FF2B5EF4-FFF2-40B4-BE49-F238E27FC236}">
                  <a16:creationId xmlns:a16="http://schemas.microsoft.com/office/drawing/2014/main" id="{69FA3E80-8597-479F-A3B4-D932F006A837}"/>
                </a:ext>
              </a:extLst>
            </p:cNvPr>
            <p:cNvCxnSpPr/>
            <p:nvPr/>
          </p:nvCxnSpPr>
          <p:spPr>
            <a:xfrm>
              <a:off x="10114721" y="783608"/>
              <a:ext cx="0" cy="369332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8" name="טבלה 37"/>
          <p:cNvGraphicFramePr>
            <a:graphicFrameLocks noGrp="1"/>
          </p:cNvGraphicFramePr>
          <p:nvPr>
            <p:extLst/>
          </p:nvPr>
        </p:nvGraphicFramePr>
        <p:xfrm>
          <a:off x="8512404" y="3599143"/>
          <a:ext cx="3679596" cy="640080"/>
        </p:xfrm>
        <a:graphic>
          <a:graphicData uri="http://schemas.openxmlformats.org/drawingml/2006/table">
            <a:tbl>
              <a:tblPr rtl="1" firstRow="1" bandRow="1">
                <a:effectLst>
                  <a:reflection blurRad="6350" stA="50000" endA="300" endPos="55500" dist="50800" dir="5400000" sy="-100000" algn="bl" rotWithShape="0"/>
                </a:effectLst>
                <a:tableStyleId>{5C22544A-7EE6-4342-B048-85BDC9FD1C3A}</a:tableStyleId>
              </a:tblPr>
              <a:tblGrid>
                <a:gridCol w="16206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89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9094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b="0" dirty="0">
                          <a:solidFill>
                            <a:schemeClr val="tx1"/>
                          </a:solidFill>
                        </a:rPr>
                        <a:t>ואשת אחי האב מן האם   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b="0" dirty="0">
                          <a:solidFill>
                            <a:schemeClr val="tx1"/>
                          </a:solidFill>
                        </a:rPr>
                        <a:t>ומותר אדם באשת חמיו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39" name="תצוגת שקופית 9">
            <a:hlinkClick r:id="rId4" action="ppaction://hlinksldjump"/>
            <a:extLst>
              <a:ext uri="{FF2B5EF4-FFF2-40B4-BE49-F238E27FC236}">
                <a16:creationId xmlns:a16="http://schemas.microsoft.com/office/drawing/2014/main" id="{B8A313F0-30D0-467A-AC7A-2CF257988476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5840" y="1293425"/>
            <a:ext cx="3048000" cy="1714500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graphicFrame>
        <p:nvGraphicFramePr>
          <p:cNvPr id="40" name="טבלה 39">
            <a:extLst>
              <a:ext uri="{FF2B5EF4-FFF2-40B4-BE49-F238E27FC236}">
                <a16:creationId xmlns:a16="http://schemas.microsoft.com/office/drawing/2014/main" id="{1C0F2A06-50B3-4019-B029-27771939975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142197" y="694593"/>
          <a:ext cx="2140790" cy="3708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032375">
                  <a:extLst>
                    <a:ext uri="{9D8B030D-6E8A-4147-A177-3AD203B41FA5}">
                      <a16:colId xmlns:a16="http://schemas.microsoft.com/office/drawing/2014/main" val="823843006"/>
                    </a:ext>
                  </a:extLst>
                </a:gridCol>
                <a:gridCol w="1108415">
                  <a:extLst>
                    <a:ext uri="{9D8B030D-6E8A-4147-A177-3AD203B41FA5}">
                      <a16:colId xmlns:a16="http://schemas.microsoft.com/office/drawing/2014/main" val="1761373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he-IL" dirty="0"/>
                        <a:t>כלת בנו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dirty="0"/>
                        <a:t>כלת בתו        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3563441"/>
                  </a:ext>
                </a:extLst>
              </a:tr>
            </a:tbl>
          </a:graphicData>
        </a:graphic>
      </p:graphicFrame>
      <p:pic>
        <p:nvPicPr>
          <p:cNvPr id="41" name="תצוגת שקופית 16">
            <a:hlinkClick r:id="rId6" action="ppaction://hlinksldjump"/>
            <a:extLst>
              <a:ext uri="{FF2B5EF4-FFF2-40B4-BE49-F238E27FC236}">
                <a16:creationId xmlns:a16="http://schemas.microsoft.com/office/drawing/2014/main" id="{B89170C7-40D0-4333-9EEC-6E5B7307273E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42197" y="4239223"/>
            <a:ext cx="3048000" cy="1714500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graphicFrame>
        <p:nvGraphicFramePr>
          <p:cNvPr id="42" name="טבלה 41">
            <a:extLst>
              <a:ext uri="{FF2B5EF4-FFF2-40B4-BE49-F238E27FC236}">
                <a16:creationId xmlns:a16="http://schemas.microsoft.com/office/drawing/2014/main" id="{546D66AD-A462-4D10-91A7-78FD02D6E27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11312" y="3303534"/>
          <a:ext cx="4190197" cy="6400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864165">
                  <a:extLst>
                    <a:ext uri="{9D8B030D-6E8A-4147-A177-3AD203B41FA5}">
                      <a16:colId xmlns:a16="http://schemas.microsoft.com/office/drawing/2014/main" val="3222576820"/>
                    </a:ext>
                  </a:extLst>
                </a:gridCol>
                <a:gridCol w="2326032">
                  <a:extLst>
                    <a:ext uri="{9D8B030D-6E8A-4147-A177-3AD203B41FA5}">
                      <a16:colId xmlns:a16="http://schemas.microsoft.com/office/drawing/2014/main" val="40660934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he-IL" dirty="0" err="1">
                          <a:solidFill>
                            <a:schemeClr val="tx1"/>
                          </a:solidFill>
                        </a:rPr>
                        <a:t>חורגו</a:t>
                      </a:r>
                      <a:r>
                        <a:rPr lang="he-IL" dirty="0">
                          <a:solidFill>
                            <a:schemeClr val="tx1"/>
                          </a:solidFill>
                        </a:rPr>
                        <a:t> מותר באשתו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dirty="0">
                          <a:solidFill>
                            <a:schemeClr val="tx1"/>
                          </a:solidFill>
                        </a:rPr>
                        <a:t>מותר באשת </a:t>
                      </a:r>
                      <a:r>
                        <a:rPr lang="he-IL" dirty="0" err="1">
                          <a:solidFill>
                            <a:schemeClr val="tx1"/>
                          </a:solidFill>
                        </a:rPr>
                        <a:t>חורגו</a:t>
                      </a:r>
                      <a:r>
                        <a:rPr lang="he-IL" dirty="0">
                          <a:solidFill>
                            <a:schemeClr val="tx1"/>
                          </a:solidFill>
                        </a:rPr>
                        <a:t> ובבת </a:t>
                      </a:r>
                      <a:r>
                        <a:rPr lang="he-IL" dirty="0" err="1">
                          <a:solidFill>
                            <a:schemeClr val="tx1"/>
                          </a:solidFill>
                        </a:rPr>
                        <a:t>חורגו</a:t>
                      </a:r>
                      <a:endParaRPr lang="he-IL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067886"/>
                  </a:ext>
                </a:extLst>
              </a:tr>
            </a:tbl>
          </a:graphicData>
        </a:graphic>
      </p:graphicFrame>
      <p:graphicFrame>
        <p:nvGraphicFramePr>
          <p:cNvPr id="43" name="טבלה 42">
            <a:extLst>
              <a:ext uri="{FF2B5EF4-FFF2-40B4-BE49-F238E27FC236}">
                <a16:creationId xmlns:a16="http://schemas.microsoft.com/office/drawing/2014/main" id="{8D7887FC-DE04-447F-8544-6765CF1D07B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632454" y="1960216"/>
          <a:ext cx="3591340" cy="9448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795670">
                  <a:extLst>
                    <a:ext uri="{9D8B030D-6E8A-4147-A177-3AD203B41FA5}">
                      <a16:colId xmlns:a16="http://schemas.microsoft.com/office/drawing/2014/main" val="341544801"/>
                    </a:ext>
                  </a:extLst>
                </a:gridCol>
                <a:gridCol w="1795670">
                  <a:extLst>
                    <a:ext uri="{9D8B030D-6E8A-4147-A177-3AD203B41FA5}">
                      <a16:colId xmlns:a16="http://schemas.microsoft.com/office/drawing/2014/main" val="17927403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400" dirty="0">
                          <a:solidFill>
                            <a:schemeClr val="tx1"/>
                          </a:solidFill>
                        </a:rPr>
                        <a:t>ואשת </a:t>
                      </a:r>
                      <a:r>
                        <a:rPr lang="he-IL" sz="1400" dirty="0" err="1">
                          <a:solidFill>
                            <a:schemeClr val="tx1"/>
                          </a:solidFill>
                        </a:rPr>
                        <a:t>חורגו</a:t>
                      </a:r>
                      <a:r>
                        <a:rPr lang="he-IL" sz="1400" dirty="0">
                          <a:solidFill>
                            <a:schemeClr val="tx1"/>
                          </a:solidFill>
                        </a:rPr>
                        <a:t> אומרת לו: אני מותרת לך ובתי אסורה לך</a:t>
                      </a:r>
                    </a:p>
                    <a:p>
                      <a:pPr rtl="1"/>
                      <a:endParaRPr lang="he-IL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400" dirty="0">
                          <a:solidFill>
                            <a:schemeClr val="tx1"/>
                          </a:solidFill>
                        </a:rPr>
                        <a:t>אי הכי (אם כך), אשת חמיו </a:t>
                      </a:r>
                      <a:r>
                        <a:rPr lang="he-IL" sz="1400" dirty="0" err="1">
                          <a:solidFill>
                            <a:schemeClr val="tx1"/>
                          </a:solidFill>
                        </a:rPr>
                        <a:t>נמי</a:t>
                      </a:r>
                      <a:r>
                        <a:rPr lang="he-IL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he-IL" sz="1400" dirty="0" err="1">
                          <a:solidFill>
                            <a:schemeClr val="tx1"/>
                          </a:solidFill>
                        </a:rPr>
                        <a:t>תימא</a:t>
                      </a:r>
                      <a:r>
                        <a:rPr lang="he-IL" sz="1400" dirty="0">
                          <a:solidFill>
                            <a:schemeClr val="tx1"/>
                          </a:solidFill>
                        </a:rPr>
                        <a:t>: </a:t>
                      </a:r>
                    </a:p>
                    <a:p>
                      <a:pPr algn="ctr"/>
                      <a:r>
                        <a:rPr lang="he-IL" sz="1400" dirty="0">
                          <a:solidFill>
                            <a:schemeClr val="tx1"/>
                          </a:solidFill>
                        </a:rPr>
                        <a:t>אני מותרת לך ובתי אסורה לך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5662107"/>
                  </a:ext>
                </a:extLst>
              </a:tr>
            </a:tbl>
          </a:graphicData>
        </a:graphic>
      </p:graphicFrame>
      <p:pic>
        <p:nvPicPr>
          <p:cNvPr id="44" name="תצוגת שקופית 22">
            <a:hlinkClick r:id="rId8" action="ppaction://hlinksldjump"/>
            <a:extLst>
              <a:ext uri="{FF2B5EF4-FFF2-40B4-BE49-F238E27FC236}">
                <a16:creationId xmlns:a16="http://schemas.microsoft.com/office/drawing/2014/main" id="{C12C13EC-27B2-429A-B1B8-BEA04CCC8673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53092" y="3280273"/>
            <a:ext cx="3048000" cy="1714500"/>
          </a:xfrm>
          <a:prstGeom prst="rect">
            <a:avLst/>
          </a:prstGeom>
          <a:ln w="38100">
            <a:solidFill>
              <a:schemeClr val="accent5">
                <a:lumMod val="75000"/>
              </a:schemeClr>
            </a:solidFill>
          </a:ln>
        </p:spPr>
      </p:pic>
      <p:pic>
        <p:nvPicPr>
          <p:cNvPr id="45" name="תצוגת שקופית 24">
            <a:hlinkClick r:id="rId10" action="ppaction://hlinksldjump"/>
            <a:extLst>
              <a:ext uri="{FF2B5EF4-FFF2-40B4-BE49-F238E27FC236}">
                <a16:creationId xmlns:a16="http://schemas.microsoft.com/office/drawing/2014/main" id="{F4A3352D-280A-43DD-B484-05AB627974D5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879443" y="4668907"/>
            <a:ext cx="3048000" cy="1714500"/>
          </a:xfrm>
          <a:prstGeom prst="rect">
            <a:avLst/>
          </a:prstGeom>
          <a:ln w="28575">
            <a:solidFill>
              <a:prstClr val="ltGray"/>
            </a:solidFill>
          </a:ln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767BDF68-B445-4453-8175-3B2112B74D94}"/>
              </a:ext>
            </a:extLst>
          </p:cNvPr>
          <p:cNvSpPr txBox="1"/>
          <p:nvPr/>
        </p:nvSpPr>
        <p:spPr>
          <a:xfrm>
            <a:off x="9611139" y="1293425"/>
            <a:ext cx="165501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CF79DB5-E701-485A-A373-B09E4E7D6166}"/>
              </a:ext>
            </a:extLst>
          </p:cNvPr>
          <p:cNvSpPr txBox="1"/>
          <p:nvPr/>
        </p:nvSpPr>
        <p:spPr>
          <a:xfrm>
            <a:off x="9611139" y="961687"/>
            <a:ext cx="131196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הקש על התמונה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66FE391-CA45-4DB7-BB56-F4B9CB921C06}"/>
              </a:ext>
            </a:extLst>
          </p:cNvPr>
          <p:cNvSpPr txBox="1"/>
          <p:nvPr/>
        </p:nvSpPr>
        <p:spPr>
          <a:xfrm>
            <a:off x="5921109" y="2869425"/>
            <a:ext cx="131196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הקש על התמונה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E8A66E5-7228-44A0-9E78-BE958C28B9ED}"/>
              </a:ext>
            </a:extLst>
          </p:cNvPr>
          <p:cNvSpPr txBox="1"/>
          <p:nvPr/>
        </p:nvSpPr>
        <p:spPr>
          <a:xfrm>
            <a:off x="1793857" y="1065433"/>
            <a:ext cx="131196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הקש על התמונה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314781E-8425-4791-9150-5881B96738C9}"/>
              </a:ext>
            </a:extLst>
          </p:cNvPr>
          <p:cNvSpPr txBox="1"/>
          <p:nvPr/>
        </p:nvSpPr>
        <p:spPr>
          <a:xfrm>
            <a:off x="9611139" y="4317223"/>
            <a:ext cx="131196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הקש על התמונה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0999043-436D-46F6-95CC-8EC53CCE60FD}"/>
              </a:ext>
            </a:extLst>
          </p:cNvPr>
          <p:cNvSpPr txBox="1"/>
          <p:nvPr/>
        </p:nvSpPr>
        <p:spPr>
          <a:xfrm>
            <a:off x="1850427" y="3918177"/>
            <a:ext cx="131196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הקש על התמונה</a:t>
            </a:r>
          </a:p>
        </p:txBody>
      </p:sp>
      <p:sp>
        <p:nvSpPr>
          <p:cNvPr id="5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6D31F8-7077-4440-B10C-FA4034D8F9D6}" type="datetime4">
              <a:rPr lang="he-IL" smtClean="0"/>
              <a:t>כ"ו.אדר ב.תשפ"ב</a:t>
            </a:fld>
            <a:endParaRPr lang="he-IL"/>
          </a:p>
        </p:txBody>
      </p:sp>
      <p:sp>
        <p:nvSpPr>
          <p:cNvPr id="56" name="מציין מיקום של כותרת תחתונה 1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57" name="מציין מיקום של מספר שקופית 15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  <p:sp>
        <p:nvSpPr>
          <p:cNvPr id="58" name="לחצן פעולה: בית 57">
            <a:hlinkClick r:id="" action="ppaction://hlinkshowjump?jump=firstslide" highlightClick="1"/>
          </p:cNvPr>
          <p:cNvSpPr/>
          <p:nvPr/>
        </p:nvSpPr>
        <p:spPr>
          <a:xfrm>
            <a:off x="6502400" y="5597236"/>
            <a:ext cx="394172" cy="56341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8934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  <p:bldP spid="49" grpId="0"/>
      <p:bldP spid="50" grpId="0"/>
      <p:bldP spid="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92A3735-8A27-4F2A-AEE5-7FA7A84B0B3D}"/>
              </a:ext>
            </a:extLst>
          </p:cNvPr>
          <p:cNvSpPr txBox="1"/>
          <p:nvPr/>
        </p:nvSpPr>
        <p:spPr>
          <a:xfrm>
            <a:off x="4949687" y="67966"/>
            <a:ext cx="2136913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dirty="0"/>
              <a:t>שניות</a:t>
            </a:r>
            <a:endParaRPr lang="he-IL" dirty="0"/>
          </a:p>
        </p:txBody>
      </p:sp>
      <p:grpSp>
        <p:nvGrpSpPr>
          <p:cNvPr id="3" name="קבוצה 2">
            <a:extLst>
              <a:ext uri="{FF2B5EF4-FFF2-40B4-BE49-F238E27FC236}">
                <a16:creationId xmlns:a16="http://schemas.microsoft.com/office/drawing/2014/main" id="{AD7A4252-E793-4DE5-AB21-8C581A27E125}"/>
              </a:ext>
            </a:extLst>
          </p:cNvPr>
          <p:cNvGrpSpPr/>
          <p:nvPr/>
        </p:nvGrpSpPr>
        <p:grpSpPr>
          <a:xfrm>
            <a:off x="8924390" y="954444"/>
            <a:ext cx="1106818" cy="927936"/>
            <a:chOff x="5473700" y="2876550"/>
            <a:chExt cx="1244600" cy="1104900"/>
          </a:xfrm>
        </p:grpSpPr>
        <p:pic>
          <p:nvPicPr>
            <p:cNvPr id="4" name="תמונה 3">
              <a:extLst>
                <a:ext uri="{FF2B5EF4-FFF2-40B4-BE49-F238E27FC236}">
                  <a16:creationId xmlns:a16="http://schemas.microsoft.com/office/drawing/2014/main" id="{47C5C769-C8B8-405C-994D-49A9F4259B0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9B5DC51-6B77-4D03-A035-60E9F7A46834}"/>
                </a:ext>
              </a:extLst>
            </p:cNvPr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6" name="קבוצה 5">
            <a:extLst>
              <a:ext uri="{FF2B5EF4-FFF2-40B4-BE49-F238E27FC236}">
                <a16:creationId xmlns:a16="http://schemas.microsoft.com/office/drawing/2014/main" id="{560B2165-1480-4537-ADC9-EADB87AD5DF3}"/>
              </a:ext>
            </a:extLst>
          </p:cNvPr>
          <p:cNvGrpSpPr/>
          <p:nvPr/>
        </p:nvGrpSpPr>
        <p:grpSpPr>
          <a:xfrm>
            <a:off x="9057037" y="2438400"/>
            <a:ext cx="934053" cy="990600"/>
            <a:chOff x="5147576" y="4839179"/>
            <a:chExt cx="723900" cy="889000"/>
          </a:xfrm>
        </p:grpSpPr>
        <p:pic>
          <p:nvPicPr>
            <p:cNvPr id="7" name="תמונה 6">
              <a:extLst>
                <a:ext uri="{FF2B5EF4-FFF2-40B4-BE49-F238E27FC236}">
                  <a16:creationId xmlns:a16="http://schemas.microsoft.com/office/drawing/2014/main" id="{DF1B7773-DEC9-430B-BA26-7BF31AC5D6D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62B2954-54D7-4131-9B2C-3A68066BDA55}"/>
                </a:ext>
              </a:extLst>
            </p:cNvPr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9" name="קבוצה 8">
            <a:extLst>
              <a:ext uri="{FF2B5EF4-FFF2-40B4-BE49-F238E27FC236}">
                <a16:creationId xmlns:a16="http://schemas.microsoft.com/office/drawing/2014/main" id="{446DA8A3-C672-4F4E-96A7-FCD914E0660E}"/>
              </a:ext>
            </a:extLst>
          </p:cNvPr>
          <p:cNvGrpSpPr/>
          <p:nvPr/>
        </p:nvGrpSpPr>
        <p:grpSpPr>
          <a:xfrm>
            <a:off x="9032127" y="4335015"/>
            <a:ext cx="1148167" cy="1092200"/>
            <a:chOff x="7741009" y="2738648"/>
            <a:chExt cx="1092200" cy="1092200"/>
          </a:xfrm>
        </p:grpSpPr>
        <p:pic>
          <p:nvPicPr>
            <p:cNvPr id="10" name="תמונה 9">
              <a:extLst>
                <a:ext uri="{FF2B5EF4-FFF2-40B4-BE49-F238E27FC236}">
                  <a16:creationId xmlns:a16="http://schemas.microsoft.com/office/drawing/2014/main" id="{D74EEAB9-8913-44B3-A97A-D1A19B87F8F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37F3524-696B-44E5-B335-E467814EC319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67753917-1483-407A-B400-C38185B62A0F}"/>
              </a:ext>
            </a:extLst>
          </p:cNvPr>
          <p:cNvSpPr txBox="1"/>
          <p:nvPr/>
        </p:nvSpPr>
        <p:spPr>
          <a:xfrm>
            <a:off x="10031208" y="1019723"/>
            <a:ext cx="1013791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2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אם אמו</a:t>
            </a:r>
          </a:p>
          <a:p>
            <a:r>
              <a:rPr lang="he-IL" dirty="0"/>
              <a:t>(סבתא)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D10DACE-5CB3-435B-8661-6B1BDE353F53}"/>
              </a:ext>
            </a:extLst>
          </p:cNvPr>
          <p:cNvSpPr txBox="1"/>
          <p:nvPr/>
        </p:nvSpPr>
        <p:spPr>
          <a:xfrm>
            <a:off x="10180294" y="2513568"/>
            <a:ext cx="715617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4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אמו</a:t>
            </a:r>
          </a:p>
        </p:txBody>
      </p:sp>
      <p:grpSp>
        <p:nvGrpSpPr>
          <p:cNvPr id="14" name="קבוצה 13">
            <a:extLst>
              <a:ext uri="{FF2B5EF4-FFF2-40B4-BE49-F238E27FC236}">
                <a16:creationId xmlns:a16="http://schemas.microsoft.com/office/drawing/2014/main" id="{7A8581C4-7081-4B4E-926D-0B2DA97CDA59}"/>
              </a:ext>
            </a:extLst>
          </p:cNvPr>
          <p:cNvGrpSpPr/>
          <p:nvPr/>
        </p:nvGrpSpPr>
        <p:grpSpPr>
          <a:xfrm>
            <a:off x="9103567" y="3310060"/>
            <a:ext cx="722050" cy="962907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15" name="חץ למטה 44">
              <a:extLst>
                <a:ext uri="{FF2B5EF4-FFF2-40B4-BE49-F238E27FC236}">
                  <a16:creationId xmlns:a16="http://schemas.microsoft.com/office/drawing/2014/main" id="{9073877A-983B-4BDB-85E7-8B3FA8B90572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D6DBCD95-04F4-4448-AB75-183839FFCD5B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17" name="קשת מלאה 16">
            <a:extLst>
              <a:ext uri="{FF2B5EF4-FFF2-40B4-BE49-F238E27FC236}">
                <a16:creationId xmlns:a16="http://schemas.microsoft.com/office/drawing/2014/main" id="{0956AB95-D89C-4B3F-8D22-C34C103E8A74}"/>
              </a:ext>
            </a:extLst>
          </p:cNvPr>
          <p:cNvSpPr/>
          <p:nvPr/>
        </p:nvSpPr>
        <p:spPr>
          <a:xfrm rot="16200000">
            <a:off x="7016408" y="2493701"/>
            <a:ext cx="3548269" cy="1681752"/>
          </a:xfrm>
          <a:prstGeom prst="blockArc">
            <a:avLst>
              <a:gd name="adj1" fmla="val 10656822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3E200A9-B457-4D60-9B8B-C686FC6C58B8}"/>
              </a:ext>
            </a:extLst>
          </p:cNvPr>
          <p:cNvSpPr txBox="1"/>
          <p:nvPr/>
        </p:nvSpPr>
        <p:spPr>
          <a:xfrm rot="18373219">
            <a:off x="7745289" y="2621808"/>
            <a:ext cx="77806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שניה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4A31E7-234D-47ED-A8C9-17175FD05BF6}"/>
              </a:ext>
            </a:extLst>
          </p:cNvPr>
          <p:cNvSpPr txBox="1"/>
          <p:nvPr/>
        </p:nvSpPr>
        <p:spPr>
          <a:xfrm>
            <a:off x="7905741" y="5675243"/>
            <a:ext cx="2858337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5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רבנן גזרו כדי שלא יפגע באמו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9D6482B-03FB-42A9-9169-BCF64BE7E474}"/>
              </a:ext>
            </a:extLst>
          </p:cNvPr>
          <p:cNvSpPr txBox="1"/>
          <p:nvPr/>
        </p:nvSpPr>
        <p:spPr>
          <a:xfrm>
            <a:off x="8924390" y="526774"/>
            <a:ext cx="1106818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אם אמו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6D2C242-897D-4412-A211-0244F8843866}"/>
              </a:ext>
            </a:extLst>
          </p:cNvPr>
          <p:cNvSpPr txBox="1"/>
          <p:nvPr/>
        </p:nvSpPr>
        <p:spPr>
          <a:xfrm>
            <a:off x="7088940" y="39756"/>
            <a:ext cx="10558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דף </a:t>
            </a:r>
            <a:r>
              <a:rPr lang="he-IL" dirty="0" err="1"/>
              <a:t>כא</a:t>
            </a:r>
            <a:r>
              <a:rPr lang="he-IL" dirty="0"/>
              <a:t>  א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152CD57-24C3-4F6C-92AE-6411980BFD9E}"/>
              </a:ext>
            </a:extLst>
          </p:cNvPr>
          <p:cNvSpPr txBox="1"/>
          <p:nvPr/>
        </p:nvSpPr>
        <p:spPr>
          <a:xfrm>
            <a:off x="5168503" y="787122"/>
            <a:ext cx="974035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אם אביו</a:t>
            </a:r>
          </a:p>
        </p:txBody>
      </p:sp>
      <p:grpSp>
        <p:nvGrpSpPr>
          <p:cNvPr id="23" name="קבוצה 22">
            <a:extLst>
              <a:ext uri="{FF2B5EF4-FFF2-40B4-BE49-F238E27FC236}">
                <a16:creationId xmlns:a16="http://schemas.microsoft.com/office/drawing/2014/main" id="{D4F25727-0CCA-4CE9-9E78-4EBB5AFB1730}"/>
              </a:ext>
            </a:extLst>
          </p:cNvPr>
          <p:cNvGrpSpPr/>
          <p:nvPr/>
        </p:nvGrpSpPr>
        <p:grpSpPr>
          <a:xfrm>
            <a:off x="5173770" y="1334089"/>
            <a:ext cx="1106818" cy="927936"/>
            <a:chOff x="5473700" y="2876550"/>
            <a:chExt cx="1244600" cy="1104900"/>
          </a:xfrm>
        </p:grpSpPr>
        <p:pic>
          <p:nvPicPr>
            <p:cNvPr id="24" name="תמונה 23">
              <a:extLst>
                <a:ext uri="{FF2B5EF4-FFF2-40B4-BE49-F238E27FC236}">
                  <a16:creationId xmlns:a16="http://schemas.microsoft.com/office/drawing/2014/main" id="{577891BD-1579-4C3A-953A-778A6AB67C5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BD45F8F-CA9D-4637-A0AF-403900D224AA}"/>
                </a:ext>
              </a:extLst>
            </p:cNvPr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A3DA4060-C0CD-4923-8602-37DEE42BFB2D}"/>
              </a:ext>
            </a:extLst>
          </p:cNvPr>
          <p:cNvSpPr txBox="1"/>
          <p:nvPr/>
        </p:nvSpPr>
        <p:spPr>
          <a:xfrm>
            <a:off x="6280588" y="1399368"/>
            <a:ext cx="1013791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אם אמו</a:t>
            </a:r>
          </a:p>
          <a:p>
            <a:r>
              <a:rPr lang="he-IL" dirty="0"/>
              <a:t>(סבתא)</a:t>
            </a:r>
          </a:p>
        </p:txBody>
      </p:sp>
      <p:grpSp>
        <p:nvGrpSpPr>
          <p:cNvPr id="27" name="קבוצה 26">
            <a:extLst>
              <a:ext uri="{FF2B5EF4-FFF2-40B4-BE49-F238E27FC236}">
                <a16:creationId xmlns:a16="http://schemas.microsoft.com/office/drawing/2014/main" id="{A598E59C-EB63-4EDB-B0BF-7D96F4827097}"/>
              </a:ext>
            </a:extLst>
          </p:cNvPr>
          <p:cNvGrpSpPr/>
          <p:nvPr/>
        </p:nvGrpSpPr>
        <p:grpSpPr>
          <a:xfrm>
            <a:off x="4953688" y="3033848"/>
            <a:ext cx="1170677" cy="914400"/>
            <a:chOff x="3976777" y="2893924"/>
            <a:chExt cx="1170677" cy="914400"/>
          </a:xfrm>
        </p:grpSpPr>
        <p:pic>
          <p:nvPicPr>
            <p:cNvPr id="28" name="תמונה 27">
              <a:extLst>
                <a:ext uri="{FF2B5EF4-FFF2-40B4-BE49-F238E27FC236}">
                  <a16:creationId xmlns:a16="http://schemas.microsoft.com/office/drawing/2014/main" id="{0936DEC4-FD2D-4B87-B4CE-B784E4B91D8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93924"/>
              <a:ext cx="1104900" cy="914400"/>
            </a:xfrm>
            <a:prstGeom prst="rect">
              <a:avLst/>
            </a:prstGeom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BC7D2DD-BEE5-44C9-8B42-D8DF9991C898}"/>
                </a:ext>
              </a:extLst>
            </p:cNvPr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30" name="קבוצה 29">
            <a:extLst>
              <a:ext uri="{FF2B5EF4-FFF2-40B4-BE49-F238E27FC236}">
                <a16:creationId xmlns:a16="http://schemas.microsoft.com/office/drawing/2014/main" id="{30A55D46-E641-4FCD-8891-D249CBB8EF01}"/>
              </a:ext>
            </a:extLst>
          </p:cNvPr>
          <p:cNvGrpSpPr/>
          <p:nvPr/>
        </p:nvGrpSpPr>
        <p:grpSpPr>
          <a:xfrm>
            <a:off x="5168503" y="5115677"/>
            <a:ext cx="1148167" cy="1092200"/>
            <a:chOff x="7741009" y="2738648"/>
            <a:chExt cx="1092200" cy="1092200"/>
          </a:xfrm>
        </p:grpSpPr>
        <p:pic>
          <p:nvPicPr>
            <p:cNvPr id="31" name="תמונה 30">
              <a:extLst>
                <a:ext uri="{FF2B5EF4-FFF2-40B4-BE49-F238E27FC236}">
                  <a16:creationId xmlns:a16="http://schemas.microsoft.com/office/drawing/2014/main" id="{8587ECA3-130C-4A1D-BB50-1D5DE797796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401BDEF-0D5E-42EF-A902-8C32D44D52D2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3" name="קבוצה 32">
            <a:extLst>
              <a:ext uri="{FF2B5EF4-FFF2-40B4-BE49-F238E27FC236}">
                <a16:creationId xmlns:a16="http://schemas.microsoft.com/office/drawing/2014/main" id="{2D93105E-3FA3-4120-8F5C-5E4006F9A106}"/>
              </a:ext>
            </a:extLst>
          </p:cNvPr>
          <p:cNvGrpSpPr/>
          <p:nvPr/>
        </p:nvGrpSpPr>
        <p:grpSpPr>
          <a:xfrm>
            <a:off x="5239943" y="4090722"/>
            <a:ext cx="722050" cy="962907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4" name="חץ למטה 44">
              <a:extLst>
                <a:ext uri="{FF2B5EF4-FFF2-40B4-BE49-F238E27FC236}">
                  <a16:creationId xmlns:a16="http://schemas.microsoft.com/office/drawing/2014/main" id="{62CBD374-420C-4BD5-8AB5-A9FBF8C3AD92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19155B4A-90A7-4DEF-9266-0D1131003A5E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6" name="קבוצה 35">
            <a:extLst>
              <a:ext uri="{FF2B5EF4-FFF2-40B4-BE49-F238E27FC236}">
                <a16:creationId xmlns:a16="http://schemas.microsoft.com/office/drawing/2014/main" id="{C579A02D-8736-4887-BBC0-D0E052E380CE}"/>
              </a:ext>
            </a:extLst>
          </p:cNvPr>
          <p:cNvGrpSpPr/>
          <p:nvPr/>
        </p:nvGrpSpPr>
        <p:grpSpPr>
          <a:xfrm>
            <a:off x="9054824" y="1859570"/>
            <a:ext cx="756430" cy="661604"/>
            <a:chOff x="8712679" y="2668192"/>
            <a:chExt cx="756430" cy="661604"/>
          </a:xfrm>
        </p:grpSpPr>
        <p:sp>
          <p:nvSpPr>
            <p:cNvPr id="37" name="חץ למטה 42">
              <a:extLst>
                <a:ext uri="{FF2B5EF4-FFF2-40B4-BE49-F238E27FC236}">
                  <a16:creationId xmlns:a16="http://schemas.microsoft.com/office/drawing/2014/main" id="{1C2F6006-0986-4101-B49B-C9989D83559A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7260A28E-9332-46AB-9C7B-A0B9F0E693AD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39" name="קבוצה 38">
            <a:extLst>
              <a:ext uri="{FF2B5EF4-FFF2-40B4-BE49-F238E27FC236}">
                <a16:creationId xmlns:a16="http://schemas.microsoft.com/office/drawing/2014/main" id="{C68E2976-A9FC-41C2-87B3-F6B9B2ABDD38}"/>
              </a:ext>
            </a:extLst>
          </p:cNvPr>
          <p:cNvGrpSpPr/>
          <p:nvPr/>
        </p:nvGrpSpPr>
        <p:grpSpPr>
          <a:xfrm>
            <a:off x="5096851" y="2310196"/>
            <a:ext cx="756430" cy="661604"/>
            <a:chOff x="8712679" y="2668192"/>
            <a:chExt cx="756430" cy="661604"/>
          </a:xfrm>
        </p:grpSpPr>
        <p:sp>
          <p:nvSpPr>
            <p:cNvPr id="40" name="חץ למטה 42">
              <a:extLst>
                <a:ext uri="{FF2B5EF4-FFF2-40B4-BE49-F238E27FC236}">
                  <a16:creationId xmlns:a16="http://schemas.microsoft.com/office/drawing/2014/main" id="{AD1D56F7-ED95-444A-A070-3F39880D645A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F164AB69-93A8-4899-ADD9-986B4606FE77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בן</a:t>
              </a:r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A3E17B91-2623-4E76-A3FF-F1D9C402E32C}"/>
              </a:ext>
            </a:extLst>
          </p:cNvPr>
          <p:cNvSpPr txBox="1"/>
          <p:nvPr/>
        </p:nvSpPr>
        <p:spPr>
          <a:xfrm>
            <a:off x="6434978" y="3334577"/>
            <a:ext cx="651621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אביו</a:t>
            </a:r>
          </a:p>
        </p:txBody>
      </p:sp>
      <p:sp>
        <p:nvSpPr>
          <p:cNvPr id="43" name="קשת מלאה 42">
            <a:extLst>
              <a:ext uri="{FF2B5EF4-FFF2-40B4-BE49-F238E27FC236}">
                <a16:creationId xmlns:a16="http://schemas.microsoft.com/office/drawing/2014/main" id="{096E5A67-EA9C-47B0-9EA6-435399985AD2}"/>
              </a:ext>
            </a:extLst>
          </p:cNvPr>
          <p:cNvSpPr/>
          <p:nvPr/>
        </p:nvSpPr>
        <p:spPr>
          <a:xfrm rot="16200000">
            <a:off x="3040456" y="2877984"/>
            <a:ext cx="4102324" cy="2065493"/>
          </a:xfrm>
          <a:prstGeom prst="blockArc">
            <a:avLst>
              <a:gd name="adj1" fmla="val 10656822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11273B0-D68B-4967-8D6C-CAB1FDD75F93}"/>
              </a:ext>
            </a:extLst>
          </p:cNvPr>
          <p:cNvSpPr txBox="1"/>
          <p:nvPr/>
        </p:nvSpPr>
        <p:spPr>
          <a:xfrm rot="17697870">
            <a:off x="3575809" y="3234437"/>
            <a:ext cx="12326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שניה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221F6D5-5EA3-4831-9949-22F8D274313F}"/>
              </a:ext>
            </a:extLst>
          </p:cNvPr>
          <p:cNvSpPr txBox="1"/>
          <p:nvPr/>
        </p:nvSpPr>
        <p:spPr>
          <a:xfrm>
            <a:off x="4058871" y="6218302"/>
            <a:ext cx="2902457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גזרו באם אביו משום אם אמו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4D3DB19-9B75-410C-8922-B973B6BAF59C}"/>
              </a:ext>
            </a:extLst>
          </p:cNvPr>
          <p:cNvSpPr txBox="1"/>
          <p:nvPr/>
        </p:nvSpPr>
        <p:spPr>
          <a:xfrm>
            <a:off x="1303686" y="591186"/>
            <a:ext cx="1462312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4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אשת אבי אביו</a:t>
            </a:r>
          </a:p>
          <a:p>
            <a:pPr algn="ctr"/>
            <a:r>
              <a:rPr lang="he-IL" dirty="0"/>
              <a:t>(אשת סבא)</a:t>
            </a:r>
          </a:p>
        </p:txBody>
      </p:sp>
      <p:grpSp>
        <p:nvGrpSpPr>
          <p:cNvPr id="47" name="קבוצה 46">
            <a:extLst>
              <a:ext uri="{FF2B5EF4-FFF2-40B4-BE49-F238E27FC236}">
                <a16:creationId xmlns:a16="http://schemas.microsoft.com/office/drawing/2014/main" id="{7294811C-B05D-401E-B87D-A7ED517110B4}"/>
              </a:ext>
            </a:extLst>
          </p:cNvPr>
          <p:cNvGrpSpPr/>
          <p:nvPr/>
        </p:nvGrpSpPr>
        <p:grpSpPr>
          <a:xfrm>
            <a:off x="1928398" y="1713733"/>
            <a:ext cx="1037633" cy="873251"/>
            <a:chOff x="7741009" y="2738648"/>
            <a:chExt cx="1092200" cy="1092200"/>
          </a:xfrm>
        </p:grpSpPr>
        <p:pic>
          <p:nvPicPr>
            <p:cNvPr id="48" name="תמונה 47">
              <a:extLst>
                <a:ext uri="{FF2B5EF4-FFF2-40B4-BE49-F238E27FC236}">
                  <a16:creationId xmlns:a16="http://schemas.microsoft.com/office/drawing/2014/main" id="{FE37D498-818E-4146-A1ED-C5944A22CBA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51EBCFF1-ED69-446F-9BD5-2101FEF6B5E1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0" name="קבוצה 49">
            <a:extLst>
              <a:ext uri="{FF2B5EF4-FFF2-40B4-BE49-F238E27FC236}">
                <a16:creationId xmlns:a16="http://schemas.microsoft.com/office/drawing/2014/main" id="{10BD46B4-A43D-4A10-8671-15E0DB222341}"/>
              </a:ext>
            </a:extLst>
          </p:cNvPr>
          <p:cNvGrpSpPr/>
          <p:nvPr/>
        </p:nvGrpSpPr>
        <p:grpSpPr>
          <a:xfrm>
            <a:off x="1564091" y="3447110"/>
            <a:ext cx="1155700" cy="990600"/>
            <a:chOff x="7695484" y="1138474"/>
            <a:chExt cx="1155700" cy="990600"/>
          </a:xfrm>
        </p:grpSpPr>
        <p:pic>
          <p:nvPicPr>
            <p:cNvPr id="51" name="תמונה 50">
              <a:extLst>
                <a:ext uri="{FF2B5EF4-FFF2-40B4-BE49-F238E27FC236}">
                  <a16:creationId xmlns:a16="http://schemas.microsoft.com/office/drawing/2014/main" id="{961FCA01-75C1-4A3A-9893-B3C9DE24A23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0283E833-6346-471A-8F0D-466A1C922187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53" name="קבוצה 52">
            <a:extLst>
              <a:ext uri="{FF2B5EF4-FFF2-40B4-BE49-F238E27FC236}">
                <a16:creationId xmlns:a16="http://schemas.microsoft.com/office/drawing/2014/main" id="{140F82B4-22AB-456A-93F3-16EE22B423AC}"/>
              </a:ext>
            </a:extLst>
          </p:cNvPr>
          <p:cNvGrpSpPr/>
          <p:nvPr/>
        </p:nvGrpSpPr>
        <p:grpSpPr>
          <a:xfrm>
            <a:off x="1814798" y="2476752"/>
            <a:ext cx="722050" cy="962907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4" name="חץ למטה 44">
              <a:extLst>
                <a:ext uri="{FF2B5EF4-FFF2-40B4-BE49-F238E27FC236}">
                  <a16:creationId xmlns:a16="http://schemas.microsoft.com/office/drawing/2014/main" id="{202644E3-6E4C-4860-9114-8DBD7A6F2CE0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E3AE9692-4B1B-4BC5-A19A-1AB5150D1B80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6" name="קבוצה 55">
            <a:extLst>
              <a:ext uri="{FF2B5EF4-FFF2-40B4-BE49-F238E27FC236}">
                <a16:creationId xmlns:a16="http://schemas.microsoft.com/office/drawing/2014/main" id="{BBC9A33E-DABE-4A47-BA91-273649A91DF9}"/>
              </a:ext>
            </a:extLst>
          </p:cNvPr>
          <p:cNvGrpSpPr/>
          <p:nvPr/>
        </p:nvGrpSpPr>
        <p:grpSpPr>
          <a:xfrm>
            <a:off x="1761343" y="5398536"/>
            <a:ext cx="939800" cy="990600"/>
            <a:chOff x="4794371" y="3098561"/>
            <a:chExt cx="939800" cy="990600"/>
          </a:xfrm>
        </p:grpSpPr>
        <p:pic>
          <p:nvPicPr>
            <p:cNvPr id="57" name="תמונה 56">
              <a:extLst>
                <a:ext uri="{FF2B5EF4-FFF2-40B4-BE49-F238E27FC236}">
                  <a16:creationId xmlns:a16="http://schemas.microsoft.com/office/drawing/2014/main" id="{29148CB1-DF04-4843-9CD3-085B216C683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2E1A09D8-6658-4CAA-A052-4580C9531689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9" name="קבוצה 58">
            <a:extLst>
              <a:ext uri="{FF2B5EF4-FFF2-40B4-BE49-F238E27FC236}">
                <a16:creationId xmlns:a16="http://schemas.microsoft.com/office/drawing/2014/main" id="{5FA65C18-480F-4E8C-AEA3-0B213046921F}"/>
              </a:ext>
            </a:extLst>
          </p:cNvPr>
          <p:cNvGrpSpPr/>
          <p:nvPr/>
        </p:nvGrpSpPr>
        <p:grpSpPr>
          <a:xfrm>
            <a:off x="1814798" y="4445161"/>
            <a:ext cx="722050" cy="962907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60" name="חץ למטה 44">
              <a:extLst>
                <a:ext uri="{FF2B5EF4-FFF2-40B4-BE49-F238E27FC236}">
                  <a16:creationId xmlns:a16="http://schemas.microsoft.com/office/drawing/2014/main" id="{73CA3591-F68B-4DE1-876D-4C0060700CB3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EC1C72FB-FA45-4048-805B-76ACF4C5D366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090D4ACD-938C-436B-93B8-50D75E544A37}"/>
              </a:ext>
            </a:extLst>
          </p:cNvPr>
          <p:cNvSpPr txBox="1"/>
          <p:nvPr/>
        </p:nvSpPr>
        <p:spPr>
          <a:xfrm>
            <a:off x="2928805" y="1824800"/>
            <a:ext cx="989575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אבי אביו</a:t>
            </a:r>
          </a:p>
          <a:p>
            <a:pPr algn="ctr"/>
            <a:r>
              <a:rPr lang="he-IL" dirty="0"/>
              <a:t>(סבא)</a:t>
            </a:r>
          </a:p>
        </p:txBody>
      </p:sp>
      <p:grpSp>
        <p:nvGrpSpPr>
          <p:cNvPr id="63" name="קבוצה 62">
            <a:extLst>
              <a:ext uri="{FF2B5EF4-FFF2-40B4-BE49-F238E27FC236}">
                <a16:creationId xmlns:a16="http://schemas.microsoft.com/office/drawing/2014/main" id="{D06DF1F0-36EE-40FB-BDDA-585FB28DDDC3}"/>
              </a:ext>
            </a:extLst>
          </p:cNvPr>
          <p:cNvGrpSpPr/>
          <p:nvPr/>
        </p:nvGrpSpPr>
        <p:grpSpPr>
          <a:xfrm>
            <a:off x="666342" y="1940037"/>
            <a:ext cx="1420648" cy="685048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64" name="קבוצה 63">
              <a:extLst>
                <a:ext uri="{FF2B5EF4-FFF2-40B4-BE49-F238E27FC236}">
                  <a16:creationId xmlns:a16="http://schemas.microsoft.com/office/drawing/2014/main" id="{4106A106-94E2-46D2-9325-A6C36C40551D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66" name="חץ ימינה 47">
                <a:extLst>
                  <a:ext uri="{FF2B5EF4-FFF2-40B4-BE49-F238E27FC236}">
                    <a16:creationId xmlns:a16="http://schemas.microsoft.com/office/drawing/2014/main" id="{2CDAE2D1-589A-4B6B-96AE-2E0FBC2A2DC8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3D351EF2-A4AA-4A67-BE9A-BF9A901D76A8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51D85B1D-524A-4F6D-88B5-D9D46876A57F}"/>
                </a:ext>
              </a:extLst>
            </p:cNvPr>
            <p:cNvSpPr txBox="1"/>
            <p:nvPr/>
          </p:nvSpPr>
          <p:spPr>
            <a:xfrm>
              <a:off x="3617892" y="4014017"/>
              <a:ext cx="72719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68" name="קבוצה 67">
            <a:extLst>
              <a:ext uri="{FF2B5EF4-FFF2-40B4-BE49-F238E27FC236}">
                <a16:creationId xmlns:a16="http://schemas.microsoft.com/office/drawing/2014/main" id="{A94FCBD9-BCD2-4E58-9CC6-95593F2F1D24}"/>
              </a:ext>
            </a:extLst>
          </p:cNvPr>
          <p:cNvGrpSpPr/>
          <p:nvPr/>
        </p:nvGrpSpPr>
        <p:grpSpPr>
          <a:xfrm>
            <a:off x="-105830" y="1736085"/>
            <a:ext cx="889000" cy="889000"/>
            <a:chOff x="1327894" y="2176378"/>
            <a:chExt cx="889000" cy="889000"/>
          </a:xfrm>
        </p:grpSpPr>
        <p:pic>
          <p:nvPicPr>
            <p:cNvPr id="69" name="תמונה 68">
              <a:extLst>
                <a:ext uri="{FF2B5EF4-FFF2-40B4-BE49-F238E27FC236}">
                  <a16:creationId xmlns:a16="http://schemas.microsoft.com/office/drawing/2014/main" id="{72D1D6D0-F65F-473C-96A4-FF19F77037E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10EDC335-AD3F-4241-867D-210D0164D6F0}"/>
                </a:ext>
              </a:extLst>
            </p:cNvPr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sp>
        <p:nvSpPr>
          <p:cNvPr id="71" name="קשת מלאה 70">
            <a:extLst>
              <a:ext uri="{FF2B5EF4-FFF2-40B4-BE49-F238E27FC236}">
                <a16:creationId xmlns:a16="http://schemas.microsoft.com/office/drawing/2014/main" id="{7D65C198-CC1D-44EE-8F50-FFF6E4A66A72}"/>
              </a:ext>
            </a:extLst>
          </p:cNvPr>
          <p:cNvSpPr/>
          <p:nvPr/>
        </p:nvSpPr>
        <p:spPr>
          <a:xfrm rot="14686373">
            <a:off x="-929690" y="3446561"/>
            <a:ext cx="3979811" cy="1650297"/>
          </a:xfrm>
          <a:prstGeom prst="blockArc">
            <a:avLst>
              <a:gd name="adj1" fmla="val 10656822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CEF9DDA1-AF20-4474-9AE2-55CA28280355}"/>
              </a:ext>
            </a:extLst>
          </p:cNvPr>
          <p:cNvSpPr txBox="1"/>
          <p:nvPr/>
        </p:nvSpPr>
        <p:spPr>
          <a:xfrm rot="16393377">
            <a:off x="-79550" y="4165206"/>
            <a:ext cx="85887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שניה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ECE1084-BFAF-4EE0-ADD3-41540316AE9E}"/>
              </a:ext>
            </a:extLst>
          </p:cNvPr>
          <p:cNvSpPr txBox="1"/>
          <p:nvPr/>
        </p:nvSpPr>
        <p:spPr>
          <a:xfrm>
            <a:off x="759613" y="6439980"/>
            <a:ext cx="211036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3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גזרו משום אשת אביו</a:t>
            </a:r>
          </a:p>
        </p:txBody>
      </p:sp>
      <p:sp>
        <p:nvSpPr>
          <p:cNvPr id="74" name="לחצן פעולה: עבור לדף הבית 81">
            <a:hlinkClick r:id="rId9" action="ppaction://hlinksldjump" highlightClick="1"/>
            <a:extLst>
              <a:ext uri="{FF2B5EF4-FFF2-40B4-BE49-F238E27FC236}">
                <a16:creationId xmlns:a16="http://schemas.microsoft.com/office/drawing/2014/main" id="{95B9B917-28FC-475D-9C96-DF656A198220}"/>
              </a:ext>
            </a:extLst>
          </p:cNvPr>
          <p:cNvSpPr/>
          <p:nvPr/>
        </p:nvSpPr>
        <p:spPr>
          <a:xfrm>
            <a:off x="8398532" y="6188941"/>
            <a:ext cx="496157" cy="674831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5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47113"/>
            <a:ext cx="2743200" cy="365125"/>
          </a:xfrm>
        </p:spPr>
        <p:txBody>
          <a:bodyPr/>
          <a:lstStyle/>
          <a:p>
            <a:fld id="{DE366551-78E6-4660-A647-A3F044FC172D}" type="datetime4">
              <a:rPr lang="he-IL" smtClean="0"/>
              <a:t>כ"ו.אדר ב.תשפ"ב</a:t>
            </a:fld>
            <a:endParaRPr lang="he-IL"/>
          </a:p>
        </p:txBody>
      </p:sp>
      <p:sp>
        <p:nvSpPr>
          <p:cNvPr id="76" name="מציין מיקום של כותרת תחתונה 18"/>
          <p:cNvSpPr>
            <a:spLocks noGrp="1"/>
          </p:cNvSpPr>
          <p:nvPr>
            <p:ph type="ftr" sz="quarter" idx="11"/>
          </p:nvPr>
        </p:nvSpPr>
        <p:spPr>
          <a:xfrm>
            <a:off x="4019523" y="6570180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>
                <a:hlinkClick r:id="rId10"/>
              </a:rPr>
              <a:t>izakrossler@gmail.com</a:t>
            </a:r>
            <a:r>
              <a:rPr lang="en-US" dirty="0"/>
              <a:t>  </a:t>
            </a:r>
            <a:endParaRPr lang="he-IL" dirty="0"/>
          </a:p>
        </p:txBody>
      </p:sp>
      <p:sp>
        <p:nvSpPr>
          <p:cNvPr id="77" name="מציין מיקום של מספר שקופית 45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82655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1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25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250"/>
                            </p:stCondLst>
                            <p:childTnLst>
                              <p:par>
                                <p:cTn id="27" presetID="21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5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500"/>
                            </p:stCondLst>
                            <p:childTnLst>
                              <p:par>
                                <p:cTn id="39" presetID="16" presetClass="entr" presetSubtype="4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9750"/>
                            </p:stCondLst>
                            <p:childTnLst>
                              <p:par>
                                <p:cTn id="46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1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250"/>
                            </p:stCondLst>
                            <p:childTnLst>
                              <p:par>
                                <p:cTn id="68" presetID="2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000"/>
                            </p:stCondLst>
                            <p:childTnLst>
                              <p:par>
                                <p:cTn id="73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6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250"/>
                            </p:stCondLst>
                            <p:childTnLst>
                              <p:par>
                                <p:cTn id="79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ntr" presetSubtype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7000"/>
                            </p:stCondLst>
                            <p:childTnLst>
                              <p:par>
                                <p:cTn id="86" presetID="16" presetClass="entr" presetSubtype="4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8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1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9500"/>
                            </p:stCondLst>
                            <p:childTnLst>
                              <p:par>
                                <p:cTn id="93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2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2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750"/>
                            </p:stCondLst>
                            <p:childTnLst>
                              <p:par>
                                <p:cTn id="122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" presetClass="entr" presetSubtype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3500"/>
                            </p:stCondLst>
                            <p:childTnLst>
                              <p:par>
                                <p:cTn id="129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4250"/>
                            </p:stCondLst>
                            <p:childTnLst>
                              <p:par>
                                <p:cTn id="133" presetID="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0"/>
                            </p:stCondLst>
                            <p:childTnLst>
                              <p:par>
                                <p:cTn id="138" presetID="16" presetClass="entr" presetSubtype="4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4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3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7000"/>
                            </p:stCondLst>
                            <p:childTnLst>
                              <p:par>
                                <p:cTn id="145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7" grpId="0" animBg="1"/>
      <p:bldP spid="18" grpId="0"/>
      <p:bldP spid="19" grpId="0" animBg="1"/>
      <p:bldP spid="20" grpId="0" animBg="1"/>
      <p:bldP spid="22" grpId="0" animBg="1"/>
      <p:bldP spid="26" grpId="0" animBg="1"/>
      <p:bldP spid="42" grpId="0" animBg="1"/>
      <p:bldP spid="43" grpId="0" animBg="1"/>
      <p:bldP spid="44" grpId="0"/>
      <p:bldP spid="45" grpId="0" animBg="1"/>
      <p:bldP spid="46" grpId="0" animBg="1"/>
      <p:bldP spid="62" grpId="0" animBg="1"/>
      <p:bldP spid="71" grpId="0" animBg="1"/>
      <p:bldP spid="72" grpId="0"/>
      <p:bldP spid="7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קבוצה 1"/>
          <p:cNvGrpSpPr/>
          <p:nvPr/>
        </p:nvGrpSpPr>
        <p:grpSpPr>
          <a:xfrm>
            <a:off x="9194501" y="3401961"/>
            <a:ext cx="1148167" cy="1092200"/>
            <a:chOff x="7741009" y="2738648"/>
            <a:chExt cx="1092200" cy="1092200"/>
          </a:xfrm>
        </p:grpSpPr>
        <p:pic>
          <p:nvPicPr>
            <p:cNvPr id="3" name="תמונה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קבוצה 4"/>
          <p:cNvGrpSpPr/>
          <p:nvPr/>
        </p:nvGrpSpPr>
        <p:grpSpPr>
          <a:xfrm>
            <a:off x="10097363" y="5353538"/>
            <a:ext cx="939800" cy="990600"/>
            <a:chOff x="4794371" y="3098561"/>
            <a:chExt cx="939800" cy="990600"/>
          </a:xfrm>
        </p:grpSpPr>
        <p:pic>
          <p:nvPicPr>
            <p:cNvPr id="6" name="תמונה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קבוצה 7"/>
          <p:cNvGrpSpPr/>
          <p:nvPr/>
        </p:nvGrpSpPr>
        <p:grpSpPr>
          <a:xfrm>
            <a:off x="10968151" y="3476323"/>
            <a:ext cx="1106818" cy="927936"/>
            <a:chOff x="5473700" y="2876550"/>
            <a:chExt cx="1244600" cy="1104900"/>
          </a:xfrm>
        </p:grpSpPr>
        <p:pic>
          <p:nvPicPr>
            <p:cNvPr id="9" name="תמונה 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7259724" y="3558396"/>
            <a:ext cx="934053" cy="990600"/>
            <a:chOff x="5147576" y="4839179"/>
            <a:chExt cx="723900" cy="889000"/>
          </a:xfrm>
        </p:grpSpPr>
        <p:pic>
          <p:nvPicPr>
            <p:cNvPr id="12" name="תמונה 1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4" name="קבוצה 13"/>
          <p:cNvGrpSpPr/>
          <p:nvPr/>
        </p:nvGrpSpPr>
        <p:grpSpPr>
          <a:xfrm>
            <a:off x="10026323" y="1325815"/>
            <a:ext cx="1155700" cy="990600"/>
            <a:chOff x="7695484" y="1138474"/>
            <a:chExt cx="1155700" cy="990600"/>
          </a:xfrm>
        </p:grpSpPr>
        <p:pic>
          <p:nvPicPr>
            <p:cNvPr id="15" name="תמונה 1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9511645" y="744718"/>
            <a:ext cx="218505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אשת אחי האם מן האב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92A3735-8A27-4F2A-AEE5-7FA7A84B0B3D}"/>
              </a:ext>
            </a:extLst>
          </p:cNvPr>
          <p:cNvSpPr txBox="1"/>
          <p:nvPr/>
        </p:nvSpPr>
        <p:spPr>
          <a:xfrm>
            <a:off x="4949687" y="67966"/>
            <a:ext cx="2136913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dirty="0"/>
              <a:t>שניות</a:t>
            </a:r>
            <a:endParaRPr lang="he-IL" dirty="0"/>
          </a:p>
        </p:txBody>
      </p:sp>
      <p:sp>
        <p:nvSpPr>
          <p:cNvPr id="19" name="TextBox 18"/>
          <p:cNvSpPr txBox="1"/>
          <p:nvPr/>
        </p:nvSpPr>
        <p:spPr>
          <a:xfrm>
            <a:off x="7106404" y="0"/>
            <a:ext cx="115147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דף </a:t>
            </a:r>
            <a:r>
              <a:rPr lang="he-IL" dirty="0" err="1"/>
              <a:t>כא</a:t>
            </a:r>
            <a:r>
              <a:rPr lang="he-IL" dirty="0"/>
              <a:t>  א </a:t>
            </a:r>
          </a:p>
        </p:txBody>
      </p:sp>
      <p:grpSp>
        <p:nvGrpSpPr>
          <p:cNvPr id="20" name="קבוצה 19"/>
          <p:cNvGrpSpPr/>
          <p:nvPr/>
        </p:nvGrpSpPr>
        <p:grpSpPr>
          <a:xfrm rot="20032184">
            <a:off x="10496901" y="2374798"/>
            <a:ext cx="973240" cy="1190155"/>
            <a:chOff x="8712679" y="2668192"/>
            <a:chExt cx="756430" cy="661604"/>
          </a:xfrm>
        </p:grpSpPr>
        <p:sp>
          <p:nvSpPr>
            <p:cNvPr id="21" name="חץ למטה 20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23" name="קבוצה 22"/>
          <p:cNvGrpSpPr/>
          <p:nvPr/>
        </p:nvGrpSpPr>
        <p:grpSpPr>
          <a:xfrm rot="1991886">
            <a:off x="9865135" y="2253414"/>
            <a:ext cx="776251" cy="130833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4" name="חץ למטה 23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6" name="קבוצה 25"/>
          <p:cNvGrpSpPr/>
          <p:nvPr/>
        </p:nvGrpSpPr>
        <p:grpSpPr>
          <a:xfrm rot="1991886">
            <a:off x="10793897" y="4351647"/>
            <a:ext cx="776251" cy="130833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7" name="חץ למטה 2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9" name="קבוצה 28"/>
          <p:cNvGrpSpPr/>
          <p:nvPr/>
        </p:nvGrpSpPr>
        <p:grpSpPr>
          <a:xfrm>
            <a:off x="7937369" y="3773604"/>
            <a:ext cx="1381183" cy="720557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0" name="קבוצה 29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2" name="חץ ימינה 31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3617892" y="4014017"/>
              <a:ext cx="72719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6975835" y="5134772"/>
            <a:ext cx="2850065" cy="923330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רבקה היא אשת אחי אמו של לוי  היא אסורה לו מדרבנן גזירה משום אחי אביו מן האם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08668" y="818784"/>
            <a:ext cx="282804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מותר האדם באשת חמיו</a:t>
            </a:r>
          </a:p>
        </p:txBody>
      </p:sp>
      <p:grpSp>
        <p:nvGrpSpPr>
          <p:cNvPr id="36" name="קבוצה 35"/>
          <p:cNvGrpSpPr/>
          <p:nvPr/>
        </p:nvGrpSpPr>
        <p:grpSpPr>
          <a:xfrm>
            <a:off x="4536999" y="4815173"/>
            <a:ext cx="939800" cy="990600"/>
            <a:chOff x="4794371" y="3098561"/>
            <a:chExt cx="939800" cy="990600"/>
          </a:xfrm>
        </p:grpSpPr>
        <p:pic>
          <p:nvPicPr>
            <p:cNvPr id="37" name="תמונה 3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38" name="TextBox 37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9" name="קבוצה 38"/>
          <p:cNvGrpSpPr/>
          <p:nvPr/>
        </p:nvGrpSpPr>
        <p:grpSpPr>
          <a:xfrm>
            <a:off x="1802669" y="4121221"/>
            <a:ext cx="1274312" cy="1092200"/>
            <a:chOff x="5399538" y="2882900"/>
            <a:chExt cx="1274312" cy="1092200"/>
          </a:xfrm>
        </p:grpSpPr>
        <p:pic>
          <p:nvPicPr>
            <p:cNvPr id="40" name="תמונה 39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42" name="קבוצה 41"/>
          <p:cNvGrpSpPr/>
          <p:nvPr/>
        </p:nvGrpSpPr>
        <p:grpSpPr>
          <a:xfrm>
            <a:off x="4015582" y="3370547"/>
            <a:ext cx="1106818" cy="927936"/>
            <a:chOff x="5473700" y="2876550"/>
            <a:chExt cx="1244600" cy="1104900"/>
          </a:xfrm>
        </p:grpSpPr>
        <p:pic>
          <p:nvPicPr>
            <p:cNvPr id="43" name="תמונה 4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44" name="TextBox 43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45" name="קבוצה 44"/>
          <p:cNvGrpSpPr/>
          <p:nvPr/>
        </p:nvGrpSpPr>
        <p:grpSpPr>
          <a:xfrm>
            <a:off x="266997" y="2986781"/>
            <a:ext cx="934053" cy="990600"/>
            <a:chOff x="5147576" y="4839179"/>
            <a:chExt cx="723900" cy="889000"/>
          </a:xfrm>
        </p:grpSpPr>
        <p:pic>
          <p:nvPicPr>
            <p:cNvPr id="46" name="תמונה 4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47" name="TextBox 46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48" name="קבוצה 47"/>
          <p:cNvGrpSpPr/>
          <p:nvPr/>
        </p:nvGrpSpPr>
        <p:grpSpPr>
          <a:xfrm>
            <a:off x="2207927" y="1805119"/>
            <a:ext cx="1155700" cy="990600"/>
            <a:chOff x="7695484" y="1138474"/>
            <a:chExt cx="1155700" cy="990600"/>
          </a:xfrm>
        </p:grpSpPr>
        <p:pic>
          <p:nvPicPr>
            <p:cNvPr id="49" name="תמונה 4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50" name="TextBox 49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51" name="קבוצה 50"/>
          <p:cNvGrpSpPr/>
          <p:nvPr/>
        </p:nvGrpSpPr>
        <p:grpSpPr>
          <a:xfrm rot="12337000">
            <a:off x="3037842" y="2796693"/>
            <a:ext cx="1381183" cy="720557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2" name="קבוצה 51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4" name="חץ ימינה 53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3" name="TextBox 52"/>
            <p:cNvSpPr txBox="1"/>
            <p:nvPr/>
          </p:nvSpPr>
          <p:spPr>
            <a:xfrm rot="10792350">
              <a:off x="3617892" y="4014017"/>
              <a:ext cx="72719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56" name="קבוצה 55"/>
          <p:cNvGrpSpPr/>
          <p:nvPr/>
        </p:nvGrpSpPr>
        <p:grpSpPr>
          <a:xfrm rot="20247605">
            <a:off x="1012480" y="2626502"/>
            <a:ext cx="1381183" cy="720557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7" name="קבוצה 56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9" name="חץ ימינה 58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8" name="TextBox 57"/>
            <p:cNvSpPr txBox="1"/>
            <p:nvPr/>
          </p:nvSpPr>
          <p:spPr>
            <a:xfrm>
              <a:off x="3617892" y="4014017"/>
              <a:ext cx="72719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61" name="קבוצה 60"/>
          <p:cNvGrpSpPr/>
          <p:nvPr/>
        </p:nvGrpSpPr>
        <p:grpSpPr>
          <a:xfrm rot="2512583">
            <a:off x="2885527" y="3539399"/>
            <a:ext cx="973240" cy="1190155"/>
            <a:chOff x="8712679" y="2668192"/>
            <a:chExt cx="756430" cy="661604"/>
          </a:xfrm>
        </p:grpSpPr>
        <p:sp>
          <p:nvSpPr>
            <p:cNvPr id="62" name="חץ למטה 61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64" name="קבוצה 63"/>
          <p:cNvGrpSpPr/>
          <p:nvPr/>
        </p:nvGrpSpPr>
        <p:grpSpPr>
          <a:xfrm rot="801442">
            <a:off x="2928642" y="5067532"/>
            <a:ext cx="1737696" cy="720557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65" name="קבוצה 64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67" name="חץ ימינה 66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6" name="TextBox 65"/>
            <p:cNvSpPr txBox="1"/>
            <p:nvPr/>
          </p:nvSpPr>
          <p:spPr>
            <a:xfrm>
              <a:off x="3617892" y="4014017"/>
              <a:ext cx="72719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69" name="קשת מלאה 68"/>
          <p:cNvSpPr/>
          <p:nvPr/>
        </p:nvSpPr>
        <p:spPr>
          <a:xfrm rot="3596326">
            <a:off x="2110990" y="2324687"/>
            <a:ext cx="4327194" cy="1830324"/>
          </a:xfrm>
          <a:prstGeom prst="blockArc">
            <a:avLst>
              <a:gd name="adj1" fmla="val 10183182"/>
              <a:gd name="adj2" fmla="val 223395"/>
              <a:gd name="adj3" fmla="val 2547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 rot="2815947">
            <a:off x="3109124" y="1982729"/>
            <a:ext cx="238735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שמעון חמיו של לוי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266997" y="5996740"/>
            <a:ext cx="4400658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6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אם מת שמעון מותרת רבקה אשתו להינשא ללוי</a:t>
            </a:r>
          </a:p>
        </p:txBody>
      </p:sp>
      <p:sp>
        <p:nvSpPr>
          <p:cNvPr id="73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601E568-28A1-46C5-8ECF-6099566CB8D8}" type="datetime4">
              <a:rPr lang="he-IL" smtClean="0"/>
              <a:t>כ"ו.אדר ב.תשפ"ב</a:t>
            </a:fld>
            <a:endParaRPr lang="he-IL"/>
          </a:p>
        </p:txBody>
      </p:sp>
      <p:sp>
        <p:nvSpPr>
          <p:cNvPr id="74" name="מציין מיקום של כותרת תחתונה 1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>
                <a:hlinkClick r:id="rId8"/>
              </a:rPr>
              <a:t>izakrossler@gmail.com</a:t>
            </a:r>
            <a:r>
              <a:rPr lang="en-US" dirty="0"/>
              <a:t>  </a:t>
            </a:r>
            <a:endParaRPr lang="he-IL" dirty="0"/>
          </a:p>
        </p:txBody>
      </p:sp>
      <p:sp>
        <p:nvSpPr>
          <p:cNvPr id="75" name="מציין מיקום של מספר שקופית 36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4</a:t>
            </a:fld>
            <a:endParaRPr lang="he-IL"/>
          </a:p>
        </p:txBody>
      </p:sp>
      <p:grpSp>
        <p:nvGrpSpPr>
          <p:cNvPr id="79" name="קבוצה 78"/>
          <p:cNvGrpSpPr/>
          <p:nvPr/>
        </p:nvGrpSpPr>
        <p:grpSpPr>
          <a:xfrm rot="513662">
            <a:off x="2015909" y="2751367"/>
            <a:ext cx="973240" cy="1344933"/>
            <a:chOff x="8712679" y="2668192"/>
            <a:chExt cx="756430" cy="661604"/>
          </a:xfrm>
        </p:grpSpPr>
        <p:sp>
          <p:nvSpPr>
            <p:cNvPr id="80" name="חץ למטה 79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sp>
        <p:nvSpPr>
          <p:cNvPr id="82" name="לחצן פעולה: עבור לדף הבית 81">
            <a:hlinkClick r:id="rId9" action="ppaction://hlinksldjump" highlightClick="1"/>
            <a:extLst>
              <a:ext uri="{FF2B5EF4-FFF2-40B4-BE49-F238E27FC236}">
                <a16:creationId xmlns:a16="http://schemas.microsoft.com/office/drawing/2014/main" id="{95B9B917-28FC-475D-9C96-DF656A198220}"/>
              </a:ext>
            </a:extLst>
          </p:cNvPr>
          <p:cNvSpPr/>
          <p:nvPr/>
        </p:nvSpPr>
        <p:spPr>
          <a:xfrm>
            <a:off x="6057709" y="5551096"/>
            <a:ext cx="496157" cy="674831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4195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" presetClass="entr" presetSubtype="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50"/>
                            </p:stCondLst>
                            <p:childTnLst>
                              <p:par>
                                <p:cTn id="41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" presetClass="entr" presetSubtype="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8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34" grpId="0" animBg="1"/>
      <p:bldP spid="35" grpId="0" animBg="1"/>
      <p:bldP spid="69" grpId="0" animBg="1"/>
      <p:bldP spid="70" grpId="0"/>
      <p:bldP spid="7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4C54C7F-E5EF-4C1D-8309-F2663CF0F808}"/>
              </a:ext>
            </a:extLst>
          </p:cNvPr>
          <p:cNvSpPr txBox="1"/>
          <p:nvPr/>
        </p:nvSpPr>
        <p:spPr>
          <a:xfrm>
            <a:off x="4969491" y="243644"/>
            <a:ext cx="2136913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dirty="0"/>
              <a:t>שניות</a:t>
            </a:r>
            <a:endParaRPr lang="he-IL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ACC7C0-D591-4E98-BD76-F586BECD45F8}"/>
              </a:ext>
            </a:extLst>
          </p:cNvPr>
          <p:cNvSpPr txBox="1"/>
          <p:nvPr/>
        </p:nvSpPr>
        <p:spPr>
          <a:xfrm>
            <a:off x="7106404" y="259211"/>
            <a:ext cx="115147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דף </a:t>
            </a:r>
            <a:r>
              <a:rPr lang="he-IL" dirty="0" err="1"/>
              <a:t>כא</a:t>
            </a:r>
            <a:r>
              <a:rPr lang="he-IL" dirty="0"/>
              <a:t>  א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2953E1-05FB-4FF5-9763-853FE7427F85}"/>
              </a:ext>
            </a:extLst>
          </p:cNvPr>
          <p:cNvSpPr txBox="1"/>
          <p:nvPr/>
        </p:nvSpPr>
        <p:spPr>
          <a:xfrm>
            <a:off x="8997667" y="515993"/>
            <a:ext cx="2663687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ואשת </a:t>
            </a:r>
            <a:r>
              <a:rPr lang="he-IL" dirty="0" err="1"/>
              <a:t>חורגו</a:t>
            </a:r>
            <a:r>
              <a:rPr lang="he-IL" dirty="0"/>
              <a:t> אומרת לו: אני מותרת לך ובתי אסורה לך</a:t>
            </a:r>
          </a:p>
        </p:txBody>
      </p:sp>
      <p:grpSp>
        <p:nvGrpSpPr>
          <p:cNvPr id="5" name="קבוצה 4">
            <a:extLst>
              <a:ext uri="{FF2B5EF4-FFF2-40B4-BE49-F238E27FC236}">
                <a16:creationId xmlns:a16="http://schemas.microsoft.com/office/drawing/2014/main" id="{C305F331-FE20-43D9-847B-4A25B06F45A9}"/>
              </a:ext>
            </a:extLst>
          </p:cNvPr>
          <p:cNvGrpSpPr/>
          <p:nvPr/>
        </p:nvGrpSpPr>
        <p:grpSpPr>
          <a:xfrm>
            <a:off x="8328637" y="4031191"/>
            <a:ext cx="939800" cy="990600"/>
            <a:chOff x="4794371" y="3098561"/>
            <a:chExt cx="939800" cy="990600"/>
          </a:xfrm>
        </p:grpSpPr>
        <p:pic>
          <p:nvPicPr>
            <p:cNvPr id="6" name="תמונה 5">
              <a:extLst>
                <a:ext uri="{FF2B5EF4-FFF2-40B4-BE49-F238E27FC236}">
                  <a16:creationId xmlns:a16="http://schemas.microsoft.com/office/drawing/2014/main" id="{DDC0F168-B7B8-413A-8F9C-EB8C04BD8C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122098F-A32B-4CE9-BDC3-0AD154B15B96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קבוצה 7">
            <a:extLst>
              <a:ext uri="{FF2B5EF4-FFF2-40B4-BE49-F238E27FC236}">
                <a16:creationId xmlns:a16="http://schemas.microsoft.com/office/drawing/2014/main" id="{929EEF49-ADCF-466A-AF6C-66C0FE5EF3FA}"/>
              </a:ext>
            </a:extLst>
          </p:cNvPr>
          <p:cNvGrpSpPr/>
          <p:nvPr/>
        </p:nvGrpSpPr>
        <p:grpSpPr>
          <a:xfrm>
            <a:off x="9317294" y="5598611"/>
            <a:ext cx="1274312" cy="1092200"/>
            <a:chOff x="5399538" y="2882900"/>
            <a:chExt cx="1274312" cy="1092200"/>
          </a:xfrm>
        </p:grpSpPr>
        <p:pic>
          <p:nvPicPr>
            <p:cNvPr id="9" name="תמונה 8">
              <a:extLst>
                <a:ext uri="{FF2B5EF4-FFF2-40B4-BE49-F238E27FC236}">
                  <a16:creationId xmlns:a16="http://schemas.microsoft.com/office/drawing/2014/main" id="{2D53FA84-87FB-46A9-8B4F-07C1828B596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5F8DDF2-4113-4A42-9092-F0554787A757}"/>
                </a:ext>
              </a:extLst>
            </p:cNvPr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1" name="קבוצה 10">
            <a:extLst>
              <a:ext uri="{FF2B5EF4-FFF2-40B4-BE49-F238E27FC236}">
                <a16:creationId xmlns:a16="http://schemas.microsoft.com/office/drawing/2014/main" id="{D0505502-D9A7-46D3-8587-2A0C36EBE020}"/>
              </a:ext>
            </a:extLst>
          </p:cNvPr>
          <p:cNvGrpSpPr/>
          <p:nvPr/>
        </p:nvGrpSpPr>
        <p:grpSpPr>
          <a:xfrm>
            <a:off x="7696428" y="1562172"/>
            <a:ext cx="761162" cy="889000"/>
            <a:chOff x="4565410" y="4442364"/>
            <a:chExt cx="761162" cy="889000"/>
          </a:xfrm>
        </p:grpSpPr>
        <p:pic>
          <p:nvPicPr>
            <p:cNvPr id="12" name="תמונה 11">
              <a:extLst>
                <a:ext uri="{FF2B5EF4-FFF2-40B4-BE49-F238E27FC236}">
                  <a16:creationId xmlns:a16="http://schemas.microsoft.com/office/drawing/2014/main" id="{23E20309-C452-47EE-A227-D6DA02251A6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5BD23DC-1363-410B-9D8C-7430BF8FA771}"/>
                </a:ext>
              </a:extLst>
            </p:cNvPr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14" name="קבוצה 13">
            <a:extLst>
              <a:ext uri="{FF2B5EF4-FFF2-40B4-BE49-F238E27FC236}">
                <a16:creationId xmlns:a16="http://schemas.microsoft.com/office/drawing/2014/main" id="{3C7BF9C6-09F9-45E9-BA19-7BADBEC57E34}"/>
              </a:ext>
            </a:extLst>
          </p:cNvPr>
          <p:cNvGrpSpPr/>
          <p:nvPr/>
        </p:nvGrpSpPr>
        <p:grpSpPr>
          <a:xfrm>
            <a:off x="10514286" y="3927738"/>
            <a:ext cx="934053" cy="990600"/>
            <a:chOff x="5147576" y="4839179"/>
            <a:chExt cx="723900" cy="889000"/>
          </a:xfrm>
        </p:grpSpPr>
        <p:pic>
          <p:nvPicPr>
            <p:cNvPr id="15" name="תמונה 14">
              <a:extLst>
                <a:ext uri="{FF2B5EF4-FFF2-40B4-BE49-F238E27FC236}">
                  <a16:creationId xmlns:a16="http://schemas.microsoft.com/office/drawing/2014/main" id="{E25910AF-F71C-4E3E-B5C5-07D090406AF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25EDD41-5F8E-4B6D-B289-63EC8D9144C4}"/>
                </a:ext>
              </a:extLst>
            </p:cNvPr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7" name="קבוצה 16">
            <a:extLst>
              <a:ext uri="{FF2B5EF4-FFF2-40B4-BE49-F238E27FC236}">
                <a16:creationId xmlns:a16="http://schemas.microsoft.com/office/drawing/2014/main" id="{BF426FFD-C1CD-471D-910C-6F7633D700AB}"/>
              </a:ext>
            </a:extLst>
          </p:cNvPr>
          <p:cNvGrpSpPr/>
          <p:nvPr/>
        </p:nvGrpSpPr>
        <p:grpSpPr>
          <a:xfrm>
            <a:off x="9278360" y="1440486"/>
            <a:ext cx="1155700" cy="990600"/>
            <a:chOff x="7695484" y="1138474"/>
            <a:chExt cx="1155700" cy="990600"/>
          </a:xfrm>
        </p:grpSpPr>
        <p:pic>
          <p:nvPicPr>
            <p:cNvPr id="18" name="תמונה 17">
              <a:extLst>
                <a:ext uri="{FF2B5EF4-FFF2-40B4-BE49-F238E27FC236}">
                  <a16:creationId xmlns:a16="http://schemas.microsoft.com/office/drawing/2014/main" id="{280DBF0C-5986-498A-92A1-45B1855AC74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6424D76-7F0F-4F2E-A234-DDDC8FCED786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0" name="קבוצה 19">
            <a:extLst>
              <a:ext uri="{FF2B5EF4-FFF2-40B4-BE49-F238E27FC236}">
                <a16:creationId xmlns:a16="http://schemas.microsoft.com/office/drawing/2014/main" id="{2F1B8EBD-3220-476B-B70A-A5ECE86917E2}"/>
              </a:ext>
            </a:extLst>
          </p:cNvPr>
          <p:cNvGrpSpPr/>
          <p:nvPr/>
        </p:nvGrpSpPr>
        <p:grpSpPr>
          <a:xfrm>
            <a:off x="8257878" y="1901155"/>
            <a:ext cx="1234061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1" name="קבוצה 20">
              <a:extLst>
                <a:ext uri="{FF2B5EF4-FFF2-40B4-BE49-F238E27FC236}">
                  <a16:creationId xmlns:a16="http://schemas.microsoft.com/office/drawing/2014/main" id="{BD69F468-48D4-420D-91E8-A0557E8B37E0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3" name="חץ ימינה 47">
                <a:extLst>
                  <a:ext uri="{FF2B5EF4-FFF2-40B4-BE49-F238E27FC236}">
                    <a16:creationId xmlns:a16="http://schemas.microsoft.com/office/drawing/2014/main" id="{4D51F3BB-D1FC-43D8-ADE5-0AB9A323854A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EBF6651-6166-4100-A56D-FA50F3974FD4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A7BF3C5-4C57-49E8-9A40-B7537E113D84}"/>
                </a:ext>
              </a:extLst>
            </p:cNvPr>
            <p:cNvSpPr txBox="1"/>
            <p:nvPr/>
          </p:nvSpPr>
          <p:spPr>
            <a:xfrm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25" name="קבוצה 24">
            <a:extLst>
              <a:ext uri="{FF2B5EF4-FFF2-40B4-BE49-F238E27FC236}">
                <a16:creationId xmlns:a16="http://schemas.microsoft.com/office/drawing/2014/main" id="{43027AD5-4C16-4DDA-AD8F-441B99F29B49}"/>
              </a:ext>
            </a:extLst>
          </p:cNvPr>
          <p:cNvGrpSpPr/>
          <p:nvPr/>
        </p:nvGrpSpPr>
        <p:grpSpPr>
          <a:xfrm rot="20680180">
            <a:off x="8048482" y="2527351"/>
            <a:ext cx="722050" cy="1510456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6" name="חץ למטה 44">
              <a:extLst>
                <a:ext uri="{FF2B5EF4-FFF2-40B4-BE49-F238E27FC236}">
                  <a16:creationId xmlns:a16="http://schemas.microsoft.com/office/drawing/2014/main" id="{4D14B40D-AD86-443B-BA9B-A56562243D7B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46E96C62-B3AC-4179-9A06-8020C2006A31}"/>
                </a:ext>
              </a:extLst>
            </p:cNvPr>
            <p:cNvSpPr txBox="1"/>
            <p:nvPr/>
          </p:nvSpPr>
          <p:spPr>
            <a:xfrm>
              <a:off x="6215148" y="3736994"/>
              <a:ext cx="465446" cy="379735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 מבעל אחר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8" name="קבוצה 27">
            <a:extLst>
              <a:ext uri="{FF2B5EF4-FFF2-40B4-BE49-F238E27FC236}">
                <a16:creationId xmlns:a16="http://schemas.microsoft.com/office/drawing/2014/main" id="{EBA50ECE-1DD6-4C39-ADF2-86BD2C0F5172}"/>
              </a:ext>
            </a:extLst>
          </p:cNvPr>
          <p:cNvGrpSpPr/>
          <p:nvPr/>
        </p:nvGrpSpPr>
        <p:grpSpPr>
          <a:xfrm rot="10800000">
            <a:off x="9251093" y="4136272"/>
            <a:ext cx="1468133" cy="573531"/>
            <a:chOff x="3338940" y="3851820"/>
            <a:chExt cx="100613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9" name="קבוצה 28">
              <a:extLst>
                <a:ext uri="{FF2B5EF4-FFF2-40B4-BE49-F238E27FC236}">
                  <a16:creationId xmlns:a16="http://schemas.microsoft.com/office/drawing/2014/main" id="{90656CDE-3BA1-44C4-A1A5-9BB89F4C7431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1" name="חץ ימינה 47">
                <a:extLst>
                  <a:ext uri="{FF2B5EF4-FFF2-40B4-BE49-F238E27FC236}">
                    <a16:creationId xmlns:a16="http://schemas.microsoft.com/office/drawing/2014/main" id="{377B0760-6D76-4029-AF56-ABDC95F7C84C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8BCB03DF-AA46-42E8-A673-6354F74A897B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D6B4BD5-511E-4F09-AC1D-3626B017CB91}"/>
                </a:ext>
              </a:extLst>
            </p:cNvPr>
            <p:cNvSpPr txBox="1"/>
            <p:nvPr/>
          </p:nvSpPr>
          <p:spPr>
            <a:xfrm rot="10800000">
              <a:off x="3601474" y="4010221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3" name="קבוצה 32">
            <a:extLst>
              <a:ext uri="{FF2B5EF4-FFF2-40B4-BE49-F238E27FC236}">
                <a16:creationId xmlns:a16="http://schemas.microsoft.com/office/drawing/2014/main" id="{FE8AB73B-EDC7-4692-A625-F627B5928B08}"/>
              </a:ext>
            </a:extLst>
          </p:cNvPr>
          <p:cNvGrpSpPr/>
          <p:nvPr/>
        </p:nvGrpSpPr>
        <p:grpSpPr>
          <a:xfrm rot="19220513">
            <a:off x="8799036" y="4850493"/>
            <a:ext cx="756430" cy="1177592"/>
            <a:chOff x="8712679" y="2668192"/>
            <a:chExt cx="756430" cy="661604"/>
          </a:xfrm>
        </p:grpSpPr>
        <p:sp>
          <p:nvSpPr>
            <p:cNvPr id="34" name="חץ למטה 42">
              <a:extLst>
                <a:ext uri="{FF2B5EF4-FFF2-40B4-BE49-F238E27FC236}">
                  <a16:creationId xmlns:a16="http://schemas.microsoft.com/office/drawing/2014/main" id="{C1A35D42-F631-443C-919A-FF435EF6E366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D31C2BDD-2491-40A7-8869-07834386644F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36" name="קבוצה 35">
            <a:extLst>
              <a:ext uri="{FF2B5EF4-FFF2-40B4-BE49-F238E27FC236}">
                <a16:creationId xmlns:a16="http://schemas.microsoft.com/office/drawing/2014/main" id="{698408CD-3FA9-4C6F-B0D8-4A2E1A4AFBC6}"/>
              </a:ext>
            </a:extLst>
          </p:cNvPr>
          <p:cNvGrpSpPr/>
          <p:nvPr/>
        </p:nvGrpSpPr>
        <p:grpSpPr>
          <a:xfrm rot="2343668">
            <a:off x="10084967" y="4688499"/>
            <a:ext cx="756430" cy="1206211"/>
            <a:chOff x="8712679" y="2668192"/>
            <a:chExt cx="756430" cy="661604"/>
          </a:xfrm>
        </p:grpSpPr>
        <p:sp>
          <p:nvSpPr>
            <p:cNvPr id="37" name="חץ למטה 42">
              <a:extLst>
                <a:ext uri="{FF2B5EF4-FFF2-40B4-BE49-F238E27FC236}">
                  <a16:creationId xmlns:a16="http://schemas.microsoft.com/office/drawing/2014/main" id="{AB810B48-2C6A-4259-9170-BF18C6A703B8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F10F9B2-E4F4-40A0-8C95-A2D206CBF6DB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sp>
        <p:nvSpPr>
          <p:cNvPr id="39" name="קשת מלאה 38">
            <a:extLst>
              <a:ext uri="{FF2B5EF4-FFF2-40B4-BE49-F238E27FC236}">
                <a16:creationId xmlns:a16="http://schemas.microsoft.com/office/drawing/2014/main" id="{7F17135B-0417-4BC8-9CFB-6AE990AD7570}"/>
              </a:ext>
            </a:extLst>
          </p:cNvPr>
          <p:cNvSpPr/>
          <p:nvPr/>
        </p:nvSpPr>
        <p:spPr>
          <a:xfrm rot="3624656">
            <a:off x="9413453" y="2601928"/>
            <a:ext cx="3299643" cy="1635058"/>
          </a:xfrm>
          <a:prstGeom prst="blockArc">
            <a:avLst>
              <a:gd name="adj1" fmla="val 10531098"/>
              <a:gd name="adj2" fmla="val 657747"/>
              <a:gd name="adj3" fmla="val 24166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353890C-CDDB-4FE5-B7AC-512CC812C684}"/>
              </a:ext>
            </a:extLst>
          </p:cNvPr>
          <p:cNvSpPr txBox="1"/>
          <p:nvPr/>
        </p:nvSpPr>
        <p:spPr>
          <a:xfrm rot="3193835">
            <a:off x="9727078" y="2663221"/>
            <a:ext cx="312222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רבקה אשת </a:t>
            </a:r>
            <a:r>
              <a:rPr lang="he-IL" dirty="0" err="1"/>
              <a:t>חורגו</a:t>
            </a:r>
            <a:r>
              <a:rPr lang="he-IL" dirty="0"/>
              <a:t> של שמעון</a:t>
            </a:r>
          </a:p>
        </p:txBody>
      </p:sp>
      <p:sp>
        <p:nvSpPr>
          <p:cNvPr id="41" name="קשת מלאה 40">
            <a:extLst>
              <a:ext uri="{FF2B5EF4-FFF2-40B4-BE49-F238E27FC236}">
                <a16:creationId xmlns:a16="http://schemas.microsoft.com/office/drawing/2014/main" id="{1425DC1D-4596-4B09-8B47-7E66BE7060F0}"/>
              </a:ext>
            </a:extLst>
          </p:cNvPr>
          <p:cNvSpPr/>
          <p:nvPr/>
        </p:nvSpPr>
        <p:spPr>
          <a:xfrm rot="15328109">
            <a:off x="5825905" y="2362958"/>
            <a:ext cx="5808438" cy="2546054"/>
          </a:xfrm>
          <a:prstGeom prst="blockArc">
            <a:avLst>
              <a:gd name="adj1" fmla="val 10531098"/>
              <a:gd name="adj2" fmla="val 2552173"/>
              <a:gd name="adj3" fmla="val 7584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0568BA8-D3C5-48B4-9100-20C239F87767}"/>
              </a:ext>
            </a:extLst>
          </p:cNvPr>
          <p:cNvSpPr txBox="1"/>
          <p:nvPr/>
        </p:nvSpPr>
        <p:spPr>
          <a:xfrm rot="4446229">
            <a:off x="6320214" y="3038224"/>
            <a:ext cx="241481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לאה בת </a:t>
            </a:r>
            <a:r>
              <a:rPr lang="he-IL" dirty="0" err="1"/>
              <a:t>חורגו</a:t>
            </a:r>
            <a:r>
              <a:rPr lang="he-IL" dirty="0"/>
              <a:t> של שמעון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8622311-1D64-4AEA-99D6-A8D0C1299A8A}"/>
              </a:ext>
            </a:extLst>
          </p:cNvPr>
          <p:cNvSpPr txBox="1"/>
          <p:nvPr/>
        </p:nvSpPr>
        <p:spPr>
          <a:xfrm>
            <a:off x="8893821" y="2966709"/>
            <a:ext cx="2364573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רבקה אומרת לשמעון: אני מותרת לך אך לאה בתי אסורה לך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47F06DF-2BE0-455C-9B9E-E4383D84DF5B}"/>
              </a:ext>
            </a:extLst>
          </p:cNvPr>
          <p:cNvSpPr txBox="1"/>
          <p:nvPr/>
        </p:nvSpPr>
        <p:spPr>
          <a:xfrm>
            <a:off x="487017" y="255791"/>
            <a:ext cx="3742686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אי הכי (אם כך), אשת חמיו </a:t>
            </a:r>
            <a:r>
              <a:rPr lang="he-IL" dirty="0" err="1"/>
              <a:t>נמי</a:t>
            </a:r>
            <a:r>
              <a:rPr lang="he-IL" dirty="0"/>
              <a:t> </a:t>
            </a:r>
            <a:r>
              <a:rPr lang="he-IL" dirty="0" err="1"/>
              <a:t>תימא</a:t>
            </a:r>
            <a:r>
              <a:rPr lang="he-IL" dirty="0"/>
              <a:t>: </a:t>
            </a:r>
          </a:p>
          <a:p>
            <a:pPr algn="ctr"/>
            <a:r>
              <a:rPr lang="he-IL" dirty="0"/>
              <a:t>אני מותרת לך ובתי אסורה לך</a:t>
            </a:r>
          </a:p>
        </p:txBody>
      </p:sp>
      <p:grpSp>
        <p:nvGrpSpPr>
          <p:cNvPr id="45" name="קבוצה 44">
            <a:extLst>
              <a:ext uri="{FF2B5EF4-FFF2-40B4-BE49-F238E27FC236}">
                <a16:creationId xmlns:a16="http://schemas.microsoft.com/office/drawing/2014/main" id="{00552033-68A9-4823-A815-608FD77CF7CC}"/>
              </a:ext>
            </a:extLst>
          </p:cNvPr>
          <p:cNvGrpSpPr/>
          <p:nvPr/>
        </p:nvGrpSpPr>
        <p:grpSpPr>
          <a:xfrm>
            <a:off x="2007844" y="946862"/>
            <a:ext cx="1170677" cy="914400"/>
            <a:chOff x="3976777" y="2893924"/>
            <a:chExt cx="1170677" cy="914400"/>
          </a:xfrm>
        </p:grpSpPr>
        <p:pic>
          <p:nvPicPr>
            <p:cNvPr id="46" name="תמונה 45">
              <a:extLst>
                <a:ext uri="{FF2B5EF4-FFF2-40B4-BE49-F238E27FC236}">
                  <a16:creationId xmlns:a16="http://schemas.microsoft.com/office/drawing/2014/main" id="{0A2671B7-DA68-4664-B5C4-67A6FCE7937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93924"/>
              <a:ext cx="1104900" cy="914400"/>
            </a:xfrm>
            <a:prstGeom prst="rect">
              <a:avLst/>
            </a:prstGeom>
          </p:spPr>
        </p:pic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4442C597-E294-4C2D-84B5-5217FF767566}"/>
                </a:ext>
              </a:extLst>
            </p:cNvPr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48" name="קבוצה 47">
            <a:extLst>
              <a:ext uri="{FF2B5EF4-FFF2-40B4-BE49-F238E27FC236}">
                <a16:creationId xmlns:a16="http://schemas.microsoft.com/office/drawing/2014/main" id="{99A13A0C-CE34-49A2-9382-BF5DD852C584}"/>
              </a:ext>
            </a:extLst>
          </p:cNvPr>
          <p:cNvGrpSpPr/>
          <p:nvPr/>
        </p:nvGrpSpPr>
        <p:grpSpPr>
          <a:xfrm>
            <a:off x="1948013" y="5693233"/>
            <a:ext cx="1016000" cy="889000"/>
            <a:chOff x="4167637" y="3734998"/>
            <a:chExt cx="1016000" cy="889000"/>
          </a:xfrm>
        </p:grpSpPr>
        <p:pic>
          <p:nvPicPr>
            <p:cNvPr id="49" name="תמונה 48">
              <a:extLst>
                <a:ext uri="{FF2B5EF4-FFF2-40B4-BE49-F238E27FC236}">
                  <a16:creationId xmlns:a16="http://schemas.microsoft.com/office/drawing/2014/main" id="{8F4B34F7-F430-4D18-A6BF-8EB641ED173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B1B039CC-E850-4A14-B57D-50483FC567B9}"/>
                </a:ext>
              </a:extLst>
            </p:cNvPr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51" name="קבוצה 50">
            <a:extLst>
              <a:ext uri="{FF2B5EF4-FFF2-40B4-BE49-F238E27FC236}">
                <a16:creationId xmlns:a16="http://schemas.microsoft.com/office/drawing/2014/main" id="{AFE333E2-5AEA-44B7-95B0-7291C3F50538}"/>
              </a:ext>
            </a:extLst>
          </p:cNvPr>
          <p:cNvGrpSpPr/>
          <p:nvPr/>
        </p:nvGrpSpPr>
        <p:grpSpPr>
          <a:xfrm>
            <a:off x="3966524" y="3592675"/>
            <a:ext cx="1274312" cy="1092200"/>
            <a:chOff x="5399538" y="2882900"/>
            <a:chExt cx="1274312" cy="1092200"/>
          </a:xfrm>
        </p:grpSpPr>
        <p:pic>
          <p:nvPicPr>
            <p:cNvPr id="52" name="תמונה 51">
              <a:extLst>
                <a:ext uri="{FF2B5EF4-FFF2-40B4-BE49-F238E27FC236}">
                  <a16:creationId xmlns:a16="http://schemas.microsoft.com/office/drawing/2014/main" id="{63ACF18D-1F69-4687-9692-25E76B35865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BC4AA8AA-74AC-43EE-B593-4783E1AEADA7}"/>
                </a:ext>
              </a:extLst>
            </p:cNvPr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54" name="קבוצה 53">
            <a:extLst>
              <a:ext uri="{FF2B5EF4-FFF2-40B4-BE49-F238E27FC236}">
                <a16:creationId xmlns:a16="http://schemas.microsoft.com/office/drawing/2014/main" id="{A93A328B-EC6A-4EC4-A512-119316473E3C}"/>
              </a:ext>
            </a:extLst>
          </p:cNvPr>
          <p:cNvGrpSpPr/>
          <p:nvPr/>
        </p:nvGrpSpPr>
        <p:grpSpPr>
          <a:xfrm>
            <a:off x="1116479" y="3655323"/>
            <a:ext cx="761162" cy="889000"/>
            <a:chOff x="4565410" y="4442364"/>
            <a:chExt cx="761162" cy="889000"/>
          </a:xfrm>
        </p:grpSpPr>
        <p:pic>
          <p:nvPicPr>
            <p:cNvPr id="55" name="תמונה 54">
              <a:extLst>
                <a:ext uri="{FF2B5EF4-FFF2-40B4-BE49-F238E27FC236}">
                  <a16:creationId xmlns:a16="http://schemas.microsoft.com/office/drawing/2014/main" id="{EDB883EB-E506-42F6-A8B6-BD2EB924A2C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D6B72D98-C10E-411C-AFFE-4B4C4B09805D}"/>
                </a:ext>
              </a:extLst>
            </p:cNvPr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57" name="קבוצה 56">
            <a:extLst>
              <a:ext uri="{FF2B5EF4-FFF2-40B4-BE49-F238E27FC236}">
                <a16:creationId xmlns:a16="http://schemas.microsoft.com/office/drawing/2014/main" id="{1981FAB2-E3E5-413B-A3F3-DA3505B71F8F}"/>
              </a:ext>
            </a:extLst>
          </p:cNvPr>
          <p:cNvGrpSpPr/>
          <p:nvPr/>
        </p:nvGrpSpPr>
        <p:grpSpPr>
          <a:xfrm>
            <a:off x="4645310" y="1661430"/>
            <a:ext cx="986708" cy="1003300"/>
            <a:chOff x="5011768" y="3997025"/>
            <a:chExt cx="986708" cy="1003300"/>
          </a:xfrm>
        </p:grpSpPr>
        <p:pic>
          <p:nvPicPr>
            <p:cNvPr id="58" name="תמונה 57">
              <a:extLst>
                <a:ext uri="{FF2B5EF4-FFF2-40B4-BE49-F238E27FC236}">
                  <a16:creationId xmlns:a16="http://schemas.microsoft.com/office/drawing/2014/main" id="{CA3474D8-BAC6-4897-B59D-422CCFC8766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CE0E9C04-95FA-4D1A-9E51-773C40E26776}"/>
                </a:ext>
              </a:extLst>
            </p:cNvPr>
            <p:cNvSpPr txBox="1"/>
            <p:nvPr/>
          </p:nvSpPr>
          <p:spPr>
            <a:xfrm>
              <a:off x="5011768" y="4632749"/>
              <a:ext cx="663394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</a:t>
              </a:r>
            </a:p>
          </p:txBody>
        </p:sp>
      </p:grpSp>
      <p:grpSp>
        <p:nvGrpSpPr>
          <p:cNvPr id="60" name="קבוצה 59">
            <a:extLst>
              <a:ext uri="{FF2B5EF4-FFF2-40B4-BE49-F238E27FC236}">
                <a16:creationId xmlns:a16="http://schemas.microsoft.com/office/drawing/2014/main" id="{CBA5ED88-C610-46FD-A44D-66094E4D4B66}"/>
              </a:ext>
            </a:extLst>
          </p:cNvPr>
          <p:cNvGrpSpPr/>
          <p:nvPr/>
        </p:nvGrpSpPr>
        <p:grpSpPr>
          <a:xfrm>
            <a:off x="140534" y="2082099"/>
            <a:ext cx="889000" cy="889000"/>
            <a:chOff x="1327894" y="2176378"/>
            <a:chExt cx="889000" cy="889000"/>
          </a:xfrm>
        </p:grpSpPr>
        <p:pic>
          <p:nvPicPr>
            <p:cNvPr id="61" name="תמונה 60">
              <a:extLst>
                <a:ext uri="{FF2B5EF4-FFF2-40B4-BE49-F238E27FC236}">
                  <a16:creationId xmlns:a16="http://schemas.microsoft.com/office/drawing/2014/main" id="{E1670A27-AA8B-47F7-80B4-2AC028BF8DE8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5D289DD2-A192-4788-8599-72E9EDD9E9DE}"/>
                </a:ext>
              </a:extLst>
            </p:cNvPr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63" name="קבוצה 62">
            <a:extLst>
              <a:ext uri="{FF2B5EF4-FFF2-40B4-BE49-F238E27FC236}">
                <a16:creationId xmlns:a16="http://schemas.microsoft.com/office/drawing/2014/main" id="{C0654FCA-4FC6-4447-A932-08A5119342D7}"/>
              </a:ext>
            </a:extLst>
          </p:cNvPr>
          <p:cNvGrpSpPr/>
          <p:nvPr/>
        </p:nvGrpSpPr>
        <p:grpSpPr>
          <a:xfrm rot="19687719">
            <a:off x="926125" y="1935649"/>
            <a:ext cx="1468133" cy="573531"/>
            <a:chOff x="3338940" y="3851820"/>
            <a:chExt cx="100613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64" name="קבוצה 63">
              <a:extLst>
                <a:ext uri="{FF2B5EF4-FFF2-40B4-BE49-F238E27FC236}">
                  <a16:creationId xmlns:a16="http://schemas.microsoft.com/office/drawing/2014/main" id="{D7AA913C-E8B0-4F11-802C-386B649E3696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66" name="חץ ימינה 47">
                <a:extLst>
                  <a:ext uri="{FF2B5EF4-FFF2-40B4-BE49-F238E27FC236}">
                    <a16:creationId xmlns:a16="http://schemas.microsoft.com/office/drawing/2014/main" id="{B77701EF-573A-4DB9-B4ED-C29E66906789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8BE6D361-DE3B-4E93-A049-0C9DE4F8FE94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C29ACFA0-4278-44A0-A380-D1BB4DF4DB88}"/>
                </a:ext>
              </a:extLst>
            </p:cNvPr>
            <p:cNvSpPr txBox="1"/>
            <p:nvPr/>
          </p:nvSpPr>
          <p:spPr>
            <a:xfrm rot="21556793">
              <a:off x="3601474" y="4010221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68" name="קבוצה 67">
            <a:extLst>
              <a:ext uri="{FF2B5EF4-FFF2-40B4-BE49-F238E27FC236}">
                <a16:creationId xmlns:a16="http://schemas.microsoft.com/office/drawing/2014/main" id="{35BBFCEF-CDE8-48D8-9C28-48EAA6228AEE}"/>
              </a:ext>
            </a:extLst>
          </p:cNvPr>
          <p:cNvGrpSpPr/>
          <p:nvPr/>
        </p:nvGrpSpPr>
        <p:grpSpPr>
          <a:xfrm rot="12064783">
            <a:off x="2996286" y="1800464"/>
            <a:ext cx="1888711" cy="573531"/>
            <a:chOff x="3338940" y="3851820"/>
            <a:chExt cx="100613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69" name="קבוצה 68">
              <a:extLst>
                <a:ext uri="{FF2B5EF4-FFF2-40B4-BE49-F238E27FC236}">
                  <a16:creationId xmlns:a16="http://schemas.microsoft.com/office/drawing/2014/main" id="{0853C4E4-0109-4469-B595-9BF9DE925A77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71" name="חץ ימינה 47">
                <a:extLst>
                  <a:ext uri="{FF2B5EF4-FFF2-40B4-BE49-F238E27FC236}">
                    <a16:creationId xmlns:a16="http://schemas.microsoft.com/office/drawing/2014/main" id="{28DE773B-C060-4B5A-BB14-E649723D78CB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D1796950-1CD9-4C5D-8A36-A83D24D52732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9352CFC3-AB8B-4354-AA7A-01377FCC8050}"/>
                </a:ext>
              </a:extLst>
            </p:cNvPr>
            <p:cNvSpPr txBox="1"/>
            <p:nvPr/>
          </p:nvSpPr>
          <p:spPr>
            <a:xfrm rot="10800000">
              <a:off x="3601474" y="4010221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73" name="קבוצה 72">
            <a:extLst>
              <a:ext uri="{FF2B5EF4-FFF2-40B4-BE49-F238E27FC236}">
                <a16:creationId xmlns:a16="http://schemas.microsoft.com/office/drawing/2014/main" id="{7309AC01-7FAA-4AFE-A1D2-EC5E0DF205D9}"/>
              </a:ext>
            </a:extLst>
          </p:cNvPr>
          <p:cNvGrpSpPr/>
          <p:nvPr/>
        </p:nvGrpSpPr>
        <p:grpSpPr>
          <a:xfrm rot="1003013">
            <a:off x="4341089" y="2679652"/>
            <a:ext cx="883148" cy="951979"/>
            <a:chOff x="8712679" y="2668192"/>
            <a:chExt cx="756430" cy="661604"/>
          </a:xfrm>
        </p:grpSpPr>
        <p:sp>
          <p:nvSpPr>
            <p:cNvPr id="74" name="חץ למטה 42">
              <a:extLst>
                <a:ext uri="{FF2B5EF4-FFF2-40B4-BE49-F238E27FC236}">
                  <a16:creationId xmlns:a16="http://schemas.microsoft.com/office/drawing/2014/main" id="{79D5E0F9-956F-4775-87E9-B695D98DBEFE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56F72A68-4CB2-49E2-A6E5-C9A3D4C1E0BB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76" name="קבוצה 75">
            <a:extLst>
              <a:ext uri="{FF2B5EF4-FFF2-40B4-BE49-F238E27FC236}">
                <a16:creationId xmlns:a16="http://schemas.microsoft.com/office/drawing/2014/main" id="{ABBA5556-D454-404B-8494-75896F7A561F}"/>
              </a:ext>
            </a:extLst>
          </p:cNvPr>
          <p:cNvGrpSpPr/>
          <p:nvPr/>
        </p:nvGrpSpPr>
        <p:grpSpPr>
          <a:xfrm rot="19504096">
            <a:off x="3223573" y="1732760"/>
            <a:ext cx="756430" cy="2315394"/>
            <a:chOff x="8712679" y="2668192"/>
            <a:chExt cx="756430" cy="661604"/>
          </a:xfrm>
        </p:grpSpPr>
        <p:sp>
          <p:nvSpPr>
            <p:cNvPr id="77" name="חץ למטה 42">
              <a:extLst>
                <a:ext uri="{FF2B5EF4-FFF2-40B4-BE49-F238E27FC236}">
                  <a16:creationId xmlns:a16="http://schemas.microsoft.com/office/drawing/2014/main" id="{BB972B41-B193-42EF-B302-F533C25186B0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D693579B-8DD6-4697-8116-A3CDE47EEF67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79" name="קבוצה 78">
            <a:extLst>
              <a:ext uri="{FF2B5EF4-FFF2-40B4-BE49-F238E27FC236}">
                <a16:creationId xmlns:a16="http://schemas.microsoft.com/office/drawing/2014/main" id="{B644A9A0-649E-4AEC-BE0C-17E483318578}"/>
              </a:ext>
            </a:extLst>
          </p:cNvPr>
          <p:cNvGrpSpPr/>
          <p:nvPr/>
        </p:nvGrpSpPr>
        <p:grpSpPr>
          <a:xfrm rot="1370103">
            <a:off x="1679139" y="2015183"/>
            <a:ext cx="756430" cy="1792641"/>
            <a:chOff x="8712679" y="2668192"/>
            <a:chExt cx="756430" cy="661604"/>
          </a:xfrm>
        </p:grpSpPr>
        <p:sp>
          <p:nvSpPr>
            <p:cNvPr id="80" name="חץ למטה 42">
              <a:extLst>
                <a:ext uri="{FF2B5EF4-FFF2-40B4-BE49-F238E27FC236}">
                  <a16:creationId xmlns:a16="http://schemas.microsoft.com/office/drawing/2014/main" id="{23BD454A-47EE-45BA-BD47-611CD415008E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9BE68797-1DB2-42ED-8520-AED0436E0C1F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82" name="קבוצה 81">
            <a:extLst>
              <a:ext uri="{FF2B5EF4-FFF2-40B4-BE49-F238E27FC236}">
                <a16:creationId xmlns:a16="http://schemas.microsoft.com/office/drawing/2014/main" id="{4D684E46-8FA1-4F33-ACEA-4F9DD0145C69}"/>
              </a:ext>
            </a:extLst>
          </p:cNvPr>
          <p:cNvGrpSpPr/>
          <p:nvPr/>
        </p:nvGrpSpPr>
        <p:grpSpPr>
          <a:xfrm rot="19669531">
            <a:off x="704968" y="2993908"/>
            <a:ext cx="756430" cy="871671"/>
            <a:chOff x="8712679" y="2668192"/>
            <a:chExt cx="756430" cy="661604"/>
          </a:xfrm>
        </p:grpSpPr>
        <p:sp>
          <p:nvSpPr>
            <p:cNvPr id="83" name="חץ למטה 42">
              <a:extLst>
                <a:ext uri="{FF2B5EF4-FFF2-40B4-BE49-F238E27FC236}">
                  <a16:creationId xmlns:a16="http://schemas.microsoft.com/office/drawing/2014/main" id="{81A6B351-2580-4D66-B2BC-039E43999C24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2B41E4AE-DAFF-4088-9C56-C1F5EB9CC5B4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85" name="קבוצה 84">
            <a:extLst>
              <a:ext uri="{FF2B5EF4-FFF2-40B4-BE49-F238E27FC236}">
                <a16:creationId xmlns:a16="http://schemas.microsoft.com/office/drawing/2014/main" id="{DD1BFBD0-8C98-42BA-8FB7-B7F2BF0C23B8}"/>
              </a:ext>
            </a:extLst>
          </p:cNvPr>
          <p:cNvGrpSpPr/>
          <p:nvPr/>
        </p:nvGrpSpPr>
        <p:grpSpPr>
          <a:xfrm rot="3546166">
            <a:off x="1391998" y="4695965"/>
            <a:ext cx="1240887" cy="573531"/>
            <a:chOff x="3338940" y="3851820"/>
            <a:chExt cx="100613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86" name="קבוצה 85">
              <a:extLst>
                <a:ext uri="{FF2B5EF4-FFF2-40B4-BE49-F238E27FC236}">
                  <a16:creationId xmlns:a16="http://schemas.microsoft.com/office/drawing/2014/main" id="{1F0FC83E-9E6B-4FEA-8743-079113529CCE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88" name="חץ ימינה 47">
                <a:extLst>
                  <a:ext uri="{FF2B5EF4-FFF2-40B4-BE49-F238E27FC236}">
                    <a16:creationId xmlns:a16="http://schemas.microsoft.com/office/drawing/2014/main" id="{0B3043B7-B487-460F-857F-27D056A92421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DB7DF6F5-6D97-4AF1-91A4-704788651A55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20331F3F-A4EA-4A17-AAEE-61EA27AAD83A}"/>
                </a:ext>
              </a:extLst>
            </p:cNvPr>
            <p:cNvSpPr txBox="1"/>
            <p:nvPr/>
          </p:nvSpPr>
          <p:spPr>
            <a:xfrm rot="38792">
              <a:off x="3601474" y="4010221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90" name="קשת מלאה 89">
            <a:extLst>
              <a:ext uri="{FF2B5EF4-FFF2-40B4-BE49-F238E27FC236}">
                <a16:creationId xmlns:a16="http://schemas.microsoft.com/office/drawing/2014/main" id="{33ABC998-7924-4628-BA9F-0E1A8B7E6137}"/>
              </a:ext>
            </a:extLst>
          </p:cNvPr>
          <p:cNvSpPr/>
          <p:nvPr/>
        </p:nvSpPr>
        <p:spPr>
          <a:xfrm rot="7293874">
            <a:off x="1605009" y="3293770"/>
            <a:ext cx="5364876" cy="2668031"/>
          </a:xfrm>
          <a:prstGeom prst="blockArc">
            <a:avLst>
              <a:gd name="adj1" fmla="val 10293026"/>
              <a:gd name="adj2" fmla="val 636753"/>
              <a:gd name="adj3" fmla="val 1413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1EBF6E5C-6A6C-484A-AE21-4F022D519DC6}"/>
              </a:ext>
            </a:extLst>
          </p:cNvPr>
          <p:cNvSpPr txBox="1"/>
          <p:nvPr/>
        </p:nvSpPr>
        <p:spPr>
          <a:xfrm rot="18036232">
            <a:off x="3349087" y="4953528"/>
            <a:ext cx="351999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דבורה אשת חמיו של גד ומותרת לו</a:t>
            </a:r>
          </a:p>
        </p:txBody>
      </p:sp>
      <p:grpSp>
        <p:nvGrpSpPr>
          <p:cNvPr id="92" name="קבוצה 91">
            <a:extLst>
              <a:ext uri="{FF2B5EF4-FFF2-40B4-BE49-F238E27FC236}">
                <a16:creationId xmlns:a16="http://schemas.microsoft.com/office/drawing/2014/main" id="{2EAE587B-A9CD-4874-95BC-BC575B3DCAA4}"/>
              </a:ext>
            </a:extLst>
          </p:cNvPr>
          <p:cNvGrpSpPr/>
          <p:nvPr/>
        </p:nvGrpSpPr>
        <p:grpSpPr>
          <a:xfrm rot="19182785">
            <a:off x="2037927" y="4495351"/>
            <a:ext cx="2641371" cy="646331"/>
            <a:chOff x="4777617" y="4157036"/>
            <a:chExt cx="2276390" cy="646331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93" name="חץ שמאלה-ימינה 79">
              <a:extLst>
                <a:ext uri="{FF2B5EF4-FFF2-40B4-BE49-F238E27FC236}">
                  <a16:creationId xmlns:a16="http://schemas.microsoft.com/office/drawing/2014/main" id="{81CE6886-468D-4F31-AAD4-CC2BA7CE9D43}"/>
                </a:ext>
              </a:extLst>
            </p:cNvPr>
            <p:cNvSpPr/>
            <p:nvPr/>
          </p:nvSpPr>
          <p:spPr>
            <a:xfrm>
              <a:off x="4777617" y="4193724"/>
              <a:ext cx="2276390" cy="583000"/>
            </a:xfrm>
            <a:prstGeom prst="leftRight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0E7D3019-9FBD-4F27-A375-DE9007A5BFB7}"/>
                </a:ext>
              </a:extLst>
            </p:cNvPr>
            <p:cNvSpPr txBox="1"/>
            <p:nvPr/>
          </p:nvSpPr>
          <p:spPr>
            <a:xfrm>
              <a:off x="5097013" y="4157036"/>
              <a:ext cx="1560560" cy="646331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לאה אחות אשתו מן האב ואסורה לו</a:t>
              </a:r>
            </a:p>
          </p:txBody>
        </p:sp>
      </p:grpSp>
      <p:sp>
        <p:nvSpPr>
          <p:cNvPr id="95" name="TextBox 94">
            <a:extLst>
              <a:ext uri="{FF2B5EF4-FFF2-40B4-BE49-F238E27FC236}">
                <a16:creationId xmlns:a16="http://schemas.microsoft.com/office/drawing/2014/main" id="{89A53AD4-4488-4282-B811-34738FA91B82}"/>
              </a:ext>
            </a:extLst>
          </p:cNvPr>
          <p:cNvSpPr txBox="1"/>
          <p:nvPr/>
        </p:nvSpPr>
        <p:spPr>
          <a:xfrm>
            <a:off x="1694209" y="2687288"/>
            <a:ext cx="3219449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דבורה תאמר לגד:  אני מותרת לך אבל בתי לאה אסורה לך</a:t>
            </a:r>
          </a:p>
        </p:txBody>
      </p:sp>
      <p:sp>
        <p:nvSpPr>
          <p:cNvPr id="97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A96E49-D207-44AB-BD1C-687D6A98E137}" type="datetime4">
              <a:rPr lang="he-IL" smtClean="0"/>
              <a:t>כ"ו.אדר ב.תשפ"ב</a:t>
            </a:fld>
            <a:endParaRPr lang="he-IL"/>
          </a:p>
        </p:txBody>
      </p:sp>
      <p:sp>
        <p:nvSpPr>
          <p:cNvPr id="98" name="מציין מיקום של כותרת תחתונה 4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>
                <a:hlinkClick r:id="rId11"/>
              </a:rPr>
              <a:t>izakrossler@gmail.com</a:t>
            </a:r>
            <a:r>
              <a:rPr lang="en-US" dirty="0"/>
              <a:t>  </a:t>
            </a:r>
            <a:endParaRPr lang="he-IL" dirty="0"/>
          </a:p>
        </p:txBody>
      </p:sp>
      <p:sp>
        <p:nvSpPr>
          <p:cNvPr id="99" name="מציין מיקום של מספר שקופית 96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5</a:t>
            </a:fld>
            <a:endParaRPr lang="he-IL"/>
          </a:p>
        </p:txBody>
      </p:sp>
      <p:sp>
        <p:nvSpPr>
          <p:cNvPr id="100" name="לחצן פעולה: עבור לדף הבית 81">
            <a:hlinkClick r:id="rId12" action="ppaction://hlinksldjump" highlightClick="1"/>
            <a:extLst>
              <a:ext uri="{FF2B5EF4-FFF2-40B4-BE49-F238E27FC236}">
                <a16:creationId xmlns:a16="http://schemas.microsoft.com/office/drawing/2014/main" id="{95B9B917-28FC-475D-9C96-DF656A198220}"/>
              </a:ext>
            </a:extLst>
          </p:cNvPr>
          <p:cNvSpPr/>
          <p:nvPr/>
        </p:nvSpPr>
        <p:spPr>
          <a:xfrm>
            <a:off x="6868455" y="5587192"/>
            <a:ext cx="496157" cy="674831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373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" presetClass="entr" presetSubtype="9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16" presetClass="entr" presetSubtype="4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3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750"/>
                            </p:stCondLst>
                            <p:childTnLst>
                              <p:par>
                                <p:cTn id="140" presetID="3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9" grpId="0" animBg="1"/>
      <p:bldP spid="40" grpId="0"/>
      <p:bldP spid="41" grpId="0" animBg="1"/>
      <p:bldP spid="42" grpId="0"/>
      <p:bldP spid="43" grpId="0" animBg="1"/>
      <p:bldP spid="44" grpId="0" animBg="1"/>
      <p:bldP spid="90" grpId="0" animBg="1"/>
      <p:bldP spid="91" grpId="0"/>
      <p:bldP spid="9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קבוצה 1"/>
          <p:cNvGrpSpPr/>
          <p:nvPr/>
        </p:nvGrpSpPr>
        <p:grpSpPr>
          <a:xfrm>
            <a:off x="10212754" y="1280231"/>
            <a:ext cx="939800" cy="990600"/>
            <a:chOff x="4794371" y="3098561"/>
            <a:chExt cx="939800" cy="990600"/>
          </a:xfrm>
        </p:grpSpPr>
        <p:pic>
          <p:nvPicPr>
            <p:cNvPr id="3" name="תמונה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קבוצה 4"/>
          <p:cNvGrpSpPr/>
          <p:nvPr/>
        </p:nvGrpSpPr>
        <p:grpSpPr>
          <a:xfrm>
            <a:off x="10476835" y="5331999"/>
            <a:ext cx="1170677" cy="914400"/>
            <a:chOff x="3976777" y="2893924"/>
            <a:chExt cx="1170677" cy="914400"/>
          </a:xfrm>
        </p:grpSpPr>
        <p:pic>
          <p:nvPicPr>
            <p:cNvPr id="6" name="תמונה 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93924"/>
              <a:ext cx="1104900" cy="914400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8" name="קבוצה 7"/>
          <p:cNvGrpSpPr/>
          <p:nvPr/>
        </p:nvGrpSpPr>
        <p:grpSpPr>
          <a:xfrm>
            <a:off x="10491673" y="3356915"/>
            <a:ext cx="1016000" cy="889000"/>
            <a:chOff x="4167637" y="3734998"/>
            <a:chExt cx="1016000" cy="889000"/>
          </a:xfrm>
        </p:grpSpPr>
        <p:pic>
          <p:nvPicPr>
            <p:cNvPr id="9" name="תמונה 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A92A3735-8A27-4F2A-AEE5-7FA7A84B0B3D}"/>
              </a:ext>
            </a:extLst>
          </p:cNvPr>
          <p:cNvSpPr txBox="1"/>
          <p:nvPr/>
        </p:nvSpPr>
        <p:spPr>
          <a:xfrm>
            <a:off x="4969491" y="243644"/>
            <a:ext cx="2136913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dirty="0"/>
              <a:t>שניות</a:t>
            </a:r>
            <a:endParaRPr lang="he-IL" dirty="0"/>
          </a:p>
        </p:txBody>
      </p:sp>
      <p:sp>
        <p:nvSpPr>
          <p:cNvPr id="12" name="TextBox 11"/>
          <p:cNvSpPr txBox="1"/>
          <p:nvPr/>
        </p:nvSpPr>
        <p:spPr>
          <a:xfrm>
            <a:off x="7106404" y="259211"/>
            <a:ext cx="115147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דף </a:t>
            </a:r>
            <a:r>
              <a:rPr lang="he-IL" dirty="0" err="1"/>
              <a:t>כא</a:t>
            </a:r>
            <a:r>
              <a:rPr lang="he-IL" dirty="0"/>
              <a:t>  א </a:t>
            </a:r>
          </a:p>
        </p:txBody>
      </p:sp>
      <p:grpSp>
        <p:nvGrpSpPr>
          <p:cNvPr id="13" name="קבוצה 12"/>
          <p:cNvGrpSpPr/>
          <p:nvPr/>
        </p:nvGrpSpPr>
        <p:grpSpPr>
          <a:xfrm>
            <a:off x="8343989" y="4996132"/>
            <a:ext cx="889000" cy="889000"/>
            <a:chOff x="1327894" y="2176378"/>
            <a:chExt cx="889000" cy="889000"/>
          </a:xfrm>
        </p:grpSpPr>
        <p:pic>
          <p:nvPicPr>
            <p:cNvPr id="14" name="תמונה 1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16" name="קבוצה 15"/>
          <p:cNvGrpSpPr/>
          <p:nvPr/>
        </p:nvGrpSpPr>
        <p:grpSpPr>
          <a:xfrm>
            <a:off x="10695574" y="4269514"/>
            <a:ext cx="722050" cy="110248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17" name="חץ למטה 1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9" name="קבוצה 18"/>
          <p:cNvGrpSpPr/>
          <p:nvPr/>
        </p:nvGrpSpPr>
        <p:grpSpPr>
          <a:xfrm>
            <a:off x="10534326" y="2270831"/>
            <a:ext cx="722050" cy="1095666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0" name="חץ למטה 19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2" name="קבוצה 21"/>
          <p:cNvGrpSpPr/>
          <p:nvPr/>
        </p:nvGrpSpPr>
        <p:grpSpPr>
          <a:xfrm rot="1332084">
            <a:off x="9264056" y="5347402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3" name="קבוצה 22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5" name="חץ ימינה 24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/>
          </p:nvSpPr>
          <p:spPr>
            <a:xfrm>
              <a:off x="3617892" y="4014017"/>
              <a:ext cx="72719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27" name="קשת מלאה 26"/>
          <p:cNvSpPr/>
          <p:nvPr/>
        </p:nvSpPr>
        <p:spPr>
          <a:xfrm rot="20038521">
            <a:off x="8210110" y="3531861"/>
            <a:ext cx="2650601" cy="1680788"/>
          </a:xfrm>
          <a:prstGeom prst="blockArc">
            <a:avLst>
              <a:gd name="adj1" fmla="val 10297972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 rot="20087764">
            <a:off x="8500429" y="3669705"/>
            <a:ext cx="134518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חנה כלת גד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651892" y="2425028"/>
            <a:ext cx="2519711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כלת גד אסורה ללוי מדרבנן שגזרו משום כלתו</a:t>
            </a:r>
          </a:p>
        </p:txBody>
      </p:sp>
      <p:grpSp>
        <p:nvGrpSpPr>
          <p:cNvPr id="30" name="קבוצה 29"/>
          <p:cNvGrpSpPr/>
          <p:nvPr/>
        </p:nvGrpSpPr>
        <p:grpSpPr>
          <a:xfrm>
            <a:off x="973440" y="5473525"/>
            <a:ext cx="939800" cy="990600"/>
            <a:chOff x="4794371" y="3098561"/>
            <a:chExt cx="939800" cy="990600"/>
          </a:xfrm>
        </p:grpSpPr>
        <p:pic>
          <p:nvPicPr>
            <p:cNvPr id="31" name="תמונה 3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32" name="TextBox 31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3" name="קבוצה 32"/>
          <p:cNvGrpSpPr/>
          <p:nvPr/>
        </p:nvGrpSpPr>
        <p:grpSpPr>
          <a:xfrm>
            <a:off x="809330" y="3308271"/>
            <a:ext cx="1274312" cy="1092200"/>
            <a:chOff x="5399538" y="2882900"/>
            <a:chExt cx="1274312" cy="1092200"/>
          </a:xfrm>
        </p:grpSpPr>
        <p:pic>
          <p:nvPicPr>
            <p:cNvPr id="34" name="תמונה 3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35" name="TextBox 34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36" name="קבוצה 35"/>
          <p:cNvGrpSpPr/>
          <p:nvPr/>
        </p:nvGrpSpPr>
        <p:grpSpPr>
          <a:xfrm>
            <a:off x="3109314" y="4786952"/>
            <a:ext cx="934053" cy="990600"/>
            <a:chOff x="5147576" y="4839179"/>
            <a:chExt cx="723900" cy="889000"/>
          </a:xfrm>
        </p:grpSpPr>
        <p:pic>
          <p:nvPicPr>
            <p:cNvPr id="37" name="תמונה 3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38" name="TextBox 37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39" name="קבוצה 38"/>
          <p:cNvGrpSpPr/>
          <p:nvPr/>
        </p:nvGrpSpPr>
        <p:grpSpPr>
          <a:xfrm>
            <a:off x="956043" y="1486172"/>
            <a:ext cx="1155700" cy="990600"/>
            <a:chOff x="7695484" y="1138474"/>
            <a:chExt cx="1155700" cy="990600"/>
          </a:xfrm>
        </p:grpSpPr>
        <p:pic>
          <p:nvPicPr>
            <p:cNvPr id="40" name="תמונה 39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10086680" y="591186"/>
            <a:ext cx="100838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כלת בנו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103361" y="766864"/>
            <a:ext cx="100838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כלת בתו</a:t>
            </a:r>
          </a:p>
        </p:txBody>
      </p:sp>
      <p:grpSp>
        <p:nvGrpSpPr>
          <p:cNvPr id="44" name="קבוצה 43"/>
          <p:cNvGrpSpPr/>
          <p:nvPr/>
        </p:nvGrpSpPr>
        <p:grpSpPr>
          <a:xfrm>
            <a:off x="1013076" y="2582238"/>
            <a:ext cx="756430" cy="661604"/>
            <a:chOff x="8712679" y="2668192"/>
            <a:chExt cx="756430" cy="661604"/>
          </a:xfrm>
        </p:grpSpPr>
        <p:sp>
          <p:nvSpPr>
            <p:cNvPr id="45" name="חץ למטה 44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47" name="קבוצה 46"/>
          <p:cNvGrpSpPr/>
          <p:nvPr/>
        </p:nvGrpSpPr>
        <p:grpSpPr>
          <a:xfrm>
            <a:off x="1034562" y="4355755"/>
            <a:ext cx="722050" cy="110248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8" name="חץ למטה 47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0" name="קבוצה 49"/>
          <p:cNvGrpSpPr/>
          <p:nvPr/>
        </p:nvGrpSpPr>
        <p:grpSpPr>
          <a:xfrm rot="10361405">
            <a:off x="1678914" y="5509664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1" name="קבוצה 50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3" name="חץ ימינה 52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2" name="TextBox 51"/>
            <p:cNvSpPr txBox="1"/>
            <p:nvPr/>
          </p:nvSpPr>
          <p:spPr>
            <a:xfrm rot="10745404">
              <a:off x="3617892" y="4014017"/>
              <a:ext cx="72719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55" name="קשת מלאה 54"/>
          <p:cNvSpPr/>
          <p:nvPr/>
        </p:nvSpPr>
        <p:spPr>
          <a:xfrm rot="2119931">
            <a:off x="1500759" y="3219970"/>
            <a:ext cx="2650601" cy="1680788"/>
          </a:xfrm>
          <a:prstGeom prst="blockArc">
            <a:avLst>
              <a:gd name="adj1" fmla="val 10297972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 rot="2102499">
            <a:off x="2285147" y="3324538"/>
            <a:ext cx="167009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רבקה כלת לאה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2433315" y="2185281"/>
            <a:ext cx="2852363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כלת לאה אסורה לשמעון מדרבנן שגזרו משום כלת בנו</a:t>
            </a:r>
          </a:p>
        </p:txBody>
      </p:sp>
      <p:sp>
        <p:nvSpPr>
          <p:cNvPr id="59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D5A0020B-B25A-488B-A69F-422817806BE9}" type="datetime4">
              <a:rPr lang="he-IL" smtClean="0"/>
              <a:t>כ"ו.אדר ב.תשפ"ב</a:t>
            </a:fld>
            <a:endParaRPr lang="he-IL"/>
          </a:p>
        </p:txBody>
      </p:sp>
      <p:sp>
        <p:nvSpPr>
          <p:cNvPr id="60" name="מציין מיקום של כותרת תחתונה 59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 err="1">
                <a:hlinkClick r:id="rId9"/>
              </a:rPr>
              <a:t>izakrossler@gmail.c</a:t>
            </a:r>
            <a:r>
              <a:rPr lang="en-US" dirty="0"/>
              <a:t> om </a:t>
            </a:r>
            <a:endParaRPr lang="he-IL" dirty="0"/>
          </a:p>
        </p:txBody>
      </p:sp>
      <p:sp>
        <p:nvSpPr>
          <p:cNvPr id="61" name="מציין מיקום של מספר שקופית 60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6</a:t>
            </a:fld>
            <a:endParaRPr lang="he-IL"/>
          </a:p>
        </p:txBody>
      </p:sp>
      <p:sp>
        <p:nvSpPr>
          <p:cNvPr id="62" name="לחצן פעולה: עבור לדף הבית 81">
            <a:hlinkClick r:id="rId10" action="ppaction://hlinksldjump" highlightClick="1"/>
            <a:extLst>
              <a:ext uri="{FF2B5EF4-FFF2-40B4-BE49-F238E27FC236}">
                <a16:creationId xmlns:a16="http://schemas.microsoft.com/office/drawing/2014/main" id="{95B9B917-28FC-475D-9C96-DF656A198220}"/>
              </a:ext>
            </a:extLst>
          </p:cNvPr>
          <p:cNvSpPr/>
          <p:nvPr/>
        </p:nvSpPr>
        <p:spPr>
          <a:xfrm>
            <a:off x="6295502" y="5319340"/>
            <a:ext cx="496157" cy="674831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13139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/>
      <p:bldP spid="29" grpId="0" animBg="1"/>
      <p:bldP spid="42" grpId="0" animBg="1"/>
      <p:bldP spid="43" grpId="0" animBg="1"/>
      <p:bldP spid="55" grpId="0" animBg="1"/>
      <p:bldP spid="56" grpId="0"/>
      <p:bldP spid="5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0B329C-1643-469C-8012-8050FB225B74}"/>
              </a:ext>
            </a:extLst>
          </p:cNvPr>
          <p:cNvSpPr txBox="1"/>
          <p:nvPr/>
        </p:nvSpPr>
        <p:spPr>
          <a:xfrm>
            <a:off x="4969491" y="243644"/>
            <a:ext cx="2136913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sz="2800" dirty="0"/>
              <a:t>שניות</a:t>
            </a:r>
            <a:endParaRPr lang="he-IL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BB9088-EFED-41BF-A00A-1A6AC4455512}"/>
              </a:ext>
            </a:extLst>
          </p:cNvPr>
          <p:cNvSpPr txBox="1"/>
          <p:nvPr/>
        </p:nvSpPr>
        <p:spPr>
          <a:xfrm>
            <a:off x="7106404" y="259211"/>
            <a:ext cx="115147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דף </a:t>
            </a:r>
            <a:r>
              <a:rPr lang="he-IL" dirty="0" err="1"/>
              <a:t>כא</a:t>
            </a:r>
            <a:r>
              <a:rPr lang="he-IL" dirty="0"/>
              <a:t>  א </a:t>
            </a:r>
          </a:p>
        </p:txBody>
      </p:sp>
      <p:grpSp>
        <p:nvGrpSpPr>
          <p:cNvPr id="4" name="קבוצה 3">
            <a:extLst>
              <a:ext uri="{FF2B5EF4-FFF2-40B4-BE49-F238E27FC236}">
                <a16:creationId xmlns:a16="http://schemas.microsoft.com/office/drawing/2014/main" id="{A82C5412-4C9E-4A8A-93EB-FB3A49301AD0}"/>
              </a:ext>
            </a:extLst>
          </p:cNvPr>
          <p:cNvGrpSpPr/>
          <p:nvPr/>
        </p:nvGrpSpPr>
        <p:grpSpPr>
          <a:xfrm>
            <a:off x="1595241" y="3811898"/>
            <a:ext cx="939800" cy="990600"/>
            <a:chOff x="4794371" y="3098561"/>
            <a:chExt cx="939800" cy="990600"/>
          </a:xfrm>
        </p:grpSpPr>
        <p:pic>
          <p:nvPicPr>
            <p:cNvPr id="5" name="תמונה 4">
              <a:extLst>
                <a:ext uri="{FF2B5EF4-FFF2-40B4-BE49-F238E27FC236}">
                  <a16:creationId xmlns:a16="http://schemas.microsoft.com/office/drawing/2014/main" id="{F600C7F0-C993-4E1A-80B4-EB55C8AC111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1DF7AAC-41DE-4DC1-A18E-8E7F98F32E8F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קבוצה 6">
            <a:extLst>
              <a:ext uri="{FF2B5EF4-FFF2-40B4-BE49-F238E27FC236}">
                <a16:creationId xmlns:a16="http://schemas.microsoft.com/office/drawing/2014/main" id="{54C9A9F5-E887-4678-AF38-46BA4A850473}"/>
              </a:ext>
            </a:extLst>
          </p:cNvPr>
          <p:cNvGrpSpPr/>
          <p:nvPr/>
        </p:nvGrpSpPr>
        <p:grpSpPr>
          <a:xfrm>
            <a:off x="399753" y="1248909"/>
            <a:ext cx="1016000" cy="889000"/>
            <a:chOff x="4167637" y="3734998"/>
            <a:chExt cx="1016000" cy="889000"/>
          </a:xfrm>
        </p:grpSpPr>
        <p:pic>
          <p:nvPicPr>
            <p:cNvPr id="8" name="תמונה 7">
              <a:extLst>
                <a:ext uri="{FF2B5EF4-FFF2-40B4-BE49-F238E27FC236}">
                  <a16:creationId xmlns:a16="http://schemas.microsoft.com/office/drawing/2014/main" id="{4FDDEBA4-E973-4CE7-B0C5-FD85CA2E7C7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8D3DFD8-9251-4C58-B8E0-4F8AF060D96D}"/>
                </a:ext>
              </a:extLst>
            </p:cNvPr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0" name="קבוצה 9">
            <a:extLst>
              <a:ext uri="{FF2B5EF4-FFF2-40B4-BE49-F238E27FC236}">
                <a16:creationId xmlns:a16="http://schemas.microsoft.com/office/drawing/2014/main" id="{743E0C18-B84F-48C6-8BD3-13E5BC3E1DB4}"/>
              </a:ext>
            </a:extLst>
          </p:cNvPr>
          <p:cNvGrpSpPr/>
          <p:nvPr/>
        </p:nvGrpSpPr>
        <p:grpSpPr>
          <a:xfrm>
            <a:off x="4052620" y="3217129"/>
            <a:ext cx="1274312" cy="1092200"/>
            <a:chOff x="5399538" y="2882900"/>
            <a:chExt cx="1274312" cy="1092200"/>
          </a:xfrm>
        </p:grpSpPr>
        <p:pic>
          <p:nvPicPr>
            <p:cNvPr id="11" name="תמונה 10">
              <a:extLst>
                <a:ext uri="{FF2B5EF4-FFF2-40B4-BE49-F238E27FC236}">
                  <a16:creationId xmlns:a16="http://schemas.microsoft.com/office/drawing/2014/main" id="{0CE5ED50-2433-44C6-A6CE-C16ADDF9B07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A960C84-F728-4D68-B835-CBE03B067F5F}"/>
                </a:ext>
              </a:extLst>
            </p:cNvPr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3" name="קבוצה 12">
            <a:extLst>
              <a:ext uri="{FF2B5EF4-FFF2-40B4-BE49-F238E27FC236}">
                <a16:creationId xmlns:a16="http://schemas.microsoft.com/office/drawing/2014/main" id="{16B00999-93EA-4A01-B5C6-A25A91462EAE}"/>
              </a:ext>
            </a:extLst>
          </p:cNvPr>
          <p:cNvGrpSpPr/>
          <p:nvPr/>
        </p:nvGrpSpPr>
        <p:grpSpPr>
          <a:xfrm>
            <a:off x="2619733" y="1825150"/>
            <a:ext cx="761162" cy="889000"/>
            <a:chOff x="4565410" y="4442364"/>
            <a:chExt cx="761162" cy="889000"/>
          </a:xfrm>
        </p:grpSpPr>
        <p:pic>
          <p:nvPicPr>
            <p:cNvPr id="14" name="תמונה 13">
              <a:extLst>
                <a:ext uri="{FF2B5EF4-FFF2-40B4-BE49-F238E27FC236}">
                  <a16:creationId xmlns:a16="http://schemas.microsoft.com/office/drawing/2014/main" id="{BB3F7730-AE48-45E0-8E19-D84E36FF64C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D10B997-A960-474D-BD9B-5A56596F2F41}"/>
                </a:ext>
              </a:extLst>
            </p:cNvPr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16" name="קבוצה 15">
            <a:extLst>
              <a:ext uri="{FF2B5EF4-FFF2-40B4-BE49-F238E27FC236}">
                <a16:creationId xmlns:a16="http://schemas.microsoft.com/office/drawing/2014/main" id="{5EF6B931-1B5E-4642-9608-A1EC7C6EA665}"/>
              </a:ext>
            </a:extLst>
          </p:cNvPr>
          <p:cNvGrpSpPr/>
          <p:nvPr/>
        </p:nvGrpSpPr>
        <p:grpSpPr>
          <a:xfrm>
            <a:off x="3241668" y="5273410"/>
            <a:ext cx="986708" cy="1003300"/>
            <a:chOff x="5011768" y="3997025"/>
            <a:chExt cx="986708" cy="1003300"/>
          </a:xfrm>
        </p:grpSpPr>
        <p:pic>
          <p:nvPicPr>
            <p:cNvPr id="17" name="תמונה 16">
              <a:extLst>
                <a:ext uri="{FF2B5EF4-FFF2-40B4-BE49-F238E27FC236}">
                  <a16:creationId xmlns:a16="http://schemas.microsoft.com/office/drawing/2014/main" id="{ED411492-17DA-4100-8172-441CC3804F7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64E2405-4A27-4D9E-A4E1-BC79E2011D79}"/>
                </a:ext>
              </a:extLst>
            </p:cNvPr>
            <p:cNvSpPr txBox="1"/>
            <p:nvPr/>
          </p:nvSpPr>
          <p:spPr>
            <a:xfrm>
              <a:off x="5011768" y="4632749"/>
              <a:ext cx="663394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</a:t>
              </a:r>
            </a:p>
          </p:txBody>
        </p:sp>
      </p:grpSp>
      <p:grpSp>
        <p:nvGrpSpPr>
          <p:cNvPr id="19" name="קבוצה 18">
            <a:extLst>
              <a:ext uri="{FF2B5EF4-FFF2-40B4-BE49-F238E27FC236}">
                <a16:creationId xmlns:a16="http://schemas.microsoft.com/office/drawing/2014/main" id="{661B228F-9C9F-466E-9BC2-8B252407E5C3}"/>
              </a:ext>
            </a:extLst>
          </p:cNvPr>
          <p:cNvGrpSpPr/>
          <p:nvPr/>
        </p:nvGrpSpPr>
        <p:grpSpPr>
          <a:xfrm rot="11536391">
            <a:off x="1415753" y="1693409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0" name="קבוצה 19">
              <a:extLst>
                <a:ext uri="{FF2B5EF4-FFF2-40B4-BE49-F238E27FC236}">
                  <a16:creationId xmlns:a16="http://schemas.microsoft.com/office/drawing/2014/main" id="{1218D1BA-7E7D-43EA-9FE5-1AC9DF3FC95C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2" name="חץ ימינה 47">
                <a:extLst>
                  <a:ext uri="{FF2B5EF4-FFF2-40B4-BE49-F238E27FC236}">
                    <a16:creationId xmlns:a16="http://schemas.microsoft.com/office/drawing/2014/main" id="{E6D64E17-C953-44EF-A15A-885A5BF063CB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45F27EA-09B8-4881-889D-58E851C72BCB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1FA8416-ACB1-493F-AD48-62F44C429EDD}"/>
                </a:ext>
              </a:extLst>
            </p:cNvPr>
            <p:cNvSpPr txBox="1"/>
            <p:nvPr/>
          </p:nvSpPr>
          <p:spPr>
            <a:xfrm rot="10800000">
              <a:off x="3617892" y="4014017"/>
              <a:ext cx="72719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24" name="קבוצה 23">
            <a:extLst>
              <a:ext uri="{FF2B5EF4-FFF2-40B4-BE49-F238E27FC236}">
                <a16:creationId xmlns:a16="http://schemas.microsoft.com/office/drawing/2014/main" id="{8CE03903-E613-4AC0-B667-43D737709FC5}"/>
              </a:ext>
            </a:extLst>
          </p:cNvPr>
          <p:cNvGrpSpPr/>
          <p:nvPr/>
        </p:nvGrpSpPr>
        <p:grpSpPr>
          <a:xfrm rot="1435684">
            <a:off x="2126986" y="2461901"/>
            <a:ext cx="722050" cy="1510456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5" name="חץ למטה 44">
              <a:extLst>
                <a:ext uri="{FF2B5EF4-FFF2-40B4-BE49-F238E27FC236}">
                  <a16:creationId xmlns:a16="http://schemas.microsoft.com/office/drawing/2014/main" id="{1B909BA8-69B5-42B8-ADA0-CC4B645827F0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F03AB557-E8D1-4CEE-B748-E4A0BFD57763}"/>
                </a:ext>
              </a:extLst>
            </p:cNvPr>
            <p:cNvSpPr txBox="1"/>
            <p:nvPr/>
          </p:nvSpPr>
          <p:spPr>
            <a:xfrm>
              <a:off x="6215148" y="3736994"/>
              <a:ext cx="465446" cy="379735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 מבעל אחר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7" name="קבוצה 26">
            <a:extLst>
              <a:ext uri="{FF2B5EF4-FFF2-40B4-BE49-F238E27FC236}">
                <a16:creationId xmlns:a16="http://schemas.microsoft.com/office/drawing/2014/main" id="{EB8FD871-694E-42A3-A8C7-10C74D2034CD}"/>
              </a:ext>
            </a:extLst>
          </p:cNvPr>
          <p:cNvGrpSpPr/>
          <p:nvPr/>
        </p:nvGrpSpPr>
        <p:grpSpPr>
          <a:xfrm rot="9815087">
            <a:off x="2552131" y="4053610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8" name="קבוצה 27">
              <a:extLst>
                <a:ext uri="{FF2B5EF4-FFF2-40B4-BE49-F238E27FC236}">
                  <a16:creationId xmlns:a16="http://schemas.microsoft.com/office/drawing/2014/main" id="{184FC8DA-F4FF-43F5-AB7E-DF24FDDCD453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0" name="חץ ימינה 47">
                <a:extLst>
                  <a:ext uri="{FF2B5EF4-FFF2-40B4-BE49-F238E27FC236}">
                    <a16:creationId xmlns:a16="http://schemas.microsoft.com/office/drawing/2014/main" id="{26D0138D-8D9A-463E-A5ED-C0C4749FFA0A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7FE985F2-7C50-462E-B266-AFCE36AE63E3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43A7E1B-47C8-4B20-B169-4C1D0D4B8376}"/>
                </a:ext>
              </a:extLst>
            </p:cNvPr>
            <p:cNvSpPr txBox="1"/>
            <p:nvPr/>
          </p:nvSpPr>
          <p:spPr>
            <a:xfrm rot="10800000">
              <a:off x="3617892" y="4014017"/>
              <a:ext cx="72719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2" name="קבוצה 31">
            <a:extLst>
              <a:ext uri="{FF2B5EF4-FFF2-40B4-BE49-F238E27FC236}">
                <a16:creationId xmlns:a16="http://schemas.microsoft.com/office/drawing/2014/main" id="{E4CF213E-C8B3-4DC9-B274-EC3BB49166A7}"/>
              </a:ext>
            </a:extLst>
          </p:cNvPr>
          <p:cNvGrpSpPr/>
          <p:nvPr/>
        </p:nvGrpSpPr>
        <p:grpSpPr>
          <a:xfrm rot="19094533">
            <a:off x="2444323" y="4831260"/>
            <a:ext cx="756430" cy="1350071"/>
            <a:chOff x="8712679" y="2668192"/>
            <a:chExt cx="756430" cy="661604"/>
          </a:xfrm>
        </p:grpSpPr>
        <p:sp>
          <p:nvSpPr>
            <p:cNvPr id="33" name="חץ למטה 42">
              <a:extLst>
                <a:ext uri="{FF2B5EF4-FFF2-40B4-BE49-F238E27FC236}">
                  <a16:creationId xmlns:a16="http://schemas.microsoft.com/office/drawing/2014/main" id="{3DDBF021-7FE5-46C5-BA42-EE26CE6019A3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C20ED64F-C0DF-4420-92DF-4A3315966952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35" name="קבוצה 34">
            <a:extLst>
              <a:ext uri="{FF2B5EF4-FFF2-40B4-BE49-F238E27FC236}">
                <a16:creationId xmlns:a16="http://schemas.microsoft.com/office/drawing/2014/main" id="{87C0F204-EFF0-40B9-9EF4-A1D6A7A54C0D}"/>
              </a:ext>
            </a:extLst>
          </p:cNvPr>
          <p:cNvGrpSpPr/>
          <p:nvPr/>
        </p:nvGrpSpPr>
        <p:grpSpPr>
          <a:xfrm rot="1640595">
            <a:off x="3947371" y="4281247"/>
            <a:ext cx="756430" cy="1315064"/>
            <a:chOff x="8712679" y="2668192"/>
            <a:chExt cx="756430" cy="661604"/>
          </a:xfrm>
        </p:grpSpPr>
        <p:sp>
          <p:nvSpPr>
            <p:cNvPr id="36" name="חץ למטה 42">
              <a:extLst>
                <a:ext uri="{FF2B5EF4-FFF2-40B4-BE49-F238E27FC236}">
                  <a16:creationId xmlns:a16="http://schemas.microsoft.com/office/drawing/2014/main" id="{129C07F0-994E-4773-BE9F-C89CD0EDB56F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B650FC7-BF7E-4D92-823B-0AAE92BCAF43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sp>
        <p:nvSpPr>
          <p:cNvPr id="38" name="קשת מלאה 37">
            <a:extLst>
              <a:ext uri="{FF2B5EF4-FFF2-40B4-BE49-F238E27FC236}">
                <a16:creationId xmlns:a16="http://schemas.microsoft.com/office/drawing/2014/main" id="{E440D05C-89CD-4BF6-BE7E-AC5C3447EA4C}"/>
              </a:ext>
            </a:extLst>
          </p:cNvPr>
          <p:cNvSpPr/>
          <p:nvPr/>
        </p:nvSpPr>
        <p:spPr>
          <a:xfrm rot="1882875">
            <a:off x="232987" y="1213762"/>
            <a:ext cx="5161597" cy="1698095"/>
          </a:xfrm>
          <a:prstGeom prst="blockArc">
            <a:avLst>
              <a:gd name="adj1" fmla="val 10258700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68B5751-6667-4E3E-96F7-07BE12AC2D05}"/>
              </a:ext>
            </a:extLst>
          </p:cNvPr>
          <p:cNvSpPr txBox="1"/>
          <p:nvPr/>
        </p:nvSpPr>
        <p:spPr>
          <a:xfrm rot="1682497">
            <a:off x="1363373" y="1298533"/>
            <a:ext cx="339918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לאה אשת </a:t>
            </a:r>
            <a:r>
              <a:rPr lang="he-IL" dirty="0" err="1"/>
              <a:t>חורגו</a:t>
            </a:r>
            <a:r>
              <a:rPr lang="he-IL" dirty="0"/>
              <a:t> של גד ומותרת לו</a:t>
            </a:r>
          </a:p>
        </p:txBody>
      </p:sp>
      <p:sp>
        <p:nvSpPr>
          <p:cNvPr id="40" name="קשת מלאה 39">
            <a:extLst>
              <a:ext uri="{FF2B5EF4-FFF2-40B4-BE49-F238E27FC236}">
                <a16:creationId xmlns:a16="http://schemas.microsoft.com/office/drawing/2014/main" id="{24EF20C7-436D-41C9-B7F5-87295A987646}"/>
              </a:ext>
            </a:extLst>
          </p:cNvPr>
          <p:cNvSpPr/>
          <p:nvPr/>
        </p:nvSpPr>
        <p:spPr>
          <a:xfrm rot="14274930">
            <a:off x="-770145" y="3638397"/>
            <a:ext cx="5653486" cy="1698095"/>
          </a:xfrm>
          <a:prstGeom prst="blockArc">
            <a:avLst>
              <a:gd name="adj1" fmla="val 10514251"/>
              <a:gd name="adj2" fmla="val 121823"/>
              <a:gd name="adj3" fmla="val 24608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1BEDE69-9C41-4268-BA5A-19114B1A8DAC}"/>
              </a:ext>
            </a:extLst>
          </p:cNvPr>
          <p:cNvSpPr txBox="1"/>
          <p:nvPr/>
        </p:nvSpPr>
        <p:spPr>
          <a:xfrm rot="3601969">
            <a:off x="-788199" y="4001075"/>
            <a:ext cx="5047985" cy="807334"/>
          </a:xfrm>
          <a:prstGeom prst="rect">
            <a:avLst/>
          </a:prstGeom>
          <a:noFill/>
        </p:spPr>
        <p:txBody>
          <a:bodyPr wrap="square" rtlCol="1">
            <a:prstTxWarp prst="textArchDown">
              <a:avLst/>
            </a:prstTxWarp>
            <a:spAutoFit/>
          </a:bodyPr>
          <a:lstStyle/>
          <a:p>
            <a:r>
              <a:rPr lang="he-IL" dirty="0"/>
              <a:t>דבורה בת </a:t>
            </a:r>
            <a:r>
              <a:rPr lang="he-IL" dirty="0" err="1"/>
              <a:t>חורגו</a:t>
            </a:r>
            <a:r>
              <a:rPr lang="he-IL" dirty="0"/>
              <a:t> של גד ואסורה לו משום אישה ובת בנה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FE81B84-90FD-463B-810B-8A8FB121BC2A}"/>
              </a:ext>
            </a:extLst>
          </p:cNvPr>
          <p:cNvSpPr txBox="1"/>
          <p:nvPr/>
        </p:nvSpPr>
        <p:spPr>
          <a:xfrm>
            <a:off x="168378" y="104173"/>
            <a:ext cx="3710798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מותר באשת </a:t>
            </a:r>
            <a:r>
              <a:rPr lang="he-IL" dirty="0" err="1"/>
              <a:t>חורגו</a:t>
            </a:r>
            <a:r>
              <a:rPr lang="he-IL" dirty="0"/>
              <a:t> ואסור בבת </a:t>
            </a:r>
            <a:r>
              <a:rPr lang="he-IL" dirty="0" err="1"/>
              <a:t>חורגו</a:t>
            </a:r>
            <a:endParaRPr lang="he-IL" dirty="0"/>
          </a:p>
        </p:txBody>
      </p:sp>
      <p:grpSp>
        <p:nvGrpSpPr>
          <p:cNvPr id="43" name="קבוצה 42">
            <a:extLst>
              <a:ext uri="{FF2B5EF4-FFF2-40B4-BE49-F238E27FC236}">
                <a16:creationId xmlns:a16="http://schemas.microsoft.com/office/drawing/2014/main" id="{786D22A6-F3D1-4F2B-A993-8BEE910825BF}"/>
              </a:ext>
            </a:extLst>
          </p:cNvPr>
          <p:cNvGrpSpPr/>
          <p:nvPr/>
        </p:nvGrpSpPr>
        <p:grpSpPr>
          <a:xfrm>
            <a:off x="10741142" y="4097330"/>
            <a:ext cx="1148167" cy="1092200"/>
            <a:chOff x="7741009" y="2738648"/>
            <a:chExt cx="1092200" cy="1092200"/>
          </a:xfrm>
        </p:grpSpPr>
        <p:pic>
          <p:nvPicPr>
            <p:cNvPr id="44" name="תמונה 43">
              <a:extLst>
                <a:ext uri="{FF2B5EF4-FFF2-40B4-BE49-F238E27FC236}">
                  <a16:creationId xmlns:a16="http://schemas.microsoft.com/office/drawing/2014/main" id="{561A33F6-BAA6-4731-9759-C4715DEAE89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232B1EA2-B12B-4274-AA76-4430C0170908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6" name="קבוצה 45">
            <a:extLst>
              <a:ext uri="{FF2B5EF4-FFF2-40B4-BE49-F238E27FC236}">
                <a16:creationId xmlns:a16="http://schemas.microsoft.com/office/drawing/2014/main" id="{F28DE7ED-8805-4962-9441-6F2624FB6887}"/>
              </a:ext>
            </a:extLst>
          </p:cNvPr>
          <p:cNvGrpSpPr/>
          <p:nvPr/>
        </p:nvGrpSpPr>
        <p:grpSpPr>
          <a:xfrm>
            <a:off x="10904973" y="1545280"/>
            <a:ext cx="1106818" cy="927936"/>
            <a:chOff x="5473700" y="2876550"/>
            <a:chExt cx="1244600" cy="1104900"/>
          </a:xfrm>
        </p:grpSpPr>
        <p:pic>
          <p:nvPicPr>
            <p:cNvPr id="47" name="תמונה 46">
              <a:extLst>
                <a:ext uri="{FF2B5EF4-FFF2-40B4-BE49-F238E27FC236}">
                  <a16:creationId xmlns:a16="http://schemas.microsoft.com/office/drawing/2014/main" id="{C3647403-C6BC-4584-8510-21E90CB03DA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19FD97E5-EF74-49DE-BEEF-5D75F75639CA}"/>
                </a:ext>
              </a:extLst>
            </p:cNvPr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49" name="קבוצה 48">
            <a:extLst>
              <a:ext uri="{FF2B5EF4-FFF2-40B4-BE49-F238E27FC236}">
                <a16:creationId xmlns:a16="http://schemas.microsoft.com/office/drawing/2014/main" id="{E95D6253-6118-4DEA-B70A-71B93E06A056}"/>
              </a:ext>
            </a:extLst>
          </p:cNvPr>
          <p:cNvGrpSpPr/>
          <p:nvPr/>
        </p:nvGrpSpPr>
        <p:grpSpPr>
          <a:xfrm>
            <a:off x="6298243" y="1987579"/>
            <a:ext cx="934053" cy="990600"/>
            <a:chOff x="5147576" y="4839179"/>
            <a:chExt cx="723900" cy="889000"/>
          </a:xfrm>
        </p:grpSpPr>
        <p:pic>
          <p:nvPicPr>
            <p:cNvPr id="50" name="תמונה 49">
              <a:extLst>
                <a:ext uri="{FF2B5EF4-FFF2-40B4-BE49-F238E27FC236}">
                  <a16:creationId xmlns:a16="http://schemas.microsoft.com/office/drawing/2014/main" id="{E3B953A7-F766-4DE2-A6F0-C59E2F4AFD6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A7439482-89F0-4B15-8B21-63D6C251021A}"/>
                </a:ext>
              </a:extLst>
            </p:cNvPr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52" name="קבוצה 51">
            <a:extLst>
              <a:ext uri="{FF2B5EF4-FFF2-40B4-BE49-F238E27FC236}">
                <a16:creationId xmlns:a16="http://schemas.microsoft.com/office/drawing/2014/main" id="{6E7317A7-A05A-4DD8-B43E-D208583C49C5}"/>
              </a:ext>
            </a:extLst>
          </p:cNvPr>
          <p:cNvGrpSpPr/>
          <p:nvPr/>
        </p:nvGrpSpPr>
        <p:grpSpPr>
          <a:xfrm>
            <a:off x="8211196" y="980960"/>
            <a:ext cx="1266899" cy="1200412"/>
            <a:chOff x="7695484" y="1138474"/>
            <a:chExt cx="1155700" cy="990600"/>
          </a:xfrm>
        </p:grpSpPr>
        <p:pic>
          <p:nvPicPr>
            <p:cNvPr id="53" name="תמונה 52">
              <a:extLst>
                <a:ext uri="{FF2B5EF4-FFF2-40B4-BE49-F238E27FC236}">
                  <a16:creationId xmlns:a16="http://schemas.microsoft.com/office/drawing/2014/main" id="{C68BE9BB-786C-4034-B339-F99A3C551F43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E403EEE2-1E57-437A-BDF7-A7294CEA4D0C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3C951A36-F127-429C-AD60-FC9AF3D419DE}"/>
              </a:ext>
            </a:extLst>
          </p:cNvPr>
          <p:cNvSpPr txBox="1"/>
          <p:nvPr/>
        </p:nvSpPr>
        <p:spPr>
          <a:xfrm>
            <a:off x="8891328" y="397532"/>
            <a:ext cx="2740618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 err="1"/>
              <a:t>וחורגו</a:t>
            </a:r>
            <a:r>
              <a:rPr lang="he-IL" dirty="0"/>
              <a:t> מותר באשתו ובבתו</a:t>
            </a:r>
          </a:p>
        </p:txBody>
      </p:sp>
      <p:grpSp>
        <p:nvGrpSpPr>
          <p:cNvPr id="56" name="קבוצה 55">
            <a:extLst>
              <a:ext uri="{FF2B5EF4-FFF2-40B4-BE49-F238E27FC236}">
                <a16:creationId xmlns:a16="http://schemas.microsoft.com/office/drawing/2014/main" id="{9688642F-CCEA-4CEB-99BE-FB043717981E}"/>
              </a:ext>
            </a:extLst>
          </p:cNvPr>
          <p:cNvGrpSpPr/>
          <p:nvPr/>
        </p:nvGrpSpPr>
        <p:grpSpPr>
          <a:xfrm rot="20270803">
            <a:off x="6984162" y="2074040"/>
            <a:ext cx="1468212" cy="573531"/>
            <a:chOff x="3338940" y="3851820"/>
            <a:chExt cx="1006189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57" name="קבוצה 56">
              <a:extLst>
                <a:ext uri="{FF2B5EF4-FFF2-40B4-BE49-F238E27FC236}">
                  <a16:creationId xmlns:a16="http://schemas.microsoft.com/office/drawing/2014/main" id="{AE654105-C5DC-4497-BB70-C1CA33557311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9" name="חץ ימינה 47">
                <a:extLst>
                  <a:ext uri="{FF2B5EF4-FFF2-40B4-BE49-F238E27FC236}">
                    <a16:creationId xmlns:a16="http://schemas.microsoft.com/office/drawing/2014/main" id="{8EA6F333-76A1-4C12-AB0B-A7861F93C1FE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1014FF0B-2448-40BC-9330-54A122ECB2E3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7EE7613D-B2FF-4DAE-BFF8-3B3C17230FF6}"/>
                </a:ext>
              </a:extLst>
            </p:cNvPr>
            <p:cNvSpPr txBox="1"/>
            <p:nvPr/>
          </p:nvSpPr>
          <p:spPr>
            <a:xfrm rot="29734">
              <a:off x="3598841" y="4006234"/>
              <a:ext cx="746288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61" name="קבוצה 60">
            <a:extLst>
              <a:ext uri="{FF2B5EF4-FFF2-40B4-BE49-F238E27FC236}">
                <a16:creationId xmlns:a16="http://schemas.microsoft.com/office/drawing/2014/main" id="{E5BD749C-372C-4828-B810-36CB03369630}"/>
              </a:ext>
            </a:extLst>
          </p:cNvPr>
          <p:cNvGrpSpPr/>
          <p:nvPr/>
        </p:nvGrpSpPr>
        <p:grpSpPr>
          <a:xfrm rot="11555904">
            <a:off x="9584464" y="1636407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62" name="קבוצה 61">
              <a:extLst>
                <a:ext uri="{FF2B5EF4-FFF2-40B4-BE49-F238E27FC236}">
                  <a16:creationId xmlns:a16="http://schemas.microsoft.com/office/drawing/2014/main" id="{0DF638A5-D652-49F6-BE0A-E5540E32DE70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64" name="חץ ימינה 47">
                <a:extLst>
                  <a:ext uri="{FF2B5EF4-FFF2-40B4-BE49-F238E27FC236}">
                    <a16:creationId xmlns:a16="http://schemas.microsoft.com/office/drawing/2014/main" id="{07CE8F8B-47AF-4C7E-AA5C-C0CA5F373A48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0B873CC4-BCEB-4C70-95E4-FB671D70758D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B16EBEE7-EE4F-4A88-8E71-2050F30CBF06}"/>
                </a:ext>
              </a:extLst>
            </p:cNvPr>
            <p:cNvSpPr txBox="1"/>
            <p:nvPr/>
          </p:nvSpPr>
          <p:spPr>
            <a:xfrm rot="10800000">
              <a:off x="3617892" y="4014017"/>
              <a:ext cx="72719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66" name="קבוצה 65">
            <a:extLst>
              <a:ext uri="{FF2B5EF4-FFF2-40B4-BE49-F238E27FC236}">
                <a16:creationId xmlns:a16="http://schemas.microsoft.com/office/drawing/2014/main" id="{FBB6BA2E-16E1-488C-82B9-7089F55D4DF0}"/>
              </a:ext>
            </a:extLst>
          </p:cNvPr>
          <p:cNvGrpSpPr/>
          <p:nvPr/>
        </p:nvGrpSpPr>
        <p:grpSpPr>
          <a:xfrm>
            <a:off x="11097486" y="2577491"/>
            <a:ext cx="722050" cy="1510456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67" name="חץ למטה 44">
              <a:extLst>
                <a:ext uri="{FF2B5EF4-FFF2-40B4-BE49-F238E27FC236}">
                  <a16:creationId xmlns:a16="http://schemas.microsoft.com/office/drawing/2014/main" id="{2D65DE43-E5D0-4C18-B92D-F4059EB12C09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1A95C59B-F4D8-48E3-9041-ED4E4A5E95D0}"/>
                </a:ext>
              </a:extLst>
            </p:cNvPr>
            <p:cNvSpPr txBox="1"/>
            <p:nvPr/>
          </p:nvSpPr>
          <p:spPr>
            <a:xfrm>
              <a:off x="6215148" y="3736994"/>
              <a:ext cx="465446" cy="379735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 מבעל אחר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9" name="קבוצה 68">
            <a:extLst>
              <a:ext uri="{FF2B5EF4-FFF2-40B4-BE49-F238E27FC236}">
                <a16:creationId xmlns:a16="http://schemas.microsoft.com/office/drawing/2014/main" id="{FA205BC9-8812-4EE1-B3E4-4EB1531D7EFC}"/>
              </a:ext>
            </a:extLst>
          </p:cNvPr>
          <p:cNvGrpSpPr/>
          <p:nvPr/>
        </p:nvGrpSpPr>
        <p:grpSpPr>
          <a:xfrm>
            <a:off x="7523188" y="720776"/>
            <a:ext cx="958621" cy="1204149"/>
            <a:chOff x="1047931" y="4391642"/>
            <a:chExt cx="1186776" cy="1807313"/>
          </a:xfrm>
        </p:grpSpPr>
        <p:pic>
          <p:nvPicPr>
            <p:cNvPr id="70" name="תמונה 69">
              <a:extLst>
                <a:ext uri="{FF2B5EF4-FFF2-40B4-BE49-F238E27FC236}">
                  <a16:creationId xmlns:a16="http://schemas.microsoft.com/office/drawing/2014/main" id="{6F80F267-A0FC-4DED-8150-AFCFE9E882B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F32197B9-36F9-4F7B-A1D7-515F5918DD54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60052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 smtClean="0"/>
                <a:t>מת </a:t>
              </a:r>
              <a:endParaRPr lang="he-IL" sz="2000" b="1" dirty="0"/>
            </a:p>
          </p:txBody>
        </p:sp>
      </p:grpSp>
      <p:grpSp>
        <p:nvGrpSpPr>
          <p:cNvPr id="72" name="קבוצה 71">
            <a:extLst>
              <a:ext uri="{FF2B5EF4-FFF2-40B4-BE49-F238E27FC236}">
                <a16:creationId xmlns:a16="http://schemas.microsoft.com/office/drawing/2014/main" id="{62EC04B8-E7E4-4540-9DDC-C3260DBBDD34}"/>
              </a:ext>
            </a:extLst>
          </p:cNvPr>
          <p:cNvGrpSpPr/>
          <p:nvPr/>
        </p:nvGrpSpPr>
        <p:grpSpPr>
          <a:xfrm>
            <a:off x="7433354" y="3777258"/>
            <a:ext cx="986708" cy="1003300"/>
            <a:chOff x="5011768" y="3997025"/>
            <a:chExt cx="986708" cy="1003300"/>
          </a:xfrm>
        </p:grpSpPr>
        <p:pic>
          <p:nvPicPr>
            <p:cNvPr id="73" name="תמונה 72">
              <a:extLst>
                <a:ext uri="{FF2B5EF4-FFF2-40B4-BE49-F238E27FC236}">
                  <a16:creationId xmlns:a16="http://schemas.microsoft.com/office/drawing/2014/main" id="{3145AC27-5754-4C2E-A7C9-C8535BADA7C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842B0E09-1BC5-48AE-BBA8-9618EE79F081}"/>
                </a:ext>
              </a:extLst>
            </p:cNvPr>
            <p:cNvSpPr txBox="1"/>
            <p:nvPr/>
          </p:nvSpPr>
          <p:spPr>
            <a:xfrm>
              <a:off x="5011768" y="4632749"/>
              <a:ext cx="663394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</a:t>
              </a:r>
            </a:p>
          </p:txBody>
        </p:sp>
      </p:grpSp>
      <p:grpSp>
        <p:nvGrpSpPr>
          <p:cNvPr id="75" name="קבוצה 74">
            <a:extLst>
              <a:ext uri="{FF2B5EF4-FFF2-40B4-BE49-F238E27FC236}">
                <a16:creationId xmlns:a16="http://schemas.microsoft.com/office/drawing/2014/main" id="{6A2453F2-1A04-4C6E-B4F5-67F5C508E1B6}"/>
              </a:ext>
            </a:extLst>
          </p:cNvPr>
          <p:cNvGrpSpPr/>
          <p:nvPr/>
        </p:nvGrpSpPr>
        <p:grpSpPr>
          <a:xfrm rot="19440867">
            <a:off x="6700906" y="2874757"/>
            <a:ext cx="756430" cy="1498615"/>
            <a:chOff x="8712679" y="2668192"/>
            <a:chExt cx="756430" cy="661604"/>
          </a:xfrm>
        </p:grpSpPr>
        <p:sp>
          <p:nvSpPr>
            <p:cNvPr id="76" name="חץ למטה 42">
              <a:extLst>
                <a:ext uri="{FF2B5EF4-FFF2-40B4-BE49-F238E27FC236}">
                  <a16:creationId xmlns:a16="http://schemas.microsoft.com/office/drawing/2014/main" id="{8CFC1618-ACAC-4EAB-8D71-ACAF0CBFFB50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0018BD2A-1061-4CF5-99F5-6DC4DDCF1BA6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78" name="קבוצה 77">
            <a:extLst>
              <a:ext uri="{FF2B5EF4-FFF2-40B4-BE49-F238E27FC236}">
                <a16:creationId xmlns:a16="http://schemas.microsoft.com/office/drawing/2014/main" id="{145B43D4-36FF-417D-BCDC-DE12BE0DC2E3}"/>
              </a:ext>
            </a:extLst>
          </p:cNvPr>
          <p:cNvGrpSpPr/>
          <p:nvPr/>
        </p:nvGrpSpPr>
        <p:grpSpPr>
          <a:xfrm rot="1454126">
            <a:off x="8326755" y="2094278"/>
            <a:ext cx="756430" cy="1995492"/>
            <a:chOff x="8712679" y="2668192"/>
            <a:chExt cx="756430" cy="661604"/>
          </a:xfrm>
        </p:grpSpPr>
        <p:sp>
          <p:nvSpPr>
            <p:cNvPr id="79" name="חץ למטה 42">
              <a:extLst>
                <a:ext uri="{FF2B5EF4-FFF2-40B4-BE49-F238E27FC236}">
                  <a16:creationId xmlns:a16="http://schemas.microsoft.com/office/drawing/2014/main" id="{01C7BEC6-9F32-414C-B125-D7D5A3AD644B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5789E0FE-9E6E-46CF-BE8A-69BF040C113E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sp>
        <p:nvSpPr>
          <p:cNvPr id="81" name="TextBox 80">
            <a:extLst>
              <a:ext uri="{FF2B5EF4-FFF2-40B4-BE49-F238E27FC236}">
                <a16:creationId xmlns:a16="http://schemas.microsoft.com/office/drawing/2014/main" id="{774F09F2-6954-43A0-9646-3D7CBA01A6AC}"/>
              </a:ext>
            </a:extLst>
          </p:cNvPr>
          <p:cNvSpPr txBox="1"/>
          <p:nvPr/>
        </p:nvSpPr>
        <p:spPr>
          <a:xfrm>
            <a:off x="7722704" y="5273410"/>
            <a:ext cx="3834342" cy="646331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לראובן </a:t>
            </a:r>
            <a:r>
              <a:rPr lang="he-IL" dirty="0" err="1"/>
              <a:t>חורגו</a:t>
            </a:r>
            <a:r>
              <a:rPr lang="he-IL" dirty="0"/>
              <a:t> של שמעון מותר לשאת את רבקה אשת שמעון ואת דבורה ביתה</a:t>
            </a:r>
          </a:p>
        </p:txBody>
      </p:sp>
      <p:sp>
        <p:nvSpPr>
          <p:cNvPr id="83" name="מציין מיקום של תאריך 4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B3D1B83-F943-403F-A529-7B010E949E45}" type="datetime4">
              <a:rPr lang="he-IL" smtClean="0"/>
              <a:t>כ"ו.אדר ב.תשפ"ב</a:t>
            </a:fld>
            <a:endParaRPr lang="he-IL"/>
          </a:p>
        </p:txBody>
      </p:sp>
      <p:sp>
        <p:nvSpPr>
          <p:cNvPr id="84" name="מציין מיקום של כותרת תחתונה 4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>
                <a:hlinkClick r:id="rId12"/>
              </a:rPr>
              <a:t>izakrossler@gmail.com</a:t>
            </a:r>
            <a:r>
              <a:rPr lang="en-US" dirty="0"/>
              <a:t>  </a:t>
            </a:r>
            <a:endParaRPr lang="he-IL" dirty="0"/>
          </a:p>
        </p:txBody>
      </p:sp>
      <p:sp>
        <p:nvSpPr>
          <p:cNvPr id="85" name="מציין מיקום של מספר שקופית 4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7</a:t>
            </a:fld>
            <a:endParaRPr lang="he-IL" dirty="0"/>
          </a:p>
        </p:txBody>
      </p:sp>
      <p:sp>
        <p:nvSpPr>
          <p:cNvPr id="86" name="לחצן פעולה: עבור לדף הבית 81">
            <a:hlinkClick r:id="rId13" action="ppaction://hlinksldjump" highlightClick="1"/>
            <a:extLst>
              <a:ext uri="{FF2B5EF4-FFF2-40B4-BE49-F238E27FC236}">
                <a16:creationId xmlns:a16="http://schemas.microsoft.com/office/drawing/2014/main" id="{95B9B917-28FC-475D-9C96-DF656A198220}"/>
              </a:ext>
            </a:extLst>
          </p:cNvPr>
          <p:cNvSpPr/>
          <p:nvPr/>
        </p:nvSpPr>
        <p:spPr>
          <a:xfrm>
            <a:off x="6065300" y="5475670"/>
            <a:ext cx="496157" cy="674831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42569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9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5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/>
      <p:bldP spid="40" grpId="0" animBg="1"/>
      <p:bldP spid="41" grpId="0"/>
      <p:bldP spid="42" grpId="0" animBg="1"/>
      <p:bldP spid="55" grpId="0" animBg="1"/>
      <p:bldP spid="8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מלבן 19"/>
          <p:cNvSpPr/>
          <p:nvPr/>
        </p:nvSpPr>
        <p:spPr>
          <a:xfrm>
            <a:off x="5841476" y="113422"/>
            <a:ext cx="10550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דף </a:t>
            </a:r>
            <a:r>
              <a:rPr lang="he-IL" dirty="0" err="1"/>
              <a:t>כא</a:t>
            </a:r>
            <a:r>
              <a:rPr lang="he-IL" dirty="0"/>
              <a:t>  א </a:t>
            </a:r>
          </a:p>
        </p:txBody>
      </p:sp>
      <p:sp>
        <p:nvSpPr>
          <p:cNvPr id="21" name="מלבן 20"/>
          <p:cNvSpPr/>
          <p:nvPr/>
        </p:nvSpPr>
        <p:spPr>
          <a:xfrm>
            <a:off x="4197626" y="1487900"/>
            <a:ext cx="3796748" cy="1508105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he-IL" sz="2400" dirty="0"/>
              <a:t>אמר רב:  ארבע נשים (שניות)</a:t>
            </a:r>
          </a:p>
          <a:p>
            <a:r>
              <a:rPr lang="he-IL" sz="2400" dirty="0"/>
              <a:t> יש להן הפסק (לאיסורן).</a:t>
            </a:r>
          </a:p>
          <a:p>
            <a:r>
              <a:rPr lang="he-IL" sz="2400" dirty="0"/>
              <a:t> </a:t>
            </a:r>
            <a:r>
              <a:rPr lang="he-IL" sz="2400" dirty="0" err="1"/>
              <a:t>נקיט</a:t>
            </a:r>
            <a:r>
              <a:rPr lang="he-IL" sz="2400" dirty="0"/>
              <a:t> רב בידיה תלת </a:t>
            </a:r>
            <a:r>
              <a:rPr lang="he-IL" sz="2000" dirty="0"/>
              <a:t>(מנה רב 3)</a:t>
            </a:r>
          </a:p>
          <a:p>
            <a:r>
              <a:rPr lang="he-IL" sz="2000" dirty="0" err="1"/>
              <a:t>וזעירי</a:t>
            </a:r>
            <a:r>
              <a:rPr lang="he-IL" sz="2000" dirty="0"/>
              <a:t> הוסיף את ה 4</a:t>
            </a:r>
            <a:endParaRPr lang="he-IL" sz="2400" dirty="0"/>
          </a:p>
        </p:txBody>
      </p:sp>
      <p:pic>
        <p:nvPicPr>
          <p:cNvPr id="22" name="תצוגת שקופית 4">
            <a:hlinkClick r:id="rId2" action="ppaction://hlinksldjump"/>
            <a:extLst>
              <a:ext uri="{FF2B5EF4-FFF2-40B4-BE49-F238E27FC236}">
                <a16:creationId xmlns:a16="http://schemas.microsoft.com/office/drawing/2014/main" id="{FD7A2F44-7F29-4EA6-BF87-709CC8478B02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1716" y="1866072"/>
            <a:ext cx="3048000" cy="1714500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8FEE30A5-53DF-4B72-AAF5-E82DB07BFA6E}"/>
              </a:ext>
            </a:extLst>
          </p:cNvPr>
          <p:cNvSpPr txBox="1"/>
          <p:nvPr/>
        </p:nvSpPr>
        <p:spPr>
          <a:xfrm>
            <a:off x="9558527" y="1474495"/>
            <a:ext cx="131196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הקש על התמונה</a:t>
            </a:r>
          </a:p>
        </p:txBody>
      </p:sp>
      <p:pic>
        <p:nvPicPr>
          <p:cNvPr id="24" name="תצוגת שקופית 8">
            <a:hlinkClick r:id="rId4" action="ppaction://hlinksldjump"/>
            <a:extLst>
              <a:ext uri="{FF2B5EF4-FFF2-40B4-BE49-F238E27FC236}">
                <a16:creationId xmlns:a16="http://schemas.microsoft.com/office/drawing/2014/main" id="{D83BF925-85D8-4C8E-AB21-C413E0CD1D5C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3350" y="1866072"/>
            <a:ext cx="3048000" cy="1714500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4A8C183B-1958-44F8-ABF8-3EF30CAED34A}"/>
              </a:ext>
            </a:extLst>
          </p:cNvPr>
          <p:cNvSpPr txBox="1"/>
          <p:nvPr/>
        </p:nvSpPr>
        <p:spPr>
          <a:xfrm>
            <a:off x="247941" y="990585"/>
            <a:ext cx="3458818" cy="369332"/>
          </a:xfrm>
          <a:prstGeom prst="rect">
            <a:avLst/>
          </a:prstGeom>
          <a:ln w="38100"/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אשת אחי האב מן האם, שניה ואסורה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5AAAD66-58E2-4CCF-960D-5EEF38DC2A7D}"/>
              </a:ext>
            </a:extLst>
          </p:cNvPr>
          <p:cNvSpPr txBox="1"/>
          <p:nvPr/>
        </p:nvSpPr>
        <p:spPr>
          <a:xfrm>
            <a:off x="8368190" y="800339"/>
            <a:ext cx="353505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אשת אחי האם מן האב, שניה ואסורה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967964C-25B3-45D5-84C6-3F6B0B770D87}"/>
              </a:ext>
            </a:extLst>
          </p:cNvPr>
          <p:cNvSpPr txBox="1"/>
          <p:nvPr/>
        </p:nvSpPr>
        <p:spPr>
          <a:xfrm>
            <a:off x="1203031" y="1474495"/>
            <a:ext cx="131196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הקש על התמונה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/>
        </p:nvSpPr>
        <p:spPr>
          <a:xfrm>
            <a:off x="413057" y="3826355"/>
            <a:ext cx="4128940" cy="646331"/>
          </a:xfrm>
          <a:prstGeom prst="rect">
            <a:avLst/>
          </a:prstGeom>
          <a:ln w="38100"/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he-IL" dirty="0"/>
              <a:t>הוספת </a:t>
            </a:r>
            <a:r>
              <a:rPr lang="he-IL" dirty="0" err="1"/>
              <a:t>זעירי</a:t>
            </a:r>
            <a:endParaRPr lang="he-IL" dirty="0"/>
          </a:p>
          <a:p>
            <a:r>
              <a:rPr lang="he-IL" dirty="0"/>
              <a:t>אשת אבי אמו ואשת אבי </a:t>
            </a:r>
            <a:r>
              <a:rPr lang="he-IL" dirty="0" err="1"/>
              <a:t>אבי</a:t>
            </a:r>
            <a:r>
              <a:rPr lang="he-IL" dirty="0"/>
              <a:t> אמו (ע"פ רש"י)</a:t>
            </a:r>
          </a:p>
        </p:txBody>
      </p:sp>
      <p:sp>
        <p:nvSpPr>
          <p:cNvPr id="29" name="מלבן 28"/>
          <p:cNvSpPr/>
          <p:nvPr/>
        </p:nvSpPr>
        <p:spPr>
          <a:xfrm>
            <a:off x="1636579" y="4547838"/>
            <a:ext cx="138852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1400" dirty="0"/>
              <a:t>הקש על התמונה </a:t>
            </a:r>
          </a:p>
        </p:txBody>
      </p:sp>
      <p:pic>
        <p:nvPicPr>
          <p:cNvPr id="30" name="תצוגת שקופית 18">
            <a:hlinkClick r:id="rId6" action="ppaction://hlinksldjump"/>
            <a:extLst>
              <a:ext uri="{FF2B5EF4-FFF2-40B4-BE49-F238E27FC236}">
                <a16:creationId xmlns:a16="http://schemas.microsoft.com/office/drawing/2014/main" id="{5E50FF89-F865-41EE-80E5-818EF1132CFE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0616" y="4947202"/>
            <a:ext cx="3048000" cy="1714500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34" name="מציין מיקום של תאריך 12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718AE52-2449-44EF-B2CC-9DDC072FD7C8}" type="datetime4">
              <a:rPr lang="he-IL" smtClean="0"/>
              <a:t>כ"ו.אדר ב.תשפ"ב</a:t>
            </a:fld>
            <a:endParaRPr lang="he-IL"/>
          </a:p>
        </p:txBody>
      </p:sp>
      <p:sp>
        <p:nvSpPr>
          <p:cNvPr id="35" name="מציין מיקום של כותרת תחתונה 1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dirty="0"/>
              <a:t>יצחק </a:t>
            </a:r>
            <a:r>
              <a:rPr lang="he-IL" dirty="0" err="1"/>
              <a:t>רסלר</a:t>
            </a:r>
            <a:r>
              <a:rPr lang="he-IL" dirty="0"/>
              <a:t>  </a:t>
            </a:r>
            <a:r>
              <a:rPr lang="en-US" dirty="0">
                <a:hlinkClick r:id="rId8"/>
              </a:rPr>
              <a:t>izakrossler@gmail.com</a:t>
            </a:r>
            <a:r>
              <a:rPr lang="en-US" dirty="0"/>
              <a:t>  </a:t>
            </a:r>
            <a:endParaRPr lang="he-IL" dirty="0"/>
          </a:p>
        </p:txBody>
      </p:sp>
      <p:sp>
        <p:nvSpPr>
          <p:cNvPr id="36" name="מציין מיקום של מספר שקופית 20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8</a:t>
            </a:fld>
            <a:endParaRPr lang="he-IL"/>
          </a:p>
        </p:txBody>
      </p:sp>
      <p:sp>
        <p:nvSpPr>
          <p:cNvPr id="37" name="מלבן 36">
            <a:hlinkClick r:id="" action="ppaction://noaction"/>
          </p:cNvPr>
          <p:cNvSpPr/>
          <p:nvPr/>
        </p:nvSpPr>
        <p:spPr>
          <a:xfrm>
            <a:off x="9239028" y="4050045"/>
            <a:ext cx="2650084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>
            <a:spAutoFit/>
          </a:bodyPr>
          <a:lstStyle/>
          <a:p>
            <a:pPr algn="ctr"/>
            <a:r>
              <a:rPr lang="he-IL" dirty="0"/>
              <a:t>כלתו </a:t>
            </a:r>
            <a:endParaRPr lang="he-IL" dirty="0" smtClean="0"/>
          </a:p>
          <a:p>
            <a:r>
              <a:rPr lang="he-IL" dirty="0" smtClean="0"/>
              <a:t>(</a:t>
            </a:r>
            <a:r>
              <a:rPr lang="he-IL" dirty="0"/>
              <a:t>רש"י ד"ה וכלתו כלת בתו), </a:t>
            </a:r>
            <a:endParaRPr lang="he-IL" dirty="0" smtClean="0"/>
          </a:p>
          <a:p>
            <a:pPr algn="ctr"/>
            <a:r>
              <a:rPr lang="he-IL" dirty="0" smtClean="0"/>
              <a:t>שניה </a:t>
            </a:r>
            <a:r>
              <a:rPr lang="he-IL" dirty="0"/>
              <a:t>אסורה</a:t>
            </a:r>
          </a:p>
        </p:txBody>
      </p:sp>
      <p:sp>
        <p:nvSpPr>
          <p:cNvPr id="38" name="TextBox 37">
            <a:hlinkClick r:id="" action="ppaction://noaction"/>
          </p:cNvPr>
          <p:cNvSpPr txBox="1"/>
          <p:nvPr/>
        </p:nvSpPr>
        <p:spPr>
          <a:xfrm>
            <a:off x="7390810" y="4223114"/>
            <a:ext cx="1585608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אבל כלת בת בתו מותרת</a:t>
            </a:r>
            <a:endParaRPr lang="he-IL" dirty="0"/>
          </a:p>
        </p:txBody>
      </p:sp>
      <p:pic>
        <p:nvPicPr>
          <p:cNvPr id="39" name="תמונה 38">
            <a:hlinkClick r:id="rId9" action="ppaction://hlinksldjump"/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263384" y="4973375"/>
            <a:ext cx="2813538" cy="1627439"/>
          </a:xfrm>
          <a:prstGeom prst="rect">
            <a:avLst/>
          </a:prstGeom>
        </p:spPr>
      </p:pic>
      <p:sp>
        <p:nvSpPr>
          <p:cNvPr id="40" name="לחצן פעולה: בית 39">
            <a:hlinkClick r:id="" action="ppaction://hlinkshowjump?jump=firstslide" highlightClick="1"/>
          </p:cNvPr>
          <p:cNvSpPr/>
          <p:nvPr/>
        </p:nvSpPr>
        <p:spPr>
          <a:xfrm>
            <a:off x="6502400" y="5597236"/>
            <a:ext cx="394172" cy="56341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53731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 animBg="1"/>
      <p:bldP spid="26" grpId="0" animBg="1"/>
      <p:bldP spid="27" grpId="0"/>
      <p:bldP spid="28" grpId="0" animBg="1"/>
      <p:bldP spid="29" grpId="0"/>
      <p:bldP spid="37" grpId="0" animBg="1"/>
      <p:bldP spid="3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5747561" y="0"/>
            <a:ext cx="10550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דף </a:t>
            </a:r>
            <a:r>
              <a:rPr lang="he-IL" dirty="0" err="1"/>
              <a:t>כא</a:t>
            </a:r>
            <a:r>
              <a:rPr lang="he-IL" dirty="0"/>
              <a:t>  א </a:t>
            </a:r>
          </a:p>
        </p:txBody>
      </p:sp>
      <p:grpSp>
        <p:nvGrpSpPr>
          <p:cNvPr id="3" name="קבוצה 2"/>
          <p:cNvGrpSpPr/>
          <p:nvPr/>
        </p:nvGrpSpPr>
        <p:grpSpPr>
          <a:xfrm>
            <a:off x="9202363" y="1034257"/>
            <a:ext cx="1148167" cy="1092200"/>
            <a:chOff x="7741009" y="2738648"/>
            <a:chExt cx="1092200" cy="1092200"/>
          </a:xfrm>
        </p:grpSpPr>
        <p:pic>
          <p:nvPicPr>
            <p:cNvPr id="4" name="תמונה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קבוצה 5"/>
          <p:cNvGrpSpPr/>
          <p:nvPr/>
        </p:nvGrpSpPr>
        <p:grpSpPr>
          <a:xfrm>
            <a:off x="2762982" y="5250525"/>
            <a:ext cx="939800" cy="990600"/>
            <a:chOff x="4794371" y="3098561"/>
            <a:chExt cx="939800" cy="9906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3736623" y="2893126"/>
            <a:ext cx="1106818" cy="927936"/>
            <a:chOff x="5473700" y="2876550"/>
            <a:chExt cx="1244600" cy="11049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207562" y="4945890"/>
            <a:ext cx="934053" cy="990600"/>
            <a:chOff x="5147576" y="4839179"/>
            <a:chExt cx="7239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7838242" y="2870911"/>
            <a:ext cx="1155700" cy="990600"/>
            <a:chOff x="7695484" y="1138474"/>
            <a:chExt cx="1155700" cy="9906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8276439" y="455576"/>
            <a:ext cx="3535052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אשת אחי האם מן האב, שניה ואסורה</a:t>
            </a:r>
          </a:p>
        </p:txBody>
      </p:sp>
      <p:grpSp>
        <p:nvGrpSpPr>
          <p:cNvPr id="19" name="קבוצה 18"/>
          <p:cNvGrpSpPr/>
          <p:nvPr/>
        </p:nvGrpSpPr>
        <p:grpSpPr>
          <a:xfrm rot="19136201">
            <a:off x="9848565" y="2019105"/>
            <a:ext cx="756430" cy="1320904"/>
            <a:chOff x="8712679" y="2668192"/>
            <a:chExt cx="756430" cy="661604"/>
          </a:xfrm>
        </p:grpSpPr>
        <p:sp>
          <p:nvSpPr>
            <p:cNvPr id="20" name="חץ למטה 19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22" name="קבוצה 21"/>
          <p:cNvGrpSpPr/>
          <p:nvPr/>
        </p:nvGrpSpPr>
        <p:grpSpPr>
          <a:xfrm rot="2443266">
            <a:off x="8886375" y="1883023"/>
            <a:ext cx="722050" cy="130833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3" name="חץ למטה 22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5" name="קבוצה 24"/>
          <p:cNvGrpSpPr/>
          <p:nvPr/>
        </p:nvGrpSpPr>
        <p:grpSpPr>
          <a:xfrm>
            <a:off x="6802656" y="3331580"/>
            <a:ext cx="1240791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6" name="קבוצה 25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8" name="חץ ימינה 27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0" name="קבוצה 29"/>
          <p:cNvGrpSpPr/>
          <p:nvPr/>
        </p:nvGrpSpPr>
        <p:grpSpPr>
          <a:xfrm>
            <a:off x="10766334" y="3820597"/>
            <a:ext cx="722050" cy="130833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1" name="חץ למטה 30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33" name="קשת מלאה 32"/>
          <p:cNvSpPr/>
          <p:nvPr/>
        </p:nvSpPr>
        <p:spPr>
          <a:xfrm rot="12214546">
            <a:off x="5810460" y="4417575"/>
            <a:ext cx="5645967" cy="1338056"/>
          </a:xfrm>
          <a:prstGeom prst="blockArc">
            <a:avLst>
              <a:gd name="adj1" fmla="val 10705015"/>
              <a:gd name="adj2" fmla="val 95035"/>
              <a:gd name="adj3" fmla="val 31096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388411" y="4041155"/>
            <a:ext cx="1423448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לכן, רבקה אסורה ללוי משום שניה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39366" y="459730"/>
            <a:ext cx="343135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אשת אחי אם אמו מותרת (ע"פ רש"י)</a:t>
            </a:r>
          </a:p>
        </p:txBody>
      </p:sp>
      <p:grpSp>
        <p:nvGrpSpPr>
          <p:cNvPr id="36" name="קבוצה 35"/>
          <p:cNvGrpSpPr/>
          <p:nvPr/>
        </p:nvGrpSpPr>
        <p:grpSpPr>
          <a:xfrm>
            <a:off x="2161667" y="901641"/>
            <a:ext cx="1148167" cy="1092200"/>
            <a:chOff x="7741009" y="2738648"/>
            <a:chExt cx="1092200" cy="1092200"/>
          </a:xfrm>
        </p:grpSpPr>
        <p:pic>
          <p:nvPicPr>
            <p:cNvPr id="37" name="תמונה 3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38" name="TextBox 3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9" name="קבוצה 38"/>
          <p:cNvGrpSpPr/>
          <p:nvPr/>
        </p:nvGrpSpPr>
        <p:grpSpPr>
          <a:xfrm>
            <a:off x="4549810" y="4628129"/>
            <a:ext cx="761162" cy="889000"/>
            <a:chOff x="4565410" y="4442364"/>
            <a:chExt cx="761162" cy="889000"/>
          </a:xfrm>
        </p:grpSpPr>
        <p:pic>
          <p:nvPicPr>
            <p:cNvPr id="40" name="תמונה 39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41" name="TextBox 40"/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42" name="קבוצה 41"/>
          <p:cNvGrpSpPr/>
          <p:nvPr/>
        </p:nvGrpSpPr>
        <p:grpSpPr>
          <a:xfrm>
            <a:off x="10757562" y="2847426"/>
            <a:ext cx="1106818" cy="927936"/>
            <a:chOff x="5473700" y="2876550"/>
            <a:chExt cx="1244600" cy="1104900"/>
          </a:xfrm>
        </p:grpSpPr>
        <p:pic>
          <p:nvPicPr>
            <p:cNvPr id="43" name="תמונה 4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44" name="TextBox 43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45" name="קבוצה 44"/>
          <p:cNvGrpSpPr/>
          <p:nvPr/>
        </p:nvGrpSpPr>
        <p:grpSpPr>
          <a:xfrm>
            <a:off x="10766334" y="5117774"/>
            <a:ext cx="939800" cy="990600"/>
            <a:chOff x="4794371" y="3098561"/>
            <a:chExt cx="939800" cy="990600"/>
          </a:xfrm>
        </p:grpSpPr>
        <p:pic>
          <p:nvPicPr>
            <p:cNvPr id="46" name="תמונה 4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47" name="TextBox 46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8" name="קבוצה 47"/>
          <p:cNvGrpSpPr/>
          <p:nvPr/>
        </p:nvGrpSpPr>
        <p:grpSpPr>
          <a:xfrm>
            <a:off x="1205795" y="3023707"/>
            <a:ext cx="1155700" cy="990600"/>
            <a:chOff x="7695484" y="1138474"/>
            <a:chExt cx="1155700" cy="990600"/>
          </a:xfrm>
        </p:grpSpPr>
        <p:pic>
          <p:nvPicPr>
            <p:cNvPr id="49" name="תמונה 4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50" name="TextBox 49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51" name="קבוצה 50"/>
          <p:cNvGrpSpPr/>
          <p:nvPr/>
        </p:nvGrpSpPr>
        <p:grpSpPr>
          <a:xfrm rot="19136201">
            <a:off x="3140234" y="1900763"/>
            <a:ext cx="756430" cy="1320904"/>
            <a:chOff x="8712679" y="2668192"/>
            <a:chExt cx="756430" cy="661604"/>
          </a:xfrm>
        </p:grpSpPr>
        <p:sp>
          <p:nvSpPr>
            <p:cNvPr id="52" name="חץ למטה 51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54" name="קבוצה 53"/>
          <p:cNvGrpSpPr/>
          <p:nvPr/>
        </p:nvGrpSpPr>
        <p:grpSpPr>
          <a:xfrm rot="2443266">
            <a:off x="2001413" y="1836216"/>
            <a:ext cx="722050" cy="130833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5" name="חץ למטה 54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7" name="קבוצה 56"/>
          <p:cNvGrpSpPr/>
          <p:nvPr/>
        </p:nvGrpSpPr>
        <p:grpSpPr>
          <a:xfrm rot="20437810">
            <a:off x="4154264" y="3745391"/>
            <a:ext cx="756430" cy="996703"/>
            <a:chOff x="8712679" y="2668192"/>
            <a:chExt cx="756430" cy="661604"/>
          </a:xfrm>
        </p:grpSpPr>
        <p:sp>
          <p:nvSpPr>
            <p:cNvPr id="58" name="חץ למטה 57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60" name="קבוצה 59"/>
          <p:cNvGrpSpPr/>
          <p:nvPr/>
        </p:nvGrpSpPr>
        <p:grpSpPr>
          <a:xfrm rot="4033837">
            <a:off x="3761873" y="5004251"/>
            <a:ext cx="722050" cy="130833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61" name="חץ למטה 60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63" name="קבוצה 62"/>
          <p:cNvGrpSpPr/>
          <p:nvPr/>
        </p:nvGrpSpPr>
        <p:grpSpPr>
          <a:xfrm>
            <a:off x="5996656" y="3017837"/>
            <a:ext cx="934053" cy="990600"/>
            <a:chOff x="5147576" y="4839179"/>
            <a:chExt cx="723900" cy="889000"/>
          </a:xfrm>
        </p:grpSpPr>
        <p:pic>
          <p:nvPicPr>
            <p:cNvPr id="64" name="תמונה 6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65" name="TextBox 64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66" name="קבוצה 65"/>
          <p:cNvGrpSpPr/>
          <p:nvPr/>
        </p:nvGrpSpPr>
        <p:grpSpPr>
          <a:xfrm rot="18379475">
            <a:off x="553768" y="4243823"/>
            <a:ext cx="1240791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67" name="קבוצה 66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69" name="חץ ימינה 68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8" name="TextBox 67"/>
            <p:cNvSpPr txBox="1"/>
            <p:nvPr/>
          </p:nvSpPr>
          <p:spPr>
            <a:xfrm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71" name="קשת מלאה 70"/>
          <p:cNvSpPr/>
          <p:nvPr/>
        </p:nvSpPr>
        <p:spPr>
          <a:xfrm rot="11486607">
            <a:off x="214290" y="5601178"/>
            <a:ext cx="3939042" cy="1242776"/>
          </a:xfrm>
          <a:prstGeom prst="blockArc">
            <a:avLst>
              <a:gd name="adj1" fmla="val 10132950"/>
              <a:gd name="adj2" fmla="val 352639"/>
              <a:gd name="adj3" fmla="val 29096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 rot="558540">
            <a:off x="169439" y="6145552"/>
            <a:ext cx="4028743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רבקה היא אשת אחי אם אמו של לוי מן האב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707639" y="4330189"/>
            <a:ext cx="2232086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לכן, רבקה מותרת ללוי כי יש הפסק </a:t>
            </a:r>
            <a:r>
              <a:rPr lang="he-IL" dirty="0" err="1"/>
              <a:t>לשניה</a:t>
            </a:r>
            <a:r>
              <a:rPr lang="he-IL" dirty="0"/>
              <a:t> זו</a:t>
            </a:r>
          </a:p>
        </p:txBody>
      </p:sp>
      <p:sp>
        <p:nvSpPr>
          <p:cNvPr id="74" name="TextBox 73"/>
          <p:cNvSpPr txBox="1"/>
          <p:nvPr/>
        </p:nvSpPr>
        <p:spPr>
          <a:xfrm rot="1372771">
            <a:off x="6356745" y="5233989"/>
            <a:ext cx="4028743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רבקה היא אשת אחי אמו של לוי מן האב</a:t>
            </a:r>
          </a:p>
        </p:txBody>
      </p:sp>
      <p:sp>
        <p:nvSpPr>
          <p:cNvPr id="75" name="לחצן פעולה: בית 74">
            <a:hlinkClick r:id="rId8" action="ppaction://hlinksldjump" highlightClick="1"/>
          </p:cNvPr>
          <p:cNvSpPr/>
          <p:nvPr/>
        </p:nvSpPr>
        <p:spPr>
          <a:xfrm>
            <a:off x="6091134" y="5734819"/>
            <a:ext cx="565608" cy="52472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6" name="TextBox 75"/>
          <p:cNvSpPr txBox="1"/>
          <p:nvPr/>
        </p:nvSpPr>
        <p:spPr>
          <a:xfrm>
            <a:off x="5483995" y="5460457"/>
            <a:ext cx="1582227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100" dirty="0"/>
              <a:t>חזרה </a:t>
            </a:r>
            <a:r>
              <a:rPr lang="he-IL" sz="1100" dirty="0" err="1"/>
              <a:t>לשיקופית</a:t>
            </a:r>
            <a:r>
              <a:rPr lang="he-IL" sz="1100" dirty="0"/>
              <a:t> המוצא</a:t>
            </a:r>
          </a:p>
        </p:txBody>
      </p:sp>
      <p:sp>
        <p:nvSpPr>
          <p:cNvPr id="77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9572F1B-5979-4086-A861-EF5FDC83F609}" type="datetime4">
              <a:rPr lang="he-IL" smtClean="0"/>
              <a:t>כ"ו.אדר ב.תשפ"ב</a:t>
            </a:fld>
            <a:endParaRPr lang="he-IL"/>
          </a:p>
        </p:txBody>
      </p:sp>
      <p:sp>
        <p:nvSpPr>
          <p:cNvPr id="78" name="מציין מיקום של כותרת תחתונה 3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>
                <a:hlinkClick r:id="rId9"/>
              </a:rPr>
              <a:t>izakrossler@gmail.com</a:t>
            </a:r>
            <a:r>
              <a:rPr lang="en-US" dirty="0"/>
              <a:t>  </a:t>
            </a:r>
            <a:endParaRPr lang="he-IL" dirty="0"/>
          </a:p>
        </p:txBody>
      </p:sp>
      <p:sp>
        <p:nvSpPr>
          <p:cNvPr id="79" name="מציין מיקום של מספר שקופית 35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49870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33" grpId="0" animBg="1"/>
      <p:bldP spid="34" grpId="0" animBg="1"/>
      <p:bldP spid="35" grpId="0" animBg="1"/>
      <p:bldP spid="71" grpId="0" animBg="1"/>
      <p:bldP spid="72" grpId="0" animBg="1"/>
      <p:bldP spid="73" grpId="0" animBg="1"/>
      <p:bldP spid="74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1010</Words>
  <Application>Microsoft Office PowerPoint</Application>
  <PresentationFormat>מסך רחב</PresentationFormat>
  <Paragraphs>347</Paragraphs>
  <Slides>13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13</cp:revision>
  <dcterms:created xsi:type="dcterms:W3CDTF">2022-03-27T08:50:47Z</dcterms:created>
  <dcterms:modified xsi:type="dcterms:W3CDTF">2022-03-29T06:29:31Z</dcterms:modified>
</cp:coreProperties>
</file>