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507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03293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215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300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2502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0867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4781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2357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4830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8116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219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9F7D8-3DF5-4E7C-BB4A-F6EECB542BD0}" type="datetimeFigureOut">
              <a:rPr lang="he-IL" smtClean="0"/>
              <a:t>כ"ז/אדר ב/תשפ"ב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10EF2-23BC-484E-B7AF-FE6A7F686F4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1261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כ"ז.אדר ב.תשפ"ב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639618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 dirty="0"/>
          </a:p>
        </p:txBody>
      </p:sp>
      <p:sp>
        <p:nvSpPr>
          <p:cNvPr id="7" name="מלבן 6"/>
          <p:cNvSpPr/>
          <p:nvPr/>
        </p:nvSpPr>
        <p:spPr>
          <a:xfrm>
            <a:off x="4700121" y="362588"/>
            <a:ext cx="365997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sz="12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כ"ד  א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פריך רב אחא ואימא למעוטי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בוכרא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דאמא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5505529" y="1423700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3721818" y="3957013"/>
            <a:ext cx="939800" cy="990600"/>
            <a:chOff x="4794371" y="3098561"/>
            <a:chExt cx="939800" cy="9906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2307376" y="1653998"/>
            <a:ext cx="1274312" cy="1092200"/>
            <a:chOff x="5399538" y="2882900"/>
            <a:chExt cx="1274312" cy="10922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4972793" y="5138920"/>
            <a:ext cx="1106818" cy="927936"/>
            <a:chOff x="5473700" y="2876550"/>
            <a:chExt cx="1244600" cy="11049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8590397" y="1653998"/>
            <a:ext cx="934053" cy="990600"/>
            <a:chOff x="5147576" y="4839179"/>
            <a:chExt cx="723900" cy="8890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7029282" y="3538606"/>
            <a:ext cx="1155700" cy="990600"/>
            <a:chOff x="7695484" y="1138474"/>
            <a:chExt cx="1155700" cy="9906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0800000">
            <a:off x="6706656" y="2063998"/>
            <a:ext cx="179312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7" name="קבוצה 2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9" name="חץ ימינה 2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 rot="10800000"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>
            <a:off x="3796145" y="1935576"/>
            <a:ext cx="1692549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2" name="קבוצה 31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4" name="חץ ימינה 33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3" name="TextBox 32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 rot="19436452">
            <a:off x="6433179" y="2547827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37" name="חץ למטה 36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39" name="קבוצה 38"/>
          <p:cNvGrpSpPr/>
          <p:nvPr/>
        </p:nvGrpSpPr>
        <p:grpSpPr>
          <a:xfrm rot="1764311">
            <a:off x="8193113" y="2508963"/>
            <a:ext cx="722050" cy="1211829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0" name="חץ למטה 39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2" name="קבוצה 41"/>
          <p:cNvGrpSpPr/>
          <p:nvPr/>
        </p:nvGrpSpPr>
        <p:grpSpPr>
          <a:xfrm rot="19073294">
            <a:off x="5749595" y="4817394"/>
            <a:ext cx="1692549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3" name="קבוצה 42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5" name="חץ ימינה 44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8081175" y="3287648"/>
            <a:ext cx="920915" cy="1312680"/>
            <a:chOff x="1047931" y="4391642"/>
            <a:chExt cx="1186776" cy="1807313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 rot="19436452">
            <a:off x="2814739" y="2670379"/>
            <a:ext cx="976789" cy="1632896"/>
            <a:chOff x="6134940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1" name="חץ למטה 50"/>
            <p:cNvSpPr/>
            <p:nvPr/>
          </p:nvSpPr>
          <p:spPr>
            <a:xfrm>
              <a:off x="6134940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195379" y="3766412"/>
              <a:ext cx="362082" cy="320894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</a:p>
            <a:p>
              <a:r>
                <a:rPr lang="he-IL" sz="1400" dirty="0">
                  <a:solidFill>
                    <a:srgbClr val="FFFF00"/>
                  </a:solidFill>
                </a:rPr>
                <a:t>בכור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53" name="קבוצה 52"/>
          <p:cNvGrpSpPr/>
          <p:nvPr/>
        </p:nvGrpSpPr>
        <p:grpSpPr>
          <a:xfrm rot="2488687">
            <a:off x="4527379" y="2461894"/>
            <a:ext cx="722050" cy="1897121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4" name="חץ למטה 5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4611310" y="4140311"/>
            <a:ext cx="1396914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לוי נולד לאחר מות שמעון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7999" y="4194103"/>
            <a:ext cx="3776954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 אחא טוען שפשוט ש"אח שלא היה בעולמו" אינו מייבם, וזה בא למעוט מצב כגון שהיה לוי הבכור לאמו.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2364" y="5285931"/>
            <a:ext cx="3703781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ללא המיעוט הזה היה חייב לוי לייבם את שרה (אשת אחיו שלא היה בעולמו) כדין בכור, שהרי הוא הבכור לאמו לאה</a:t>
            </a:r>
          </a:p>
        </p:txBody>
      </p:sp>
    </p:spTree>
    <p:extLst>
      <p:ext uri="{BB962C8B-B14F-4D97-AF65-F5344CB8AC3E}">
        <p14:creationId xmlns:p14="http://schemas.microsoft.com/office/powerpoint/2010/main" val="91317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750"/>
                            </p:stCondLst>
                            <p:childTnLst>
                              <p:par>
                                <p:cTn id="31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250"/>
                            </p:stCondLst>
                            <p:childTnLst>
                              <p:par>
                                <p:cTn id="3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5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Office PowerPoint</Application>
  <PresentationFormat>מסך רחב</PresentationFormat>
  <Paragraphs>23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2</cp:revision>
  <dcterms:created xsi:type="dcterms:W3CDTF">2022-03-30T10:51:56Z</dcterms:created>
  <dcterms:modified xsi:type="dcterms:W3CDTF">2022-03-30T10:54:24Z</dcterms:modified>
</cp:coreProperties>
</file>