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328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872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8331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7678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674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2383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1651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4379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696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1667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1949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BBB88-DC1E-462B-BD9C-2D6B025009C4}" type="datetimeFigureOut">
              <a:rPr lang="he-IL" smtClean="0"/>
              <a:t>ז'/אדר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40BC0-50E0-4AAC-A3C0-AC9F0EDB8AA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5365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ז'.אדר ב.תשפ"ב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3143655" y="262647"/>
            <a:ext cx="6838545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400" b="1" dirty="0"/>
              <a:t>דף מ"ד  א</a:t>
            </a:r>
          </a:p>
          <a:p>
            <a:r>
              <a:rPr lang="he-IL" dirty="0"/>
              <a:t>רש"י: </a:t>
            </a:r>
            <a:r>
              <a:rPr lang="he-IL" b="1" dirty="0"/>
              <a:t>הכתוב קראו ביתו   </a:t>
            </a:r>
            <a:r>
              <a:rPr lang="he-IL" dirty="0"/>
              <a:t>ולית ליה </a:t>
            </a:r>
            <a:r>
              <a:rPr lang="he-IL" dirty="0" err="1"/>
              <a:t>סתמא</a:t>
            </a:r>
            <a:r>
              <a:rPr lang="he-IL" dirty="0"/>
              <a:t> </a:t>
            </a:r>
            <a:r>
              <a:rPr lang="he-IL" dirty="0" err="1"/>
              <a:t>דמתני</a:t>
            </a:r>
            <a:r>
              <a:rPr lang="he-IL" dirty="0"/>
              <a:t>' בריש פרקין (מ"א) </a:t>
            </a:r>
            <a:r>
              <a:rPr lang="he-IL" dirty="0" err="1"/>
              <a:t>דקתני</a:t>
            </a:r>
            <a:r>
              <a:rPr lang="he-IL" dirty="0"/>
              <a:t>: החולץ </a:t>
            </a:r>
            <a:r>
              <a:rPr lang="he-IL" dirty="0" err="1"/>
              <a:t>ליבימתו</a:t>
            </a:r>
            <a:r>
              <a:rPr lang="he-IL" dirty="0"/>
              <a:t> ונשא אחיו את אחותה ומת, חולצת. </a:t>
            </a:r>
            <a:r>
              <a:rPr lang="he-IL" dirty="0" err="1"/>
              <a:t>דלר"ע</a:t>
            </a:r>
            <a:r>
              <a:rPr lang="he-IL" dirty="0"/>
              <a:t>: פטורה לגמרי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8734061" y="1279589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6219059" y="4611653"/>
            <a:ext cx="1106818" cy="927936"/>
            <a:chOff x="5473700" y="2876550"/>
            <a:chExt cx="1244600" cy="11049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2809214" y="4148978"/>
            <a:ext cx="934053" cy="990600"/>
            <a:chOff x="5147576" y="4839179"/>
            <a:chExt cx="7239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5139080" y="2446413"/>
            <a:ext cx="1155700" cy="990600"/>
            <a:chOff x="7695484" y="1138474"/>
            <a:chExt cx="1155700" cy="9906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1519555" y="1368489"/>
            <a:ext cx="1170677" cy="914400"/>
            <a:chOff x="3976777" y="2854245"/>
            <a:chExt cx="1170677" cy="9144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21430175">
            <a:off x="2589179" y="1442802"/>
            <a:ext cx="6253600" cy="926384"/>
            <a:chOff x="4326228" y="242703"/>
            <a:chExt cx="1731182" cy="926384"/>
          </a:xfrm>
        </p:grpSpPr>
        <p:sp>
          <p:nvSpPr>
            <p:cNvPr id="24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>
              <a:off x="4444489" y="242703"/>
              <a:ext cx="84246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4435780">
            <a:off x="5329501" y="387584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7" name="קבוצה 2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9" name="חץ ימינה 28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 rot="10923061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 rot="14774982">
            <a:off x="1521120" y="3006510"/>
            <a:ext cx="213567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2" name="קבוצה 3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4" name="חץ ימינה 3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 rot="1082564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 rot="480310">
            <a:off x="3692311" y="4747585"/>
            <a:ext cx="2673737" cy="583000"/>
            <a:chOff x="4777617" y="4193724"/>
            <a:chExt cx="2276390" cy="583000"/>
          </a:xfrm>
        </p:grpSpPr>
        <p:sp>
          <p:nvSpPr>
            <p:cNvPr id="37" name="חץ שמאלה-ימינה 36"/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285954" y="4295534"/>
              <a:ext cx="9581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rot="7967338">
            <a:off x="6686508" y="3240518"/>
            <a:ext cx="2783489" cy="775295"/>
            <a:chOff x="5330952" y="4553712"/>
            <a:chExt cx="1381960" cy="775295"/>
          </a:xfrm>
        </p:grpSpPr>
        <p:sp>
          <p:nvSpPr>
            <p:cNvPr id="40" name="חץ ימינה 39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1" name="TextBox 40"/>
            <p:cNvSpPr txBox="1"/>
            <p:nvPr/>
          </p:nvSpPr>
          <p:spPr>
            <a:xfrm rot="11136373">
              <a:off x="5777025" y="4802781"/>
              <a:ext cx="55209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חלץ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>
            <a:off x="6112169" y="1829914"/>
            <a:ext cx="918803" cy="1053611"/>
            <a:chOff x="1117008" y="4316375"/>
            <a:chExt cx="1117699" cy="1882580"/>
          </a:xfrm>
        </p:grpSpPr>
        <p:pic>
          <p:nvPicPr>
            <p:cNvPr id="43" name="תמונה 4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>
            <a:off x="708571" y="1279589"/>
            <a:ext cx="918803" cy="1053611"/>
            <a:chOff x="1117008" y="4316375"/>
            <a:chExt cx="1117699" cy="1882580"/>
          </a:xfrm>
        </p:grpSpPr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265807" y="5075621"/>
            <a:ext cx="3174160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אסורה לראובן משום אחות חלוצתו לכן, חולצת ולא </a:t>
            </a:r>
            <a:r>
              <a:rPr lang="he-IL" dirty="0" err="1"/>
              <a:t>מתייבמת</a:t>
            </a:r>
            <a:endParaRPr lang="he-IL" dirty="0"/>
          </a:p>
        </p:txBody>
      </p:sp>
      <p:sp>
        <p:nvSpPr>
          <p:cNvPr id="49" name="TextBox 48"/>
          <p:cNvSpPr txBox="1"/>
          <p:nvPr/>
        </p:nvSpPr>
        <p:spPr>
          <a:xfrm>
            <a:off x="3775649" y="5635764"/>
            <a:ext cx="5722071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רש"י מסביר: לפי ר' </a:t>
            </a:r>
            <a:r>
              <a:rPr lang="he-IL" dirty="0" smtClean="0"/>
              <a:t>עקיבא </a:t>
            </a:r>
            <a:r>
              <a:rPr lang="he-IL" dirty="0"/>
              <a:t>התורה קראה לחלוצה: ביתו (כאילו שרה נכנסה לבית ראובן ויצאה ללא חליצה) שהרי רבקה קרובת החלוצה אפילו איננה חולצת ופטורה לגמרי כקרובת גרושה.</a:t>
            </a:r>
          </a:p>
        </p:txBody>
      </p:sp>
    </p:spTree>
    <p:extLst>
      <p:ext uri="{BB962C8B-B14F-4D97-AF65-F5344CB8AC3E}">
        <p14:creationId xmlns:p14="http://schemas.microsoft.com/office/powerpoint/2010/main" val="190612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"/>
                            </p:stCondLst>
                            <p:childTnLst>
                              <p:par>
                                <p:cTn id="25" presetID="16" presetClass="entr" presetSubtype="37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מסך רחב</PresentationFormat>
  <Paragraphs>19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</cp:revision>
  <dcterms:created xsi:type="dcterms:W3CDTF">2022-03-10T19:04:30Z</dcterms:created>
  <dcterms:modified xsi:type="dcterms:W3CDTF">2022-03-10T19:04:57Z</dcterms:modified>
</cp:coreProperties>
</file>