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827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192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8439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5837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8268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3130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210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776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142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1932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9036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704CB-4C62-4519-ABDD-1C2BDC4C724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E0632-4989-4B5B-92EE-389F3948D6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0622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י"ג.ניסן.תשפ"ב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6332" y="6356349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3664" y="6356349"/>
            <a:ext cx="69358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1527244" y="233862"/>
            <a:ext cx="9309370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6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נ"א   ב</a:t>
            </a:r>
          </a:p>
          <a:p>
            <a:pPr algn="ctr"/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דתנן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שלשה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שנים מהם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נשואין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לשתי אחיות, ואחד מופנה מת אחד מבעלי אחיות 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ועשה בה מופנה מאמר ואח"כ מת אחיו השני. ב"ש אומרים אשתו עמו והלזו תצא משום אחות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אשה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endParaRPr lang="he-IL" dirty="0"/>
          </a:p>
        </p:txBody>
      </p:sp>
      <p:grpSp>
        <p:nvGrpSpPr>
          <p:cNvPr id="8" name="קבוצה 7"/>
          <p:cNvGrpSpPr/>
          <p:nvPr/>
        </p:nvGrpSpPr>
        <p:grpSpPr>
          <a:xfrm>
            <a:off x="8859087" y="1255836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8452468" y="4410306"/>
            <a:ext cx="1106818" cy="927936"/>
            <a:chOff x="5473700" y="2876550"/>
            <a:chExt cx="1244600" cy="11049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4647693" y="4471669"/>
            <a:ext cx="992637" cy="990600"/>
            <a:chOff x="5147576" y="4839179"/>
            <a:chExt cx="7239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270337" y="4936803"/>
              <a:ext cx="468939" cy="23477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5748980" y="2281629"/>
            <a:ext cx="1155700" cy="990600"/>
            <a:chOff x="7695484" y="1138474"/>
            <a:chExt cx="1155700" cy="9906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2579844" y="1266232"/>
            <a:ext cx="1170677" cy="914400"/>
            <a:chOff x="3976777" y="2854245"/>
            <a:chExt cx="1170677" cy="9144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21430175">
            <a:off x="3934844" y="1311012"/>
            <a:ext cx="4689509" cy="947910"/>
            <a:chOff x="4326228" y="221177"/>
            <a:chExt cx="1731182" cy="947910"/>
          </a:xfrm>
        </p:grpSpPr>
        <p:sp>
          <p:nvSpPr>
            <p:cNvPr id="24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>
              <a:off x="4900515" y="221177"/>
              <a:ext cx="38583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sp>
        <p:nvSpPr>
          <p:cNvPr id="26" name="קשת מלאה 25"/>
          <p:cNvSpPr/>
          <p:nvPr/>
        </p:nvSpPr>
        <p:spPr>
          <a:xfrm rot="10800000">
            <a:off x="4426185" y="5128739"/>
            <a:ext cx="4911593" cy="818622"/>
          </a:xfrm>
          <a:prstGeom prst="blockArc">
            <a:avLst>
              <a:gd name="adj1" fmla="val 10640759"/>
              <a:gd name="adj2" fmla="val 304884"/>
              <a:gd name="adj3" fmla="val 2850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64688" y="5619595"/>
            <a:ext cx="80660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28" name="קבוצה 27"/>
          <p:cNvGrpSpPr/>
          <p:nvPr/>
        </p:nvGrpSpPr>
        <p:grpSpPr>
          <a:xfrm rot="18713171">
            <a:off x="5168873" y="3701699"/>
            <a:ext cx="1607674" cy="573531"/>
            <a:chOff x="3310198" y="3851820"/>
            <a:chExt cx="1030497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9" name="קבוצה 28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1" name="חץ ימינה 30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462843" y="4134380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310198" y="3990899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 rot="16459443">
            <a:off x="8119368" y="3132699"/>
            <a:ext cx="191157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4" name="קבוצה 3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6" name="חץ ימינה 3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>
            <a:off x="6727484" y="1718968"/>
            <a:ext cx="918804" cy="1207240"/>
            <a:chOff x="1117008" y="4316375"/>
            <a:chExt cx="1117699" cy="1882580"/>
          </a:xfrm>
        </p:grpSpPr>
        <p:pic>
          <p:nvPicPr>
            <p:cNvPr id="39" name="תמונה 3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1" name="קבוצה 40"/>
          <p:cNvGrpSpPr/>
          <p:nvPr/>
        </p:nvGrpSpPr>
        <p:grpSpPr>
          <a:xfrm>
            <a:off x="9982200" y="1140796"/>
            <a:ext cx="918804" cy="1207240"/>
            <a:chOff x="1117008" y="4316375"/>
            <a:chExt cx="1117699" cy="1882580"/>
          </a:xfrm>
        </p:grpSpPr>
        <p:pic>
          <p:nvPicPr>
            <p:cNvPr id="42" name="תמונה 4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1450141" y="1431938"/>
            <a:ext cx="1502798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מופנה – </a:t>
            </a:r>
            <a:r>
              <a:rPr lang="he-IL" dirty="0" smtClean="0"/>
              <a:t>רווק</a:t>
            </a:r>
            <a:endParaRPr lang="he-IL" dirty="0"/>
          </a:p>
        </p:txBody>
      </p:sp>
      <p:sp>
        <p:nvSpPr>
          <p:cNvPr id="45" name="TextBox 44"/>
          <p:cNvSpPr txBox="1"/>
          <p:nvPr/>
        </p:nvSpPr>
        <p:spPr>
          <a:xfrm>
            <a:off x="9315866" y="3976722"/>
            <a:ext cx="1877078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נופלת ליבום </a:t>
            </a:r>
          </a:p>
          <a:p>
            <a:r>
              <a:rPr lang="he-IL" dirty="0"/>
              <a:t>לפני שמעון ויהודה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80242" y="2361708"/>
            <a:ext cx="2686378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יהודה עשה מאמר בשרה </a:t>
            </a:r>
          </a:p>
          <a:p>
            <a:r>
              <a:rPr lang="he-IL" dirty="0"/>
              <a:t>קידש אותה בכסף או בשטר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151891" y="3548479"/>
            <a:ext cx="1877078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נופלת ליבום </a:t>
            </a:r>
          </a:p>
          <a:p>
            <a:pPr algn="ctr"/>
            <a:r>
              <a:rPr lang="he-IL" dirty="0"/>
              <a:t>לפני יהודה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21741" y="4629359"/>
            <a:ext cx="3982936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בית שמאי אומרים: אשתו </a:t>
            </a:r>
            <a:r>
              <a:rPr lang="he-IL" dirty="0" smtClean="0"/>
              <a:t>עִמו</a:t>
            </a:r>
            <a:r>
              <a:rPr lang="he-IL" dirty="0"/>
              <a:t>, </a:t>
            </a:r>
            <a:endParaRPr lang="he-IL" dirty="0" smtClean="0"/>
          </a:p>
          <a:p>
            <a:r>
              <a:rPr lang="he-IL" dirty="0" smtClean="0"/>
              <a:t>כלומר</a:t>
            </a:r>
            <a:r>
              <a:rPr lang="he-IL" dirty="0"/>
              <a:t>, מאחר ויהודה עשה מאמר בשרה הרי היא כאשתו לכל דבר ומותר לו לקיימה.</a:t>
            </a:r>
          </a:p>
          <a:p>
            <a:r>
              <a:rPr lang="he-IL" dirty="0"/>
              <a:t>רבקה אחותה תצא בלא כלום כי היא אחות </a:t>
            </a:r>
            <a:r>
              <a:rPr lang="he-IL" dirty="0" smtClean="0"/>
              <a:t>אשתו </a:t>
            </a:r>
            <a:endParaRPr lang="he-IL" dirty="0"/>
          </a:p>
        </p:txBody>
      </p:sp>
      <p:grpSp>
        <p:nvGrpSpPr>
          <p:cNvPr id="49" name="קבוצה 48"/>
          <p:cNvGrpSpPr/>
          <p:nvPr/>
        </p:nvGrpSpPr>
        <p:grpSpPr>
          <a:xfrm rot="1529561">
            <a:off x="3357262" y="3122313"/>
            <a:ext cx="5619227" cy="406323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0" name="קבוצה 4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2" name="חץ ימינה 5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1" name="TextBox 50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עשה מאמר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22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50"/>
                            </p:stCondLst>
                            <p:childTnLst>
                              <p:par>
                                <p:cTn id="77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" presetClass="entr" presetSubtype="9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3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מסך רחב</PresentationFormat>
  <Paragraphs>28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</cp:revision>
  <dcterms:created xsi:type="dcterms:W3CDTF">2022-04-14T07:13:18Z</dcterms:created>
  <dcterms:modified xsi:type="dcterms:W3CDTF">2022-04-14T07:13:49Z</dcterms:modified>
</cp:coreProperties>
</file>