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4E459-CCEE-4134-97EF-F5E60C352C78}" type="datetimeFigureOut">
              <a:rPr lang="he-IL" smtClean="0"/>
              <a:t>י"ג/ניסן/תשפ"ב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905A-6DB5-4349-874C-82E7B2ABEA7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09606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4E459-CCEE-4134-97EF-F5E60C352C78}" type="datetimeFigureOut">
              <a:rPr lang="he-IL" smtClean="0"/>
              <a:t>י"ג/ניסן/תשפ"ב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905A-6DB5-4349-874C-82E7B2ABEA7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700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4E459-CCEE-4134-97EF-F5E60C352C78}" type="datetimeFigureOut">
              <a:rPr lang="he-IL" smtClean="0"/>
              <a:t>י"ג/ניסן/תשפ"ב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905A-6DB5-4349-874C-82E7B2ABEA7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1691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4E459-CCEE-4134-97EF-F5E60C352C78}" type="datetimeFigureOut">
              <a:rPr lang="he-IL" smtClean="0"/>
              <a:t>י"ג/ניסן/תשפ"ב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905A-6DB5-4349-874C-82E7B2ABEA7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32922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4E459-CCEE-4134-97EF-F5E60C352C78}" type="datetimeFigureOut">
              <a:rPr lang="he-IL" smtClean="0"/>
              <a:t>י"ג/ניסן/תשפ"ב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905A-6DB5-4349-874C-82E7B2ABEA7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33177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4E459-CCEE-4134-97EF-F5E60C352C78}" type="datetimeFigureOut">
              <a:rPr lang="he-IL" smtClean="0"/>
              <a:t>י"ג/ניסן/תשפ"ב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905A-6DB5-4349-874C-82E7B2ABEA7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66424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4E459-CCEE-4134-97EF-F5E60C352C78}" type="datetimeFigureOut">
              <a:rPr lang="he-IL" smtClean="0"/>
              <a:t>י"ג/ניסן/תשפ"ב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905A-6DB5-4349-874C-82E7B2ABEA7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87507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4E459-CCEE-4134-97EF-F5E60C352C78}" type="datetimeFigureOut">
              <a:rPr lang="he-IL" smtClean="0"/>
              <a:t>י"ג/ניסן/תשפ"ב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905A-6DB5-4349-874C-82E7B2ABEA7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1382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4E459-CCEE-4134-97EF-F5E60C352C78}" type="datetimeFigureOut">
              <a:rPr lang="he-IL" smtClean="0"/>
              <a:t>י"ג/ניסן/תשפ"ב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905A-6DB5-4349-874C-82E7B2ABEA7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93679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4E459-CCEE-4134-97EF-F5E60C352C78}" type="datetimeFigureOut">
              <a:rPr lang="he-IL" smtClean="0"/>
              <a:t>י"ג/ניסן/תשפ"ב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905A-6DB5-4349-874C-82E7B2ABEA7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16740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4E459-CCEE-4134-97EF-F5E60C352C78}" type="datetimeFigureOut">
              <a:rPr lang="he-IL" smtClean="0"/>
              <a:t>י"ג/ניסן/תשפ"ב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905A-6DB5-4349-874C-82E7B2ABEA7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32132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4E459-CCEE-4134-97EF-F5E60C352C78}" type="datetimeFigureOut">
              <a:rPr lang="he-IL" smtClean="0"/>
              <a:t>י"ג/ניסן/תשפ"ב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20905A-6DB5-4349-874C-82E7B2ABEA7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92059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jpg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/>
          <p:cNvSpPr/>
          <p:nvPr/>
        </p:nvSpPr>
        <p:spPr>
          <a:xfrm>
            <a:off x="243192" y="0"/>
            <a:ext cx="11040894" cy="8925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pPr algn="ctr"/>
            <a:r>
              <a:rPr lang="he-IL" sz="1600" b="1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דף נ"ד  ב</a:t>
            </a:r>
          </a:p>
          <a:p>
            <a:pPr algn="ctr"/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והדתנן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: אמרו לו: מתה אשתך ונשא אחותה מאביה, מתה ונשא אחותה מאמה, מתה ונשא אחותה מאביה, מתה ונשא אחותה מאמה, מותר בראשונה ובשלישית ובחמישית ופוטרות צרותיהן ואסור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בשניה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וברביעית </a:t>
            </a:r>
            <a:endParaRPr lang="he-IL" dirty="0"/>
          </a:p>
        </p:txBody>
      </p:sp>
      <p:grpSp>
        <p:nvGrpSpPr>
          <p:cNvPr id="5" name="קבוצה 4"/>
          <p:cNvGrpSpPr/>
          <p:nvPr/>
        </p:nvGrpSpPr>
        <p:grpSpPr>
          <a:xfrm>
            <a:off x="108256" y="1107669"/>
            <a:ext cx="939800" cy="990600"/>
            <a:chOff x="4794371" y="3098561"/>
            <a:chExt cx="939800" cy="990600"/>
          </a:xfrm>
        </p:grpSpPr>
        <p:pic>
          <p:nvPicPr>
            <p:cNvPr id="6" name="תמונה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4994693" y="3726612"/>
              <a:ext cx="58659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לוי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8" name="קבוצה 7"/>
          <p:cNvGrpSpPr/>
          <p:nvPr/>
        </p:nvGrpSpPr>
        <p:grpSpPr>
          <a:xfrm>
            <a:off x="1910865" y="1201386"/>
            <a:ext cx="1274312" cy="1092200"/>
            <a:chOff x="5399538" y="2882900"/>
            <a:chExt cx="1274312" cy="1092200"/>
          </a:xfrm>
        </p:grpSpPr>
        <p:pic>
          <p:nvPicPr>
            <p:cNvPr id="9" name="תמונה 8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18150" y="2882900"/>
              <a:ext cx="1155700" cy="1092200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5399538" y="3062377"/>
              <a:ext cx="91440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לאה</a:t>
              </a:r>
            </a:p>
          </p:txBody>
        </p:sp>
      </p:grpSp>
      <p:grpSp>
        <p:nvGrpSpPr>
          <p:cNvPr id="11" name="קבוצה 10"/>
          <p:cNvGrpSpPr/>
          <p:nvPr/>
        </p:nvGrpSpPr>
        <p:grpSpPr>
          <a:xfrm>
            <a:off x="6222923" y="1245436"/>
            <a:ext cx="1106818" cy="927936"/>
            <a:chOff x="5473700" y="2876550"/>
            <a:chExt cx="1244600" cy="1104900"/>
          </a:xfrm>
        </p:grpSpPr>
        <p:pic>
          <p:nvPicPr>
            <p:cNvPr id="12" name="תמונה 11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13" name="TextBox 12"/>
            <p:cNvSpPr txBox="1"/>
            <p:nvPr/>
          </p:nvSpPr>
          <p:spPr>
            <a:xfrm>
              <a:off x="5473700" y="3051597"/>
              <a:ext cx="73324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שרה</a:t>
              </a:r>
            </a:p>
          </p:txBody>
        </p:sp>
      </p:grpSp>
      <p:grpSp>
        <p:nvGrpSpPr>
          <p:cNvPr id="14" name="קבוצה 13"/>
          <p:cNvGrpSpPr/>
          <p:nvPr/>
        </p:nvGrpSpPr>
        <p:grpSpPr>
          <a:xfrm>
            <a:off x="7676547" y="3233613"/>
            <a:ext cx="934053" cy="990600"/>
            <a:chOff x="5147576" y="4839179"/>
            <a:chExt cx="723900" cy="889000"/>
          </a:xfrm>
        </p:grpSpPr>
        <p:pic>
          <p:nvPicPr>
            <p:cNvPr id="15" name="תמונה 14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16" name="TextBox 15"/>
            <p:cNvSpPr txBox="1"/>
            <p:nvPr/>
          </p:nvSpPr>
          <p:spPr>
            <a:xfrm>
              <a:off x="5183637" y="4948471"/>
              <a:ext cx="600168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רבקה</a:t>
              </a:r>
            </a:p>
          </p:txBody>
        </p:sp>
      </p:grpSp>
      <p:grpSp>
        <p:nvGrpSpPr>
          <p:cNvPr id="17" name="קבוצה 16"/>
          <p:cNvGrpSpPr/>
          <p:nvPr/>
        </p:nvGrpSpPr>
        <p:grpSpPr>
          <a:xfrm>
            <a:off x="8166646" y="1355726"/>
            <a:ext cx="1155700" cy="990600"/>
            <a:chOff x="7695484" y="1138474"/>
            <a:chExt cx="1155700" cy="990600"/>
          </a:xfrm>
        </p:grpSpPr>
        <p:pic>
          <p:nvPicPr>
            <p:cNvPr id="18" name="תמונה 17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19" name="TextBox 18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20" name="קבוצה 19"/>
          <p:cNvGrpSpPr/>
          <p:nvPr/>
        </p:nvGrpSpPr>
        <p:grpSpPr>
          <a:xfrm>
            <a:off x="4151996" y="1282691"/>
            <a:ext cx="1170677" cy="914400"/>
            <a:chOff x="3976777" y="2854245"/>
            <a:chExt cx="1170677" cy="914400"/>
          </a:xfrm>
        </p:grpSpPr>
        <p:pic>
          <p:nvPicPr>
            <p:cNvPr id="21" name="תמונה 20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2554" y="2854245"/>
              <a:ext cx="1104900" cy="914400"/>
            </a:xfrm>
            <a:prstGeom prst="rect">
              <a:avLst/>
            </a:prstGeom>
          </p:spPr>
        </p:pic>
        <p:sp>
          <p:nvSpPr>
            <p:cNvPr id="22" name="TextBox 21"/>
            <p:cNvSpPr txBox="1"/>
            <p:nvPr/>
          </p:nvSpPr>
          <p:spPr>
            <a:xfrm>
              <a:off x="3976777" y="3459192"/>
              <a:ext cx="61822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יהודה</a:t>
              </a:r>
            </a:p>
          </p:txBody>
        </p:sp>
      </p:grpSp>
      <p:grpSp>
        <p:nvGrpSpPr>
          <p:cNvPr id="23" name="קבוצה 22"/>
          <p:cNvGrpSpPr/>
          <p:nvPr/>
        </p:nvGrpSpPr>
        <p:grpSpPr>
          <a:xfrm>
            <a:off x="10522123" y="5136668"/>
            <a:ext cx="1016000" cy="889000"/>
            <a:chOff x="4167637" y="3734998"/>
            <a:chExt cx="1016000" cy="889000"/>
          </a:xfrm>
        </p:grpSpPr>
        <p:pic>
          <p:nvPicPr>
            <p:cNvPr id="24" name="תמונה 23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67637" y="3734998"/>
              <a:ext cx="1016000" cy="889000"/>
            </a:xfrm>
            <a:prstGeom prst="rect">
              <a:avLst/>
            </a:prstGeom>
          </p:spPr>
        </p:pic>
        <p:sp>
          <p:nvSpPr>
            <p:cNvPr id="25" name="TextBox 24"/>
            <p:cNvSpPr txBox="1"/>
            <p:nvPr/>
          </p:nvSpPr>
          <p:spPr>
            <a:xfrm>
              <a:off x="4281277" y="3902499"/>
              <a:ext cx="568265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גד</a:t>
              </a:r>
            </a:p>
          </p:txBody>
        </p:sp>
      </p:grpSp>
      <p:grpSp>
        <p:nvGrpSpPr>
          <p:cNvPr id="26" name="קבוצה 25"/>
          <p:cNvGrpSpPr/>
          <p:nvPr/>
        </p:nvGrpSpPr>
        <p:grpSpPr>
          <a:xfrm>
            <a:off x="10586461" y="1438704"/>
            <a:ext cx="761162" cy="889000"/>
            <a:chOff x="4565410" y="4442364"/>
            <a:chExt cx="761162" cy="889000"/>
          </a:xfrm>
        </p:grpSpPr>
        <p:pic>
          <p:nvPicPr>
            <p:cNvPr id="27" name="תמונה 26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91572" y="4442364"/>
              <a:ext cx="635000" cy="889000"/>
            </a:xfrm>
            <a:prstGeom prst="rect">
              <a:avLst/>
            </a:prstGeom>
          </p:spPr>
        </p:pic>
        <p:sp>
          <p:nvSpPr>
            <p:cNvPr id="28" name="TextBox 27"/>
            <p:cNvSpPr txBox="1"/>
            <p:nvPr/>
          </p:nvSpPr>
          <p:spPr>
            <a:xfrm>
              <a:off x="4565410" y="4609865"/>
              <a:ext cx="59822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רחל</a:t>
              </a:r>
            </a:p>
          </p:txBody>
        </p:sp>
      </p:grpSp>
      <p:grpSp>
        <p:nvGrpSpPr>
          <p:cNvPr id="29" name="קבוצה 28"/>
          <p:cNvGrpSpPr/>
          <p:nvPr/>
        </p:nvGrpSpPr>
        <p:grpSpPr>
          <a:xfrm>
            <a:off x="9570682" y="3067872"/>
            <a:ext cx="986708" cy="1003300"/>
            <a:chOff x="5011768" y="3997025"/>
            <a:chExt cx="986708" cy="1003300"/>
          </a:xfrm>
        </p:grpSpPr>
        <p:pic>
          <p:nvPicPr>
            <p:cNvPr id="30" name="תמונה 29"/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20576" y="3997025"/>
              <a:ext cx="977900" cy="1003300"/>
            </a:xfrm>
            <a:prstGeom prst="rect">
              <a:avLst/>
            </a:prstGeom>
          </p:spPr>
        </p:pic>
        <p:sp>
          <p:nvSpPr>
            <p:cNvPr id="31" name="TextBox 30"/>
            <p:cNvSpPr txBox="1"/>
            <p:nvPr/>
          </p:nvSpPr>
          <p:spPr>
            <a:xfrm>
              <a:off x="5011768" y="4632749"/>
              <a:ext cx="663394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דבורה</a:t>
              </a:r>
            </a:p>
          </p:txBody>
        </p:sp>
      </p:grpSp>
      <p:grpSp>
        <p:nvGrpSpPr>
          <p:cNvPr id="32" name="קבוצה 31"/>
          <p:cNvGrpSpPr/>
          <p:nvPr/>
        </p:nvGrpSpPr>
        <p:grpSpPr>
          <a:xfrm>
            <a:off x="5581478" y="3264014"/>
            <a:ext cx="889000" cy="889000"/>
            <a:chOff x="1327894" y="2176378"/>
            <a:chExt cx="889000" cy="889000"/>
          </a:xfrm>
        </p:grpSpPr>
        <p:pic>
          <p:nvPicPr>
            <p:cNvPr id="33" name="תמונה 32"/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27894" y="2176378"/>
              <a:ext cx="889000" cy="889000"/>
            </a:xfrm>
            <a:prstGeom prst="rect">
              <a:avLst/>
            </a:prstGeom>
          </p:spPr>
        </p:pic>
        <p:sp>
          <p:nvSpPr>
            <p:cNvPr id="34" name="TextBox 33"/>
            <p:cNvSpPr txBox="1"/>
            <p:nvPr/>
          </p:nvSpPr>
          <p:spPr>
            <a:xfrm>
              <a:off x="1399032" y="2323999"/>
              <a:ext cx="63107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חנה</a:t>
              </a:r>
            </a:p>
          </p:txBody>
        </p:sp>
      </p:grpSp>
      <p:grpSp>
        <p:nvGrpSpPr>
          <p:cNvPr id="35" name="קבוצה 34"/>
          <p:cNvGrpSpPr/>
          <p:nvPr/>
        </p:nvGrpSpPr>
        <p:grpSpPr>
          <a:xfrm>
            <a:off x="3125738" y="3089770"/>
            <a:ext cx="986708" cy="1003300"/>
            <a:chOff x="5011768" y="3997025"/>
            <a:chExt cx="986708" cy="1003300"/>
          </a:xfrm>
        </p:grpSpPr>
        <p:pic>
          <p:nvPicPr>
            <p:cNvPr id="36" name="תמונה 35"/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20576" y="3997025"/>
              <a:ext cx="977900" cy="1003300"/>
            </a:xfrm>
            <a:prstGeom prst="rect">
              <a:avLst/>
            </a:prstGeom>
          </p:spPr>
        </p:pic>
        <p:sp>
          <p:nvSpPr>
            <p:cNvPr id="37" name="TextBox 36"/>
            <p:cNvSpPr txBox="1"/>
            <p:nvPr/>
          </p:nvSpPr>
          <p:spPr>
            <a:xfrm>
              <a:off x="5011768" y="4632749"/>
              <a:ext cx="663394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שושנה</a:t>
              </a:r>
            </a:p>
          </p:txBody>
        </p:sp>
      </p:grpSp>
      <p:grpSp>
        <p:nvGrpSpPr>
          <p:cNvPr id="38" name="קבוצה 37"/>
          <p:cNvGrpSpPr/>
          <p:nvPr/>
        </p:nvGrpSpPr>
        <p:grpSpPr>
          <a:xfrm>
            <a:off x="640885" y="3634996"/>
            <a:ext cx="889000" cy="889000"/>
            <a:chOff x="1327894" y="2176378"/>
            <a:chExt cx="889000" cy="889000"/>
          </a:xfrm>
        </p:grpSpPr>
        <p:pic>
          <p:nvPicPr>
            <p:cNvPr id="39" name="תמונה 38"/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27894" y="2176378"/>
              <a:ext cx="889000" cy="889000"/>
            </a:xfrm>
            <a:prstGeom prst="rect">
              <a:avLst/>
            </a:prstGeom>
          </p:spPr>
        </p:pic>
        <p:sp>
          <p:nvSpPr>
            <p:cNvPr id="40" name="TextBox 39"/>
            <p:cNvSpPr txBox="1"/>
            <p:nvPr/>
          </p:nvSpPr>
          <p:spPr>
            <a:xfrm>
              <a:off x="1399032" y="2323999"/>
              <a:ext cx="63107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דינה</a:t>
              </a:r>
            </a:p>
          </p:txBody>
        </p:sp>
      </p:grpSp>
      <p:grpSp>
        <p:nvGrpSpPr>
          <p:cNvPr id="41" name="קבוצה 40"/>
          <p:cNvGrpSpPr/>
          <p:nvPr/>
        </p:nvGrpSpPr>
        <p:grpSpPr>
          <a:xfrm rot="593064">
            <a:off x="1000367" y="1424841"/>
            <a:ext cx="1178072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42" name="קבוצה 41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44" name="חץ ימינה 43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45" name="TextBox 44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43" name="TextBox 42"/>
            <p:cNvSpPr txBox="1"/>
            <p:nvPr/>
          </p:nvSpPr>
          <p:spPr>
            <a:xfrm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46" name="קבוצה 45"/>
          <p:cNvGrpSpPr/>
          <p:nvPr/>
        </p:nvGrpSpPr>
        <p:grpSpPr>
          <a:xfrm rot="1996438">
            <a:off x="1517194" y="2156170"/>
            <a:ext cx="756430" cy="1648737"/>
            <a:chOff x="8712679" y="2668192"/>
            <a:chExt cx="756430" cy="661604"/>
          </a:xfrm>
        </p:grpSpPr>
        <p:sp>
          <p:nvSpPr>
            <p:cNvPr id="47" name="חץ למטה 46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49" name="קבוצה 48"/>
          <p:cNvGrpSpPr/>
          <p:nvPr/>
        </p:nvGrpSpPr>
        <p:grpSpPr>
          <a:xfrm rot="20600280">
            <a:off x="336695" y="2106339"/>
            <a:ext cx="756430" cy="1382392"/>
            <a:chOff x="8712679" y="2668192"/>
            <a:chExt cx="756430" cy="661604"/>
          </a:xfrm>
        </p:grpSpPr>
        <p:sp>
          <p:nvSpPr>
            <p:cNvPr id="50" name="חץ למטה 49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52" name="קבוצה 51"/>
          <p:cNvGrpSpPr/>
          <p:nvPr/>
        </p:nvGrpSpPr>
        <p:grpSpPr>
          <a:xfrm>
            <a:off x="645924" y="888862"/>
            <a:ext cx="1821574" cy="696877"/>
            <a:chOff x="8202961" y="3266592"/>
            <a:chExt cx="1821574" cy="696877"/>
          </a:xfrm>
        </p:grpSpPr>
        <p:sp>
          <p:nvSpPr>
            <p:cNvPr id="53" name="חץ למעלה-למטה 52"/>
            <p:cNvSpPr/>
            <p:nvPr/>
          </p:nvSpPr>
          <p:spPr>
            <a:xfrm rot="16200000">
              <a:off x="8765309" y="2704244"/>
              <a:ext cx="696877" cy="1821574"/>
            </a:xfrm>
            <a:prstGeom prst="up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8532937" y="3430365"/>
              <a:ext cx="976745" cy="43088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/>
                <a:t>התגרשה או התאלמנה</a:t>
              </a:r>
            </a:p>
          </p:txBody>
        </p:sp>
      </p:grpSp>
      <p:grpSp>
        <p:nvGrpSpPr>
          <p:cNvPr id="55" name="קבוצה 54"/>
          <p:cNvGrpSpPr/>
          <p:nvPr/>
        </p:nvGrpSpPr>
        <p:grpSpPr>
          <a:xfrm>
            <a:off x="3074147" y="1425590"/>
            <a:ext cx="1178072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56" name="קבוצה 55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58" name="חץ ימינה 57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59" name="TextBox 58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57" name="TextBox 56"/>
            <p:cNvSpPr txBox="1"/>
            <p:nvPr/>
          </p:nvSpPr>
          <p:spPr>
            <a:xfrm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התחתנה</a:t>
              </a:r>
            </a:p>
          </p:txBody>
        </p:sp>
      </p:grpSp>
      <p:grpSp>
        <p:nvGrpSpPr>
          <p:cNvPr id="60" name="קבוצה 59"/>
          <p:cNvGrpSpPr/>
          <p:nvPr/>
        </p:nvGrpSpPr>
        <p:grpSpPr>
          <a:xfrm rot="19584832">
            <a:off x="2673684" y="2228417"/>
            <a:ext cx="756430" cy="1382392"/>
            <a:chOff x="8712679" y="2668192"/>
            <a:chExt cx="756430" cy="661604"/>
          </a:xfrm>
        </p:grpSpPr>
        <p:sp>
          <p:nvSpPr>
            <p:cNvPr id="61" name="חץ למטה 60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63" name="קבוצה 62"/>
          <p:cNvGrpSpPr/>
          <p:nvPr/>
        </p:nvGrpSpPr>
        <p:grpSpPr>
          <a:xfrm rot="1996438">
            <a:off x="3706269" y="2043286"/>
            <a:ext cx="756430" cy="1315381"/>
            <a:chOff x="8712679" y="2668192"/>
            <a:chExt cx="756430" cy="661604"/>
          </a:xfrm>
        </p:grpSpPr>
        <p:sp>
          <p:nvSpPr>
            <p:cNvPr id="64" name="חץ למטה 63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66" name="קבוצה 65"/>
          <p:cNvGrpSpPr/>
          <p:nvPr/>
        </p:nvGrpSpPr>
        <p:grpSpPr>
          <a:xfrm>
            <a:off x="5161863" y="1611632"/>
            <a:ext cx="1359616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67" name="קבוצה 66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69" name="חץ ימינה 68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70" name="TextBox 69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68" name="TextBox 67"/>
            <p:cNvSpPr txBox="1"/>
            <p:nvPr/>
          </p:nvSpPr>
          <p:spPr>
            <a:xfrm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71" name="קבוצה 70"/>
          <p:cNvGrpSpPr/>
          <p:nvPr/>
        </p:nvGrpSpPr>
        <p:grpSpPr>
          <a:xfrm rot="19584832">
            <a:off x="4866936" y="2141910"/>
            <a:ext cx="756430" cy="1382392"/>
            <a:chOff x="8712679" y="2668192"/>
            <a:chExt cx="756430" cy="661604"/>
          </a:xfrm>
        </p:grpSpPr>
        <p:sp>
          <p:nvSpPr>
            <p:cNvPr id="72" name="חץ למטה 71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74" name="קבוצה 73"/>
          <p:cNvGrpSpPr/>
          <p:nvPr/>
        </p:nvGrpSpPr>
        <p:grpSpPr>
          <a:xfrm rot="1996438">
            <a:off x="6060169" y="2054758"/>
            <a:ext cx="756430" cy="1315381"/>
            <a:chOff x="8712679" y="2668192"/>
            <a:chExt cx="756430" cy="661604"/>
          </a:xfrm>
        </p:grpSpPr>
        <p:sp>
          <p:nvSpPr>
            <p:cNvPr id="75" name="חץ למטה 74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77" name="קבוצה 76"/>
          <p:cNvGrpSpPr/>
          <p:nvPr/>
        </p:nvGrpSpPr>
        <p:grpSpPr>
          <a:xfrm>
            <a:off x="4776791" y="909989"/>
            <a:ext cx="1821574" cy="696877"/>
            <a:chOff x="8202961" y="3266592"/>
            <a:chExt cx="1821574" cy="696877"/>
          </a:xfrm>
        </p:grpSpPr>
        <p:sp>
          <p:nvSpPr>
            <p:cNvPr id="78" name="חץ למעלה-למטה 77"/>
            <p:cNvSpPr/>
            <p:nvPr/>
          </p:nvSpPr>
          <p:spPr>
            <a:xfrm rot="16200000">
              <a:off x="8765309" y="2704244"/>
              <a:ext cx="696877" cy="1821574"/>
            </a:xfrm>
            <a:prstGeom prst="up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8532937" y="3430365"/>
              <a:ext cx="976745" cy="43088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/>
                <a:t>התגרשה או התאלמנה</a:t>
              </a:r>
            </a:p>
          </p:txBody>
        </p:sp>
      </p:grpSp>
      <p:grpSp>
        <p:nvGrpSpPr>
          <p:cNvPr id="80" name="קבוצה 79"/>
          <p:cNvGrpSpPr/>
          <p:nvPr/>
        </p:nvGrpSpPr>
        <p:grpSpPr>
          <a:xfrm>
            <a:off x="7252391" y="1587453"/>
            <a:ext cx="1178072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81" name="קבוצה 80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83" name="חץ ימינה 82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84" name="TextBox 83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82" name="TextBox 81"/>
            <p:cNvSpPr txBox="1"/>
            <p:nvPr/>
          </p:nvSpPr>
          <p:spPr>
            <a:xfrm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התחתנה</a:t>
              </a:r>
            </a:p>
          </p:txBody>
        </p:sp>
      </p:grpSp>
      <p:grpSp>
        <p:nvGrpSpPr>
          <p:cNvPr id="85" name="קבוצה 84"/>
          <p:cNvGrpSpPr/>
          <p:nvPr/>
        </p:nvGrpSpPr>
        <p:grpSpPr>
          <a:xfrm rot="19584832">
            <a:off x="6974151" y="2104668"/>
            <a:ext cx="756430" cy="1382392"/>
            <a:chOff x="8712679" y="2668192"/>
            <a:chExt cx="756430" cy="661604"/>
          </a:xfrm>
        </p:grpSpPr>
        <p:sp>
          <p:nvSpPr>
            <p:cNvPr id="86" name="חץ למטה 85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88" name="קבוצה 87"/>
          <p:cNvGrpSpPr/>
          <p:nvPr/>
        </p:nvGrpSpPr>
        <p:grpSpPr>
          <a:xfrm rot="1996438">
            <a:off x="8178512" y="2139018"/>
            <a:ext cx="756430" cy="1315381"/>
            <a:chOff x="8712679" y="2668192"/>
            <a:chExt cx="756430" cy="661604"/>
          </a:xfrm>
        </p:grpSpPr>
        <p:sp>
          <p:nvSpPr>
            <p:cNvPr id="89" name="חץ למטה 88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90" name="TextBox 89"/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91" name="קבוצה 90"/>
          <p:cNvGrpSpPr/>
          <p:nvPr/>
        </p:nvGrpSpPr>
        <p:grpSpPr>
          <a:xfrm>
            <a:off x="9282663" y="1637651"/>
            <a:ext cx="1359616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92" name="קבוצה 91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94" name="חץ ימינה 93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95" name="TextBox 94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93" name="TextBox 92"/>
            <p:cNvSpPr txBox="1"/>
            <p:nvPr/>
          </p:nvSpPr>
          <p:spPr>
            <a:xfrm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96" name="קבוצה 95"/>
          <p:cNvGrpSpPr/>
          <p:nvPr/>
        </p:nvGrpSpPr>
        <p:grpSpPr>
          <a:xfrm rot="19584832">
            <a:off x="9102951" y="2186490"/>
            <a:ext cx="756430" cy="1382392"/>
            <a:chOff x="8712679" y="2668192"/>
            <a:chExt cx="756430" cy="661604"/>
          </a:xfrm>
        </p:grpSpPr>
        <p:sp>
          <p:nvSpPr>
            <p:cNvPr id="97" name="חץ למטה 96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99" name="קבוצה 98"/>
          <p:cNvGrpSpPr/>
          <p:nvPr/>
        </p:nvGrpSpPr>
        <p:grpSpPr>
          <a:xfrm rot="1996438">
            <a:off x="10132080" y="2115764"/>
            <a:ext cx="756430" cy="1315381"/>
            <a:chOff x="8712679" y="2668192"/>
            <a:chExt cx="756430" cy="661604"/>
          </a:xfrm>
        </p:grpSpPr>
        <p:sp>
          <p:nvSpPr>
            <p:cNvPr id="100" name="חץ למטה 99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102" name="קבוצה 101"/>
          <p:cNvGrpSpPr/>
          <p:nvPr/>
        </p:nvGrpSpPr>
        <p:grpSpPr>
          <a:xfrm rot="13907893">
            <a:off x="9715925" y="4322143"/>
            <a:ext cx="1359616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103" name="קבוצה 102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105" name="חץ ימינה 104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106" name="TextBox 105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104" name="TextBox 103"/>
            <p:cNvSpPr txBox="1"/>
            <p:nvPr/>
          </p:nvSpPr>
          <p:spPr>
            <a:xfrm rot="10920113"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pic>
        <p:nvPicPr>
          <p:cNvPr id="107" name="תמונה 106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2123" y="3145277"/>
            <a:ext cx="630303" cy="803623"/>
          </a:xfrm>
          <a:prstGeom prst="rect">
            <a:avLst/>
          </a:prstGeom>
        </p:spPr>
      </p:pic>
      <p:grpSp>
        <p:nvGrpSpPr>
          <p:cNvPr id="108" name="קבוצה 107"/>
          <p:cNvGrpSpPr/>
          <p:nvPr/>
        </p:nvGrpSpPr>
        <p:grpSpPr>
          <a:xfrm rot="1851944">
            <a:off x="8134247" y="4321426"/>
            <a:ext cx="2609910" cy="573531"/>
            <a:chOff x="3338940" y="3851820"/>
            <a:chExt cx="100175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109" name="קבוצה 108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111" name="חץ ימינה 110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112" name="TextBox 111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110" name="TextBox 109"/>
            <p:cNvSpPr txBox="1"/>
            <p:nvPr/>
          </p:nvSpPr>
          <p:spPr>
            <a:xfrm>
              <a:off x="3520850" y="3969724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       נשא אישה</a:t>
              </a:r>
            </a:p>
          </p:txBody>
        </p:sp>
      </p:grpSp>
      <p:pic>
        <p:nvPicPr>
          <p:cNvPr id="113" name="תמונה 112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3933" y="2767656"/>
            <a:ext cx="630303" cy="803623"/>
          </a:xfrm>
          <a:prstGeom prst="rect">
            <a:avLst/>
          </a:prstGeom>
        </p:spPr>
      </p:pic>
      <p:grpSp>
        <p:nvGrpSpPr>
          <p:cNvPr id="114" name="קבוצה 113"/>
          <p:cNvGrpSpPr/>
          <p:nvPr/>
        </p:nvGrpSpPr>
        <p:grpSpPr>
          <a:xfrm rot="1254601">
            <a:off x="6393764" y="4465786"/>
            <a:ext cx="4287345" cy="573531"/>
            <a:chOff x="3338940" y="3851820"/>
            <a:chExt cx="100175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115" name="קבוצה 114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117" name="חץ ימינה 116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118" name="TextBox 117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116" name="TextBox 115"/>
            <p:cNvSpPr txBox="1"/>
            <p:nvPr/>
          </p:nvSpPr>
          <p:spPr>
            <a:xfrm>
              <a:off x="3520850" y="3969724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       נשא אישה</a:t>
              </a:r>
            </a:p>
          </p:txBody>
        </p:sp>
      </p:grpSp>
      <p:grpSp>
        <p:nvGrpSpPr>
          <p:cNvPr id="119" name="קבוצה 118"/>
          <p:cNvGrpSpPr/>
          <p:nvPr/>
        </p:nvGrpSpPr>
        <p:grpSpPr>
          <a:xfrm rot="833175">
            <a:off x="3848657" y="4712404"/>
            <a:ext cx="6995624" cy="573531"/>
            <a:chOff x="3338940" y="3851820"/>
            <a:chExt cx="100175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120" name="קבוצה 119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122" name="חץ ימינה 121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123" name="TextBox 122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121" name="TextBox 120"/>
            <p:cNvSpPr txBox="1"/>
            <p:nvPr/>
          </p:nvSpPr>
          <p:spPr>
            <a:xfrm>
              <a:off x="3520850" y="3977720"/>
              <a:ext cx="53651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       נשא אישה</a:t>
              </a:r>
            </a:p>
          </p:txBody>
        </p:sp>
      </p:grpSp>
      <p:grpSp>
        <p:nvGrpSpPr>
          <p:cNvPr id="124" name="קבוצה 123"/>
          <p:cNvGrpSpPr/>
          <p:nvPr/>
        </p:nvGrpSpPr>
        <p:grpSpPr>
          <a:xfrm rot="522028">
            <a:off x="1470916" y="4835267"/>
            <a:ext cx="9320140" cy="573531"/>
            <a:chOff x="3338940" y="3851820"/>
            <a:chExt cx="100175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125" name="קבוצה 124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127" name="חץ ימינה 126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128" name="TextBox 127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126" name="TextBox 125"/>
            <p:cNvSpPr txBox="1"/>
            <p:nvPr/>
          </p:nvSpPr>
          <p:spPr>
            <a:xfrm>
              <a:off x="3520850" y="3987721"/>
              <a:ext cx="446850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       נשא אישה</a:t>
              </a:r>
            </a:p>
          </p:txBody>
        </p:sp>
      </p:grpSp>
      <p:pic>
        <p:nvPicPr>
          <p:cNvPr id="129" name="תמונה 128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9905" y="2956298"/>
            <a:ext cx="630303" cy="803623"/>
          </a:xfrm>
          <a:prstGeom prst="rect">
            <a:avLst/>
          </a:prstGeom>
        </p:spPr>
      </p:pic>
      <p:pic>
        <p:nvPicPr>
          <p:cNvPr id="130" name="תמונה 129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0405" y="2687958"/>
            <a:ext cx="630303" cy="803623"/>
          </a:xfrm>
          <a:prstGeom prst="rect">
            <a:avLst/>
          </a:prstGeom>
        </p:spPr>
      </p:pic>
      <p:sp>
        <p:nvSpPr>
          <p:cNvPr id="132" name="TextBox 131"/>
          <p:cNvSpPr txBox="1"/>
          <p:nvPr/>
        </p:nvSpPr>
        <p:spPr>
          <a:xfrm>
            <a:off x="10234076" y="5972728"/>
            <a:ext cx="1947805" cy="73866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 rtlCol="1">
            <a:spAutoFit/>
          </a:bodyPr>
          <a:lstStyle/>
          <a:p>
            <a:r>
              <a:rPr lang="he-IL" sz="1400" dirty="0"/>
              <a:t>גד נשא את דבורה ונסע למדינת הים. ואמרו לו: מתה אשתך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8049802" y="5976808"/>
            <a:ext cx="2171753" cy="73866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 rtlCol="1">
            <a:spAutoFit/>
          </a:bodyPr>
          <a:lstStyle/>
          <a:p>
            <a:r>
              <a:rPr lang="he-IL" sz="1400" dirty="0"/>
              <a:t>גד נשא את רבקה אחות דבורה מאביה (שמעון). ואמרו לו: מתה אשתך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6064080" y="5940707"/>
            <a:ext cx="1989760" cy="73866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 rtlCol="1">
            <a:spAutoFit/>
          </a:bodyPr>
          <a:lstStyle/>
          <a:p>
            <a:r>
              <a:rPr lang="he-IL" sz="1400" dirty="0"/>
              <a:t>גד נשא את חנה אחות רבקה מאמה (שרה). ואמרו לו: מתה אשתך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4151996" y="5963294"/>
            <a:ext cx="1883978" cy="73866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 rtlCol="1">
            <a:spAutoFit/>
          </a:bodyPr>
          <a:lstStyle/>
          <a:p>
            <a:r>
              <a:rPr lang="he-IL" sz="1400" dirty="0"/>
              <a:t>גד נשא את שושנה אחות חנה מאביה (יהודה). ואמרו לו: מתה אשתך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312998" y="5965273"/>
            <a:ext cx="3804570" cy="76944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 rtlCol="1">
            <a:spAutoFit/>
          </a:bodyPr>
          <a:lstStyle/>
          <a:p>
            <a:r>
              <a:rPr lang="he-IL" sz="2000" dirty="0"/>
              <a:t>גד נשא את דינה אחות </a:t>
            </a:r>
            <a:r>
              <a:rPr lang="he-IL" sz="2000" dirty="0" smtClean="0"/>
              <a:t>שושנה מאמה (לאה). </a:t>
            </a:r>
            <a:r>
              <a:rPr lang="he-IL" sz="2000" dirty="0"/>
              <a:t>ואמרו לו: </a:t>
            </a:r>
            <a:r>
              <a:rPr lang="he-IL" sz="2400" b="1" dirty="0"/>
              <a:t>כולן קיימות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5156640" y="5436021"/>
            <a:ext cx="3537190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>
                <a:solidFill>
                  <a:schemeClr val="bg1"/>
                </a:solidFill>
              </a:rPr>
              <a:t>תוצאה: כל </a:t>
            </a:r>
            <a:r>
              <a:rPr lang="he-IL" dirty="0" smtClean="0">
                <a:solidFill>
                  <a:schemeClr val="bg1"/>
                </a:solidFill>
              </a:rPr>
              <a:t>הנשים חיות ונשואות </a:t>
            </a:r>
            <a:r>
              <a:rPr lang="he-IL" dirty="0">
                <a:solidFill>
                  <a:schemeClr val="bg1"/>
                </a:solidFill>
              </a:rPr>
              <a:t>לגד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21640" y="5019984"/>
            <a:ext cx="5017317" cy="89255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dirty="0"/>
              <a:t>הדין:</a:t>
            </a:r>
          </a:p>
          <a:p>
            <a:pPr algn="ctr"/>
            <a:r>
              <a:rPr lang="he-IL" sz="1600" dirty="0"/>
              <a:t>דבורה (הראשונה), חנה (השלישית) ודינה (החמישית) </a:t>
            </a:r>
            <a:r>
              <a:rPr lang="he-IL" dirty="0"/>
              <a:t>מותרות </a:t>
            </a:r>
            <a:r>
              <a:rPr lang="he-IL" dirty="0" smtClean="0"/>
              <a:t>לגד ואסור ברבקה (</a:t>
            </a:r>
            <a:r>
              <a:rPr lang="he-IL" dirty="0" err="1" smtClean="0"/>
              <a:t>השניה</a:t>
            </a:r>
            <a:r>
              <a:rPr lang="he-IL" dirty="0" smtClean="0"/>
              <a:t>) ושושנה (הרביעית)</a:t>
            </a:r>
            <a:endParaRPr lang="he-IL" dirty="0"/>
          </a:p>
        </p:txBody>
      </p:sp>
      <p:grpSp>
        <p:nvGrpSpPr>
          <p:cNvPr id="139" name="קבוצה 138"/>
          <p:cNvGrpSpPr/>
          <p:nvPr/>
        </p:nvGrpSpPr>
        <p:grpSpPr>
          <a:xfrm>
            <a:off x="8355077" y="3407958"/>
            <a:ext cx="1527255" cy="696877"/>
            <a:chOff x="8202961" y="3266592"/>
            <a:chExt cx="1821574" cy="696877"/>
          </a:xfrm>
        </p:grpSpPr>
        <p:sp>
          <p:nvSpPr>
            <p:cNvPr id="140" name="חץ למעלה-למטה 139"/>
            <p:cNvSpPr/>
            <p:nvPr/>
          </p:nvSpPr>
          <p:spPr>
            <a:xfrm rot="16200000">
              <a:off x="8765309" y="2704244"/>
              <a:ext cx="696877" cy="1821574"/>
            </a:xfrm>
            <a:prstGeom prst="up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141" name="TextBox 140"/>
            <p:cNvSpPr txBox="1"/>
            <p:nvPr/>
          </p:nvSpPr>
          <p:spPr>
            <a:xfrm>
              <a:off x="8532936" y="3430365"/>
              <a:ext cx="976745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 smtClean="0"/>
                <a:t>אחות מאב</a:t>
              </a:r>
              <a:endParaRPr lang="he-IL" sz="1100" dirty="0"/>
            </a:p>
          </p:txBody>
        </p:sp>
      </p:grpSp>
      <p:grpSp>
        <p:nvGrpSpPr>
          <p:cNvPr id="142" name="קבוצה 141"/>
          <p:cNvGrpSpPr/>
          <p:nvPr/>
        </p:nvGrpSpPr>
        <p:grpSpPr>
          <a:xfrm>
            <a:off x="3930784" y="3449364"/>
            <a:ext cx="1781973" cy="696877"/>
            <a:chOff x="8202961" y="3266592"/>
            <a:chExt cx="1821574" cy="696877"/>
          </a:xfrm>
        </p:grpSpPr>
        <p:sp>
          <p:nvSpPr>
            <p:cNvPr id="143" name="חץ למעלה-למטה 142"/>
            <p:cNvSpPr/>
            <p:nvPr/>
          </p:nvSpPr>
          <p:spPr>
            <a:xfrm rot="16200000">
              <a:off x="8765309" y="2704244"/>
              <a:ext cx="696877" cy="1821574"/>
            </a:xfrm>
            <a:prstGeom prst="up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144" name="TextBox 143"/>
            <p:cNvSpPr txBox="1"/>
            <p:nvPr/>
          </p:nvSpPr>
          <p:spPr>
            <a:xfrm>
              <a:off x="8532936" y="3430365"/>
              <a:ext cx="976745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 smtClean="0"/>
                <a:t>אחות מאב</a:t>
              </a:r>
              <a:endParaRPr lang="he-IL" sz="1100" dirty="0"/>
            </a:p>
          </p:txBody>
        </p:sp>
      </p:grpSp>
      <p:grpSp>
        <p:nvGrpSpPr>
          <p:cNvPr id="145" name="קבוצה 144"/>
          <p:cNvGrpSpPr/>
          <p:nvPr/>
        </p:nvGrpSpPr>
        <p:grpSpPr>
          <a:xfrm>
            <a:off x="6403904" y="3402655"/>
            <a:ext cx="1527255" cy="696877"/>
            <a:chOff x="5824685" y="3007919"/>
            <a:chExt cx="1821574" cy="696877"/>
          </a:xfrm>
        </p:grpSpPr>
        <p:sp>
          <p:nvSpPr>
            <p:cNvPr id="146" name="חץ למעלה-למטה 145"/>
            <p:cNvSpPr/>
            <p:nvPr/>
          </p:nvSpPr>
          <p:spPr>
            <a:xfrm rot="16200000">
              <a:off x="6387033" y="2445571"/>
              <a:ext cx="696877" cy="1821574"/>
            </a:xfrm>
            <a:prstGeom prst="up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147" name="TextBox 146"/>
            <p:cNvSpPr txBox="1"/>
            <p:nvPr/>
          </p:nvSpPr>
          <p:spPr>
            <a:xfrm>
              <a:off x="6220440" y="3235350"/>
              <a:ext cx="976745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 smtClean="0"/>
                <a:t>אחות מאם</a:t>
              </a:r>
              <a:endParaRPr lang="he-IL" sz="1100" dirty="0"/>
            </a:p>
          </p:txBody>
        </p:sp>
      </p:grpSp>
      <p:grpSp>
        <p:nvGrpSpPr>
          <p:cNvPr id="148" name="קבוצה 147"/>
          <p:cNvGrpSpPr/>
          <p:nvPr/>
        </p:nvGrpSpPr>
        <p:grpSpPr>
          <a:xfrm rot="21431020">
            <a:off x="1596056" y="3524595"/>
            <a:ext cx="1731817" cy="696877"/>
            <a:chOff x="5824685" y="3007919"/>
            <a:chExt cx="1821574" cy="696877"/>
          </a:xfrm>
        </p:grpSpPr>
        <p:sp>
          <p:nvSpPr>
            <p:cNvPr id="149" name="חץ למעלה-למטה 148"/>
            <p:cNvSpPr/>
            <p:nvPr/>
          </p:nvSpPr>
          <p:spPr>
            <a:xfrm rot="16200000">
              <a:off x="6387033" y="2445571"/>
              <a:ext cx="696877" cy="1821574"/>
            </a:xfrm>
            <a:prstGeom prst="up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150" name="TextBox 149"/>
            <p:cNvSpPr txBox="1"/>
            <p:nvPr/>
          </p:nvSpPr>
          <p:spPr>
            <a:xfrm>
              <a:off x="6220440" y="3235350"/>
              <a:ext cx="976745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 smtClean="0"/>
                <a:t>אחות מאם</a:t>
              </a:r>
              <a:endParaRPr lang="he-IL" sz="1100" dirty="0"/>
            </a:p>
          </p:txBody>
        </p:sp>
      </p:grpSp>
    </p:spTree>
    <p:extLst>
      <p:ext uri="{BB962C8B-B14F-4D97-AF65-F5344CB8AC3E}">
        <p14:creationId xmlns:p14="http://schemas.microsoft.com/office/powerpoint/2010/main" val="3275773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16" presetClass="entr" presetSubtype="37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4" dur="125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500"/>
                            </p:stCondLst>
                            <p:childTnLst>
                              <p:par>
                                <p:cTn id="50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000"/>
                            </p:stCondLst>
                            <p:childTnLst>
                              <p:par>
                                <p:cTn id="55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7" dur="1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3000"/>
                            </p:stCondLst>
                            <p:childTnLst>
                              <p:par>
                                <p:cTn id="59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000"/>
                            </p:stCondLst>
                            <p:childTnLst>
                              <p:par>
                                <p:cTn id="7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500"/>
                            </p:stCondLst>
                            <p:childTnLst>
                              <p:par>
                                <p:cTn id="78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2000"/>
                            </p:stCondLst>
                            <p:childTnLst>
                              <p:par>
                                <p:cTn id="83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85" dur="1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3000"/>
                            </p:stCondLst>
                            <p:childTnLst>
                              <p:par>
                                <p:cTn id="87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3500"/>
                            </p:stCondLst>
                            <p:childTnLst>
                              <p:par>
                                <p:cTn id="92" presetID="16" presetClass="entr" presetSubtype="37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94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500"/>
                            </p:stCondLst>
                            <p:childTnLst>
                              <p:par>
                                <p:cTn id="101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75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75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1250"/>
                            </p:stCondLst>
                            <p:childTnLst>
                              <p:par>
                                <p:cTn id="10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750"/>
                            </p:stCondLst>
                            <p:childTnLst>
                              <p:par>
                                <p:cTn id="110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2250"/>
                            </p:stCondLst>
                            <p:childTnLst>
                              <p:par>
                                <p:cTn id="115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17" dur="1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500"/>
                            </p:stCondLst>
                            <p:childTnLst>
                              <p:par>
                                <p:cTn id="124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1000"/>
                            </p:stCondLst>
                            <p:childTnLst>
                              <p:par>
                                <p:cTn id="12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75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75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1750"/>
                            </p:stCondLst>
                            <p:childTnLst>
                              <p:par>
                                <p:cTn id="13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2250"/>
                            </p:stCondLst>
                            <p:childTnLst>
                              <p:par>
                                <p:cTn id="138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2750"/>
                            </p:stCondLst>
                            <p:childTnLst>
                              <p:par>
                                <p:cTn id="143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3250"/>
                            </p:stCondLst>
                            <p:childTnLst>
                              <p:par>
                                <p:cTn id="148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50" dur="1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500"/>
                            </p:stCondLst>
                            <p:childTnLst>
                              <p:par>
                                <p:cTn id="157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9" dur="125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0" dur="125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1750"/>
                            </p:stCondLst>
                            <p:childTnLst>
                              <p:par>
                                <p:cTn id="162" presetID="3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7" dur="1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3000"/>
                            </p:stCondLst>
                            <p:childTnLst>
                              <p:par>
                                <p:cTn id="16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1" dur="2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6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7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1000"/>
                            </p:stCondLst>
                            <p:childTnLst>
                              <p:par>
                                <p:cTn id="179" presetID="3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4" dur="1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>
                            <p:stCondLst>
                              <p:cond delay="2250"/>
                            </p:stCondLst>
                            <p:childTnLst>
                              <p:par>
                                <p:cTn id="18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8" dur="2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3" dur="75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4" dur="75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5" fill="hold">
                            <p:stCondLst>
                              <p:cond delay="750"/>
                            </p:stCondLst>
                            <p:childTnLst>
                              <p:par>
                                <p:cTn id="196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8" dur="10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10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10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1" dur="1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>
                            <p:stCondLst>
                              <p:cond delay="1750"/>
                            </p:stCondLst>
                            <p:childTnLst>
                              <p:par>
                                <p:cTn id="203" presetID="6" presetClass="entr" presetSubtype="16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5" dur="2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0" dur="1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1" dur="1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>
                            <p:stCondLst>
                              <p:cond delay="1000"/>
                            </p:stCondLst>
                            <p:childTnLst>
                              <p:par>
                                <p:cTn id="213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5" dur="10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10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10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8" dur="1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20" presetID="6" presetClass="entr" presetSubtype="16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2" dur="2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7" dur="10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8" dur="10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9" fill="hold">
                            <p:stCondLst>
                              <p:cond delay="1000"/>
                            </p:stCondLst>
                            <p:childTnLst>
                              <p:par>
                                <p:cTn id="230" presetID="3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2" dur="10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10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10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5" dur="1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6" fill="hold">
                            <p:stCondLst>
                              <p:cond delay="2250"/>
                            </p:stCondLst>
                            <p:childTnLst>
                              <p:par>
                                <p:cTn id="237" presetID="1" presetClass="exit" presetSubtype="0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9" fill="hold">
                            <p:stCondLst>
                              <p:cond delay="3000"/>
                            </p:stCondLst>
                            <p:childTnLst>
                              <p:par>
                                <p:cTn id="24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2" fill="hold">
                            <p:stCondLst>
                              <p:cond delay="3000"/>
                            </p:stCondLst>
                            <p:childTnLst>
                              <p:par>
                                <p:cTn id="243" presetID="1" presetClass="exit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5" fill="hold">
                            <p:stCondLst>
                              <p:cond delay="3250"/>
                            </p:stCondLst>
                            <p:childTnLst>
                              <p:par>
                                <p:cTn id="246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>
                      <p:stCondLst>
                        <p:cond delay="indefinite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6" fill="hold">
                      <p:stCondLst>
                        <p:cond delay="indefinite"/>
                      </p:stCondLst>
                      <p:childTnLst>
                        <p:par>
                          <p:cTn id="267" fill="hold">
                            <p:stCondLst>
                              <p:cond delay="0"/>
                            </p:stCondLst>
                            <p:childTnLst>
                              <p:par>
                                <p:cTn id="26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0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1" dur="5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2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" grpId="0" animBg="1"/>
      <p:bldP spid="133" grpId="0" animBg="1"/>
      <p:bldP spid="134" grpId="0" animBg="1"/>
      <p:bldP spid="135" grpId="0" animBg="1"/>
      <p:bldP spid="136" grpId="0" animBg="1"/>
      <p:bldP spid="137" grpId="0" animBg="1"/>
      <p:bldP spid="138" grpId="0" animBg="1"/>
    </p:bld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201</Words>
  <Application>Microsoft Office PowerPoint</Application>
  <PresentationFormat>מסך רחב</PresentationFormat>
  <Paragraphs>48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5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Narkisim</vt:lpstr>
      <vt:lpstr>Times New Roman</vt:lpstr>
      <vt:lpstr>ערכת נושא Office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izak rossler</dc:creator>
  <cp:lastModifiedBy>izak rossler</cp:lastModifiedBy>
  <cp:revision>3</cp:revision>
  <dcterms:created xsi:type="dcterms:W3CDTF">2022-04-14T15:31:22Z</dcterms:created>
  <dcterms:modified xsi:type="dcterms:W3CDTF">2022-04-14T15:59:25Z</dcterms:modified>
</cp:coreProperties>
</file>