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118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4953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49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10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304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318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974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094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015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57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205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2695E-E754-45EB-9FE0-188BB31ED55A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9166E-364D-4C96-B5AC-1D1E89DB2E1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849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6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5665884" y="934118"/>
            <a:ext cx="317907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... העבד פוסל משום ביאה ...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6230750" y="233279"/>
            <a:ext cx="1088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ס"ט   ב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4037233" y="2004290"/>
            <a:ext cx="480772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... העבד פוסל משום ביאה ואינו פוסל משום זרע</a:t>
            </a:r>
            <a:endParaRPr lang="he-IL" dirty="0"/>
          </a:p>
        </p:txBody>
      </p:sp>
      <p:sp>
        <p:nvSpPr>
          <p:cNvPr id="5" name="מלבן 4">
            <a:hlinkClick r:id="rId4" action="ppaction://hlinksldjump"/>
          </p:cNvPr>
          <p:cNvSpPr/>
          <p:nvPr/>
        </p:nvSpPr>
        <p:spPr>
          <a:xfrm>
            <a:off x="1490823" y="2957882"/>
            <a:ext cx="735413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...,  כהן גדול פעמים שהוא 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פוסל     ...........    מאכיל את אמו ופוסל את אם אמו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928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י"ח.ניסן.תשפ"ב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4271192" y="-55418"/>
            <a:ext cx="3179076" cy="615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6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ס"ט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משנה: ... העבד פוסל משום ביאה ...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7372632" y="1499465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כהן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3104562" y="3761018"/>
            <a:ext cx="1106818" cy="1166429"/>
            <a:chOff x="5473700" y="2876550"/>
            <a:chExt cx="1244600" cy="1200129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685478" y="3087205"/>
              <a:ext cx="733246" cy="98947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שפחה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כנענית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3298487" y="1478724"/>
            <a:ext cx="1356450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6905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   רבקה</a:t>
              </a:r>
            </a:p>
            <a:p>
              <a:endParaRPr lang="he-IL" sz="1100" dirty="0">
                <a:solidFill>
                  <a:schemeClr val="bg1"/>
                </a:solidFill>
              </a:endParaRPr>
            </a:p>
            <a:p>
              <a:endParaRPr lang="he-IL" sz="1100" dirty="0">
                <a:solidFill>
                  <a:schemeClr val="bg1"/>
                </a:solidFill>
              </a:endParaRPr>
            </a:p>
            <a:p>
              <a:r>
                <a:rPr lang="he-IL" sz="1100" dirty="0">
                  <a:solidFill>
                    <a:schemeClr val="bg1"/>
                  </a:solidFill>
                </a:rPr>
                <a:t>    בת ישראל  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6844419" y="3654350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4817451" y="5137798"/>
            <a:ext cx="1422759" cy="1033771"/>
            <a:chOff x="3972316" y="2854245"/>
            <a:chExt cx="1175138" cy="907412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03079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3972316" y="3518516"/>
              <a:ext cx="1109627" cy="2431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עבד        כנעני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4654937" y="1698461"/>
            <a:ext cx="2705915" cy="573531"/>
            <a:chOff x="3332140" y="3851820"/>
            <a:chExt cx="10085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3332140" y="3984696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 rot="1368608">
            <a:off x="7588169" y="2574419"/>
            <a:ext cx="722050" cy="123202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2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 rot="18006231">
            <a:off x="5514793" y="1467470"/>
            <a:ext cx="722050" cy="315649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 rot="10800000">
            <a:off x="4250710" y="3761018"/>
            <a:ext cx="2664532" cy="775295"/>
            <a:chOff x="5330952" y="4553712"/>
            <a:chExt cx="1381960" cy="775295"/>
          </a:xfrm>
        </p:grpSpPr>
        <p:sp>
          <p:nvSpPr>
            <p:cNvPr id="35" name="חץ ימינה 34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 rot="10800000">
              <a:off x="5643637" y="4789627"/>
              <a:ext cx="8909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 smtClean="0">
                  <a:solidFill>
                    <a:schemeClr val="bg1"/>
                  </a:solidFill>
                </a:rPr>
                <a:t>נכבש </a:t>
              </a:r>
              <a:r>
                <a:rPr lang="he-IL" b="1" dirty="0">
                  <a:solidFill>
                    <a:schemeClr val="bg1"/>
                  </a:solidFill>
                </a:rPr>
                <a:t>ע"י שפחה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8461325">
            <a:off x="4397395" y="4324267"/>
            <a:ext cx="722050" cy="155955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3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0" name="קבוצה 39"/>
          <p:cNvGrpSpPr/>
          <p:nvPr/>
        </p:nvGrpSpPr>
        <p:grpSpPr>
          <a:xfrm rot="2551869">
            <a:off x="6065901" y="4412042"/>
            <a:ext cx="722050" cy="139926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7856248" y="3387884"/>
            <a:ext cx="824304" cy="1188715"/>
            <a:chOff x="1128916" y="4391642"/>
            <a:chExt cx="1105791" cy="1807313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1128916" y="4766527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grpSp>
        <p:nvGrpSpPr>
          <p:cNvPr id="46" name="קבוצה 45"/>
          <p:cNvGrpSpPr/>
          <p:nvPr/>
        </p:nvGrpSpPr>
        <p:grpSpPr>
          <a:xfrm>
            <a:off x="8308590" y="1083277"/>
            <a:ext cx="885724" cy="1188715"/>
            <a:chOff x="1046522" y="4391642"/>
            <a:chExt cx="1188185" cy="1807313"/>
          </a:xfrm>
        </p:grpSpPr>
        <p:pic>
          <p:nvPicPr>
            <p:cNvPr id="47" name="תמונה 4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1046522" y="4956189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42283" y="2406267"/>
            <a:ext cx="4874033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לא אוכלת בתרומה </a:t>
            </a:r>
            <a:endParaRPr lang="he-IL" dirty="0" smtClean="0"/>
          </a:p>
          <a:p>
            <a:r>
              <a:rPr lang="he-IL" dirty="0" smtClean="0"/>
              <a:t>כי </a:t>
            </a:r>
            <a:r>
              <a:rPr lang="he-IL" dirty="0"/>
              <a:t>העבד </a:t>
            </a:r>
            <a:r>
              <a:rPr lang="he-IL" dirty="0" smtClean="0"/>
              <a:t>(הנכד שלה) לא </a:t>
            </a:r>
            <a:r>
              <a:rPr lang="he-IL" dirty="0"/>
              <a:t>מתייחס אחרי אביו (שמעון)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FF7C602-9D45-4A0B-B429-3C75496C948C}"/>
              </a:ext>
            </a:extLst>
          </p:cNvPr>
          <p:cNvSpPr txBox="1"/>
          <p:nvPr/>
        </p:nvSpPr>
        <p:spPr>
          <a:xfrm>
            <a:off x="273539" y="4471294"/>
            <a:ext cx="251604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להמשך לחץ על התמונה</a:t>
            </a:r>
          </a:p>
        </p:txBody>
      </p:sp>
      <p:pic>
        <p:nvPicPr>
          <p:cNvPr id="51" name="תצוגת שקופית 6">
            <a:hlinkClick r:id="rId8" action="ppaction://hlinksldjump"/>
            <a:extLst>
              <a:ext uri="{FF2B5EF4-FFF2-40B4-BE49-F238E27FC236}">
                <a16:creationId xmlns:a16="http://schemas.microsoft.com/office/drawing/2014/main" id="{77563F2F-2CB6-49D3-961F-8B3936BDE4CA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7788" y="4960952"/>
            <a:ext cx="2143432" cy="1205681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cxnSp>
        <p:nvCxnSpPr>
          <p:cNvPr id="52" name="מחבר חץ ישר 51"/>
          <p:cNvCxnSpPr/>
          <p:nvPr/>
        </p:nvCxnSpPr>
        <p:spPr>
          <a:xfrm>
            <a:off x="4330244" y="3028764"/>
            <a:ext cx="1029696" cy="2239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01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ציין מיקום של תאריך 1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י"ח.ניסן.תשפ"ב</a:t>
            </a:fld>
            <a:endParaRPr lang="he-IL"/>
          </a:p>
        </p:txBody>
      </p:sp>
      <p:sp>
        <p:nvSpPr>
          <p:cNvPr id="6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7" name="מציין מיקום של מספר שקופית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3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3456867" y="0"/>
            <a:ext cx="4807726" cy="615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6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ס"ט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משנה: ... העבד פוסל משום ביאה ואינו פוסל משום זרע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7372632" y="1499465"/>
            <a:ext cx="1148167" cy="1092200"/>
            <a:chOff x="7741009" y="2738648"/>
            <a:chExt cx="1092200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936120" y="2738648"/>
              <a:ext cx="60546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ישראל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104562" y="3761018"/>
            <a:ext cx="1106818" cy="1166429"/>
            <a:chOff x="5473700" y="2876550"/>
            <a:chExt cx="1244600" cy="1200129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685478" y="3087205"/>
              <a:ext cx="733246" cy="98947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שפחה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כנענית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298487" y="1478724"/>
            <a:ext cx="1480226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6905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   רבקה</a:t>
              </a:r>
            </a:p>
            <a:p>
              <a:endParaRPr lang="he-IL" sz="1100" dirty="0">
                <a:solidFill>
                  <a:schemeClr val="bg1"/>
                </a:solidFill>
              </a:endParaRPr>
            </a:p>
            <a:p>
              <a:endParaRPr lang="he-IL" sz="1100" dirty="0">
                <a:solidFill>
                  <a:schemeClr val="bg1"/>
                </a:solidFill>
              </a:endParaRPr>
            </a:p>
            <a:p>
              <a:r>
                <a:rPr lang="he-IL" sz="1100" dirty="0">
                  <a:solidFill>
                    <a:schemeClr val="bg1"/>
                  </a:solidFill>
                </a:rPr>
                <a:t>    בת כהן  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6844419" y="3654350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4817451" y="5137798"/>
            <a:ext cx="1422759" cy="1033771"/>
            <a:chOff x="3972316" y="2854245"/>
            <a:chExt cx="1175138" cy="907412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03079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3972316" y="3518516"/>
              <a:ext cx="1109627" cy="2431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עבד        כנעני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4654937" y="1698461"/>
            <a:ext cx="2705915" cy="573531"/>
            <a:chOff x="3332140" y="3851820"/>
            <a:chExt cx="10085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קבוצה 2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7" name="חץ ימינה 2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332140" y="3984696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1368608">
            <a:off x="7588169" y="2574419"/>
            <a:ext cx="722050" cy="123202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2" name="קבוצה 31"/>
          <p:cNvGrpSpPr/>
          <p:nvPr/>
        </p:nvGrpSpPr>
        <p:grpSpPr>
          <a:xfrm rot="18006231">
            <a:off x="5514793" y="1467470"/>
            <a:ext cx="722050" cy="315649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3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קבוצה 34"/>
          <p:cNvGrpSpPr/>
          <p:nvPr/>
        </p:nvGrpSpPr>
        <p:grpSpPr>
          <a:xfrm rot="10800000">
            <a:off x="4250710" y="3761018"/>
            <a:ext cx="2664532" cy="775295"/>
            <a:chOff x="5330952" y="4553712"/>
            <a:chExt cx="1381960" cy="775295"/>
          </a:xfrm>
        </p:grpSpPr>
        <p:sp>
          <p:nvSpPr>
            <p:cNvPr id="36" name="חץ ימינה 35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0800000">
              <a:off x="5643637" y="4789627"/>
              <a:ext cx="8909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נכש ע"י שפחה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 rot="18461325">
            <a:off x="4397395" y="4324267"/>
            <a:ext cx="722050" cy="155955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9" name="חץ למטה 3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קבוצה 40"/>
          <p:cNvGrpSpPr/>
          <p:nvPr/>
        </p:nvGrpSpPr>
        <p:grpSpPr>
          <a:xfrm rot="2551869">
            <a:off x="6065901" y="4412042"/>
            <a:ext cx="722050" cy="139926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2" name="חץ למטה 4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4" name="קבוצה 43"/>
          <p:cNvGrpSpPr/>
          <p:nvPr/>
        </p:nvGrpSpPr>
        <p:grpSpPr>
          <a:xfrm>
            <a:off x="7805186" y="3387884"/>
            <a:ext cx="875366" cy="1188715"/>
            <a:chOff x="1060417" y="4391642"/>
            <a:chExt cx="1174290" cy="1807313"/>
          </a:xfrm>
        </p:grpSpPr>
        <p:pic>
          <p:nvPicPr>
            <p:cNvPr id="45" name="תמונה 4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1060417" y="4899859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8291148" y="1083277"/>
            <a:ext cx="903167" cy="1188715"/>
            <a:chOff x="1023123" y="4391642"/>
            <a:chExt cx="1211584" cy="1807313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023123" y="4980035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68094" y="2330939"/>
            <a:ext cx="4261273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רבקה חוזרת לבית אביה הכהן ואוכלת בתרומה כי העבד לא פסל אותה.</a:t>
            </a:r>
          </a:p>
        </p:txBody>
      </p:sp>
      <p:sp>
        <p:nvSpPr>
          <p:cNvPr id="51" name="לחצן פעולה: בית 50">
            <a:hlinkClick r:id="" action="ppaction://hlinkshowjump?jump=firstslide" highlightClick="1"/>
          </p:cNvPr>
          <p:cNvSpPr/>
          <p:nvPr/>
        </p:nvSpPr>
        <p:spPr>
          <a:xfrm>
            <a:off x="10787974" y="4541006"/>
            <a:ext cx="565826" cy="7227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624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378937" y="236569"/>
            <a:ext cx="735413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...,  כהן גדול פעמים שהוא 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פוסל     ...........    מאכיל את אמו ופוסל את אם אמו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57101" y="3082540"/>
            <a:ext cx="989379" cy="992607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007042" y="3619996"/>
              <a:ext cx="58659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 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כהן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490437" y="799811"/>
            <a:ext cx="1407349" cy="1053963"/>
            <a:chOff x="5399538" y="2882900"/>
            <a:chExt cx="1274312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399538" y="3062377"/>
              <a:ext cx="9144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בת כהן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8546733" y="3051915"/>
            <a:ext cx="983329" cy="761747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9627164" y="1167964"/>
            <a:ext cx="1270244" cy="1060989"/>
            <a:chOff x="7695484" y="1138474"/>
            <a:chExt cx="1155700" cy="1066084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57077" y="1558227"/>
              <a:ext cx="832514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  <a:p>
              <a:r>
                <a:rPr lang="he-IL" dirty="0">
                  <a:solidFill>
                    <a:schemeClr val="bg1"/>
                  </a:solidFill>
                </a:rPr>
                <a:t>ישראל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330428" y="4773574"/>
            <a:ext cx="1518155" cy="1275428"/>
            <a:chOff x="3705375" y="2854244"/>
            <a:chExt cx="1442079" cy="1251279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4128" y="2854244"/>
              <a:ext cx="1153326" cy="954477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705375" y="3459192"/>
              <a:ext cx="889629" cy="646331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ראוי להיות כהן גדול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10800000">
            <a:off x="7766852" y="1432462"/>
            <a:ext cx="2118025" cy="4410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 rot="1080000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8875423">
            <a:off x="7751674" y="1723686"/>
            <a:ext cx="560976" cy="1792077"/>
            <a:chOff x="8739598" y="2668192"/>
            <a:chExt cx="729511" cy="661604"/>
          </a:xfrm>
        </p:grpSpPr>
        <p:sp>
          <p:nvSpPr>
            <p:cNvPr id="27" name="חץ למטה 2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739598" y="3026885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2492324">
            <a:off x="9185645" y="1945997"/>
            <a:ext cx="796335" cy="1240673"/>
            <a:chOff x="8712679" y="2668192"/>
            <a:chExt cx="756430" cy="661604"/>
          </a:xfrm>
        </p:grpSpPr>
        <p:sp>
          <p:nvSpPr>
            <p:cNvPr id="30" name="חץ למטה 2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6846847" y="3341579"/>
            <a:ext cx="1876237" cy="4410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2194353">
            <a:off x="8217826" y="3624764"/>
            <a:ext cx="760141" cy="143558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3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80213" y="4085764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0" name="קבוצה 39"/>
          <p:cNvGrpSpPr/>
          <p:nvPr/>
        </p:nvGrpSpPr>
        <p:grpSpPr>
          <a:xfrm rot="18732255">
            <a:off x="6954507" y="3827347"/>
            <a:ext cx="729212" cy="140252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10741948" y="799811"/>
            <a:ext cx="824304" cy="1188715"/>
            <a:chOff x="1128916" y="4391642"/>
            <a:chExt cx="1105791" cy="1807313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1128916" y="4832860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661893" y="724812"/>
            <a:ext cx="2296149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לאה פסולה מלאכול תרומה כי יש לה זרע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01974" y="5697545"/>
            <a:ext cx="533860" cy="894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48" name="לחצן פעולה: בית 47">
            <a:hlinkClick r:id="" action="ppaction://hlinkshowjump?jump=firstslide" highlightClick="1"/>
          </p:cNvPr>
          <p:cNvSpPr/>
          <p:nvPr/>
        </p:nvSpPr>
        <p:spPr>
          <a:xfrm>
            <a:off x="11154101" y="5101197"/>
            <a:ext cx="619060" cy="9478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TextBox 48"/>
          <p:cNvSpPr txBox="1"/>
          <p:nvPr/>
        </p:nvSpPr>
        <p:spPr>
          <a:xfrm>
            <a:off x="6076597" y="1890722"/>
            <a:ext cx="383569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לאה לא יכולה לחזור לבית אביה הכהן </a:t>
            </a:r>
          </a:p>
          <a:p>
            <a:r>
              <a:rPr lang="he-IL" dirty="0" smtClean="0"/>
              <a:t>(גם אם תמות רבקה בתה) כי יש לה זרע</a:t>
            </a:r>
            <a:endParaRPr lang="he-IL" dirty="0"/>
          </a:p>
        </p:txBody>
      </p:sp>
      <p:sp>
        <p:nvSpPr>
          <p:cNvPr id="50" name="מלבן 49"/>
          <p:cNvSpPr/>
          <p:nvPr/>
        </p:nvSpPr>
        <p:spPr>
          <a:xfrm>
            <a:off x="5163972" y="-50624"/>
            <a:ext cx="1088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ס"ט   ב</a:t>
            </a:r>
            <a:endParaRPr lang="he-IL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grpSp>
        <p:nvGrpSpPr>
          <p:cNvPr id="51" name="קבוצה 50"/>
          <p:cNvGrpSpPr/>
          <p:nvPr/>
        </p:nvGrpSpPr>
        <p:grpSpPr>
          <a:xfrm>
            <a:off x="158649" y="2880526"/>
            <a:ext cx="939800" cy="990600"/>
            <a:chOff x="4794371" y="3098561"/>
            <a:chExt cx="939800" cy="990600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5007042" y="3619996"/>
              <a:ext cx="58659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 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כהן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4" name="קבוצה 53"/>
          <p:cNvGrpSpPr/>
          <p:nvPr/>
        </p:nvGrpSpPr>
        <p:grpSpPr>
          <a:xfrm>
            <a:off x="609633" y="788413"/>
            <a:ext cx="1274312" cy="1092200"/>
            <a:chOff x="5399538" y="2882900"/>
            <a:chExt cx="1274312" cy="1092200"/>
          </a:xfrm>
        </p:grpSpPr>
        <p:pic>
          <p:nvPicPr>
            <p:cNvPr id="55" name="תמונה 5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5399538" y="3062377"/>
              <a:ext cx="9144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בת כהן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>
            <a:off x="2647978" y="2849901"/>
            <a:ext cx="934053" cy="990600"/>
            <a:chOff x="5147576" y="4839179"/>
            <a:chExt cx="723900" cy="889000"/>
          </a:xfrm>
        </p:grpSpPr>
        <p:pic>
          <p:nvPicPr>
            <p:cNvPr id="58" name="תמונה 5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3740101" y="948512"/>
            <a:ext cx="1155700" cy="1066084"/>
            <a:chOff x="7695484" y="1138474"/>
            <a:chExt cx="1155700" cy="1066084"/>
          </a:xfrm>
        </p:grpSpPr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7857077" y="1558227"/>
              <a:ext cx="832514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  <a:p>
              <a:r>
                <a:rPr lang="he-IL" dirty="0">
                  <a:solidFill>
                    <a:schemeClr val="bg1"/>
                  </a:solidFill>
                </a:rPr>
                <a:t>ישראל</a:t>
              </a:r>
            </a:p>
          </p:txBody>
        </p:sp>
      </p:grpSp>
      <p:grpSp>
        <p:nvGrpSpPr>
          <p:cNvPr id="63" name="קבוצה 62"/>
          <p:cNvGrpSpPr/>
          <p:nvPr/>
        </p:nvGrpSpPr>
        <p:grpSpPr>
          <a:xfrm>
            <a:off x="1422426" y="4764257"/>
            <a:ext cx="1442079" cy="1251279"/>
            <a:chOff x="3705375" y="2854244"/>
            <a:chExt cx="1442079" cy="1251279"/>
          </a:xfrm>
        </p:grpSpPr>
        <p:pic>
          <p:nvPicPr>
            <p:cNvPr id="64" name="תמונה 6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4128" y="2854244"/>
              <a:ext cx="1153326" cy="954477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3705375" y="3459192"/>
              <a:ext cx="889629" cy="646331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ראוי להיות כהן גדול</a:t>
              </a:r>
            </a:p>
          </p:txBody>
        </p:sp>
      </p:grpSp>
      <p:grpSp>
        <p:nvGrpSpPr>
          <p:cNvPr id="66" name="קבוצה 65"/>
          <p:cNvGrpSpPr/>
          <p:nvPr/>
        </p:nvGrpSpPr>
        <p:grpSpPr>
          <a:xfrm rot="10800000">
            <a:off x="1796344" y="1326615"/>
            <a:ext cx="201188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7" name="קבוצה 6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9" name="חץ ימינה 6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 rot="1080000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71" name="קבוצה 70"/>
          <p:cNvGrpSpPr/>
          <p:nvPr/>
        </p:nvGrpSpPr>
        <p:grpSpPr>
          <a:xfrm rot="18875423">
            <a:off x="1674484" y="1741718"/>
            <a:ext cx="756430" cy="1702274"/>
            <a:chOff x="8712679" y="2668192"/>
            <a:chExt cx="756430" cy="661604"/>
          </a:xfrm>
        </p:grpSpPr>
        <p:sp>
          <p:nvSpPr>
            <p:cNvPr id="72" name="חץ למטה 7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4" name="קבוצה 73"/>
          <p:cNvGrpSpPr/>
          <p:nvPr/>
        </p:nvGrpSpPr>
        <p:grpSpPr>
          <a:xfrm rot="2492324">
            <a:off x="3450617" y="1751512"/>
            <a:ext cx="756430" cy="1307682"/>
            <a:chOff x="8712679" y="2668192"/>
            <a:chExt cx="756430" cy="661604"/>
          </a:xfrm>
        </p:grpSpPr>
        <p:sp>
          <p:nvSpPr>
            <p:cNvPr id="75" name="חץ למטה 7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7" name="קבוצה 76"/>
          <p:cNvGrpSpPr/>
          <p:nvPr/>
        </p:nvGrpSpPr>
        <p:grpSpPr>
          <a:xfrm>
            <a:off x="992836" y="3235917"/>
            <a:ext cx="178221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78" name="קבוצה 7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0" name="חץ ימינה 7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82" name="קבוצה 81"/>
          <p:cNvGrpSpPr/>
          <p:nvPr/>
        </p:nvGrpSpPr>
        <p:grpSpPr>
          <a:xfrm rot="2194353">
            <a:off x="2355546" y="3705535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83" name="חץ למטה 8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5" name="קבוצה 84"/>
          <p:cNvGrpSpPr/>
          <p:nvPr/>
        </p:nvGrpSpPr>
        <p:grpSpPr>
          <a:xfrm rot="18732255">
            <a:off x="1150552" y="3786713"/>
            <a:ext cx="722050" cy="133224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86" name="חץ למטה 8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19167" y="3917737"/>
            <a:ext cx="394843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אוכלת בתרומה מכוחו של יהודה </a:t>
            </a:r>
            <a:r>
              <a:rPr lang="he-IL" dirty="0" smtClean="0"/>
              <a:t>בנה</a:t>
            </a:r>
          </a:p>
          <a:p>
            <a:pPr algn="ctr"/>
            <a:r>
              <a:rPr lang="he-IL" dirty="0" smtClean="0"/>
              <a:t>(יהודה מאכיל את אמו בתרומה)</a:t>
            </a:r>
            <a:endParaRPr lang="he-IL" dirty="0"/>
          </a:p>
        </p:txBody>
      </p:sp>
      <p:grpSp>
        <p:nvGrpSpPr>
          <p:cNvPr id="89" name="קבוצה 88"/>
          <p:cNvGrpSpPr/>
          <p:nvPr/>
        </p:nvGrpSpPr>
        <p:grpSpPr>
          <a:xfrm>
            <a:off x="4812381" y="600812"/>
            <a:ext cx="850569" cy="1188715"/>
            <a:chOff x="1104642" y="4391657"/>
            <a:chExt cx="1141025" cy="1807313"/>
          </a:xfrm>
        </p:grpSpPr>
        <p:pic>
          <p:nvPicPr>
            <p:cNvPr id="90" name="תמונה 8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876" y="4391657"/>
              <a:ext cx="1105791" cy="1807313"/>
            </a:xfrm>
            <a:prstGeom prst="rect">
              <a:avLst/>
            </a:prstGeom>
          </p:spPr>
        </p:pic>
        <p:sp>
          <p:nvSpPr>
            <p:cNvPr id="91" name="TextBox 90"/>
            <p:cNvSpPr txBox="1"/>
            <p:nvPr/>
          </p:nvSpPr>
          <p:spPr>
            <a:xfrm>
              <a:off x="1104642" y="4846160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cxnSp>
        <p:nvCxnSpPr>
          <p:cNvPr id="92" name="מחבר חץ ישר 91"/>
          <p:cNvCxnSpPr/>
          <p:nvPr/>
        </p:nvCxnSpPr>
        <p:spPr>
          <a:xfrm flipH="1">
            <a:off x="3249319" y="626056"/>
            <a:ext cx="978563" cy="2208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מחבר חץ ישר 92"/>
          <p:cNvCxnSpPr/>
          <p:nvPr/>
        </p:nvCxnSpPr>
        <p:spPr>
          <a:xfrm>
            <a:off x="3071257" y="633610"/>
            <a:ext cx="3823487" cy="818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89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8" grpId="0" animBg="1"/>
      <p:bldP spid="49" grpId="0" animBg="1"/>
      <p:bldP spid="8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264</Words>
  <Application>Microsoft Office PowerPoint</Application>
  <PresentationFormat>מסך רחב</PresentationFormat>
  <Paragraphs>107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2022-04-19T08:46:14Z</dcterms:created>
  <dcterms:modified xsi:type="dcterms:W3CDTF">2022-04-19T09:19:35Z</dcterms:modified>
</cp:coreProperties>
</file>