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9" r:id="rId2"/>
    <p:sldId id="280" r:id="rId3"/>
    <p:sldId id="282" r:id="rId4"/>
    <p:sldId id="281" r:id="rId5"/>
    <p:sldId id="283" r:id="rId6"/>
    <p:sldId id="284" r:id="rId7"/>
    <p:sldId id="285" r:id="rId8"/>
    <p:sldId id="286" r:id="rId9"/>
    <p:sldId id="288" r:id="rId10"/>
    <p:sldId id="290" r:id="rId11"/>
    <p:sldId id="291" r:id="rId12"/>
    <p:sldId id="292" r:id="rId13"/>
    <p:sldId id="294" r:id="rId1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סגנון בהיר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סגנון ביניים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997" autoAdjust="0"/>
    <p:restoredTop sz="94660"/>
  </p:normalViewPr>
  <p:slideViewPr>
    <p:cSldViewPr snapToGrid="0">
      <p:cViewPr varScale="1">
        <p:scale>
          <a:sx n="70" d="100"/>
          <a:sy n="70" d="100"/>
        </p:scale>
        <p:origin x="38"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B422869-025C-49B4-A3A5-CD622F8BEB01}"/>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E2FC69F3-926A-4A2C-85D5-2386E04ED7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8D989705-63D1-4AC9-A834-576233CDD339}"/>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5" name="מציין מיקום של כותרת תחתונה 4">
            <a:extLst>
              <a:ext uri="{FF2B5EF4-FFF2-40B4-BE49-F238E27FC236}">
                <a16:creationId xmlns:a16="http://schemas.microsoft.com/office/drawing/2014/main" id="{F29B7758-DF05-48B1-8870-0A278D7F98F5}"/>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31EADF62-FBCE-4E48-9FBD-E385A0D2CAB5}"/>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2259687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C79EECA-00EC-463E-BEA8-1F4B36530F10}"/>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B73E3691-20C0-4EDB-AC8C-3070A243BEF0}"/>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68D935F5-656E-4EB1-BC73-98B6B0D4004B}"/>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5" name="מציין מיקום של כותרת תחתונה 4">
            <a:extLst>
              <a:ext uri="{FF2B5EF4-FFF2-40B4-BE49-F238E27FC236}">
                <a16:creationId xmlns:a16="http://schemas.microsoft.com/office/drawing/2014/main" id="{83F9817C-42E9-46E2-9ADC-BF34F4ADD81A}"/>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2CF6B2BB-BF0E-453C-AAEE-3A64A9257A95}"/>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4103256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9AF05967-D0F6-45A8-8BC6-DE6F341F9E2A}"/>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8A9BBAB3-4476-46BF-B1E4-960AA8790F04}"/>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CA0BD764-90C5-465C-AB05-8B23CDB685C6}"/>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5" name="מציין מיקום של כותרת תחתונה 4">
            <a:extLst>
              <a:ext uri="{FF2B5EF4-FFF2-40B4-BE49-F238E27FC236}">
                <a16:creationId xmlns:a16="http://schemas.microsoft.com/office/drawing/2014/main" id="{8C41A8F1-F9F8-47E8-9858-0DB4D9280B6C}"/>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8FE128A3-E45D-43C0-A533-CA2A29CEEDB2}"/>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35185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A1D32D4-E9DA-4844-9927-F08083FE049E}"/>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793A4B01-C3A5-49CA-B234-2F5275E88EA2}"/>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590782B6-EB4B-4EC5-A219-457974CAFE46}"/>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5" name="מציין מיקום של כותרת תחתונה 4">
            <a:extLst>
              <a:ext uri="{FF2B5EF4-FFF2-40B4-BE49-F238E27FC236}">
                <a16:creationId xmlns:a16="http://schemas.microsoft.com/office/drawing/2014/main" id="{18CD04D4-977A-4A58-8021-C79781F09B2B}"/>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E72FBE2F-C71D-4205-ABD7-503B3D0CF9C0}"/>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2527043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86E5125-410E-42A1-8DC0-C3762721FD0F}"/>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5535120D-5124-481E-A828-C708AA327F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520D2008-7442-44F8-85FF-255CF501B677}"/>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5" name="מציין מיקום של כותרת תחתונה 4">
            <a:extLst>
              <a:ext uri="{FF2B5EF4-FFF2-40B4-BE49-F238E27FC236}">
                <a16:creationId xmlns:a16="http://schemas.microsoft.com/office/drawing/2014/main" id="{FD4326A5-D5D8-4A26-8E58-75458EB952E9}"/>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4B403F80-2B27-42EC-8F57-E004401967EF}"/>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892739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7C94064-5EE2-4566-9352-82423B9BF3CD}"/>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50F0872F-840A-489F-A9EF-C8AC2811F3D5}"/>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F5746018-7236-43A9-ACBD-DA8644C00570}"/>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604B0BE6-1951-4096-9F48-8354A0A5D5A7}"/>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6" name="מציין מיקום של כותרת תחתונה 5">
            <a:extLst>
              <a:ext uri="{FF2B5EF4-FFF2-40B4-BE49-F238E27FC236}">
                <a16:creationId xmlns:a16="http://schemas.microsoft.com/office/drawing/2014/main" id="{6F2E5531-8742-4FC3-A281-12B156A6772F}"/>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5D22673E-A565-4643-A754-23FD7B27CD17}"/>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3433051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13E482B-264F-4AEC-B521-77DA573A04F0}"/>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2E103719-410D-4086-A972-096E32684E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E7FCA570-A985-4569-8FBE-899594B4E91A}"/>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8D7860D4-8163-4430-B84E-A7AC63B9FC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14F127E4-26C6-4BF4-BBC0-810E1C952A7D}"/>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6C96F51C-EE46-4AD1-8342-0107D6DBE8A1}"/>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8" name="מציין מיקום של כותרת תחתונה 7">
            <a:extLst>
              <a:ext uri="{FF2B5EF4-FFF2-40B4-BE49-F238E27FC236}">
                <a16:creationId xmlns:a16="http://schemas.microsoft.com/office/drawing/2014/main" id="{69ED2F5C-4B8E-4357-80D8-6CED9F39DFDA}"/>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EC1322F3-9D58-47CB-AB0A-414C838DA88C}"/>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2940360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0ED5E67-910F-4D6B-BAE5-3293F7D4EDE7}"/>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B750A00C-2D1B-4A4C-A51B-A4105E1E93E4}"/>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4" name="מציין מיקום של כותרת תחתונה 3">
            <a:extLst>
              <a:ext uri="{FF2B5EF4-FFF2-40B4-BE49-F238E27FC236}">
                <a16:creationId xmlns:a16="http://schemas.microsoft.com/office/drawing/2014/main" id="{C2CD69E1-86A4-48CD-BF24-20A8F08BE39E}"/>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C6175FE8-D6D9-4254-8C7E-9CACE4137B94}"/>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975475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1A8B063B-2A2D-412D-9FEB-1845AB25F011}"/>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3" name="מציין מיקום של כותרת תחתונה 2">
            <a:extLst>
              <a:ext uri="{FF2B5EF4-FFF2-40B4-BE49-F238E27FC236}">
                <a16:creationId xmlns:a16="http://schemas.microsoft.com/office/drawing/2014/main" id="{CDDC68BC-B219-45EF-A8ED-618FF8F4ECF1}"/>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0A229FE5-FEB5-4BA1-93ED-B2B1E70AA95D}"/>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1381860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2C5118A-4C3E-4030-A7B7-161D02087600}"/>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32AF7B6F-7094-4AD3-A431-2501F8A5A8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3CD69422-458F-4972-B1A0-F466BB46D1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D2BE778C-34D5-4C3D-A6E6-0FE14C549C17}"/>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6" name="מציין מיקום של כותרת תחתונה 5">
            <a:extLst>
              <a:ext uri="{FF2B5EF4-FFF2-40B4-BE49-F238E27FC236}">
                <a16:creationId xmlns:a16="http://schemas.microsoft.com/office/drawing/2014/main" id="{84ED6DDB-08BA-4566-B4BB-69F5F9C35034}"/>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117D8DB2-ADEB-4B1A-8272-8E5B3D3659A0}"/>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2980493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F2857BC-1B69-421F-81CB-F3FD82668DC8}"/>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51A01543-420E-4C60-935B-98AF3D5F58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37C40DD2-887E-41AC-9A08-4D31E57852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455A0B43-9EA8-4D6E-8BFE-A9DFC7094721}"/>
              </a:ext>
            </a:extLst>
          </p:cNvPr>
          <p:cNvSpPr>
            <a:spLocks noGrp="1"/>
          </p:cNvSpPr>
          <p:nvPr>
            <p:ph type="dt" sz="half" idx="10"/>
          </p:nvPr>
        </p:nvSpPr>
        <p:spPr/>
        <p:txBody>
          <a:bodyPr/>
          <a:lstStyle/>
          <a:p>
            <a:fld id="{2605E4E7-7DA9-4248-99DA-8D380C666294}" type="datetimeFigureOut">
              <a:rPr lang="he-IL" smtClean="0"/>
              <a:t>ל'/אב/תשפ"ד</a:t>
            </a:fld>
            <a:endParaRPr lang="he-IL"/>
          </a:p>
        </p:txBody>
      </p:sp>
      <p:sp>
        <p:nvSpPr>
          <p:cNvPr id="6" name="מציין מיקום של כותרת תחתונה 5">
            <a:extLst>
              <a:ext uri="{FF2B5EF4-FFF2-40B4-BE49-F238E27FC236}">
                <a16:creationId xmlns:a16="http://schemas.microsoft.com/office/drawing/2014/main" id="{E34870CF-BC29-4F61-888B-958E253EFC97}"/>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D9B33C78-B074-4504-B1AD-1380093CCBD0}"/>
              </a:ext>
            </a:extLst>
          </p:cNvPr>
          <p:cNvSpPr>
            <a:spLocks noGrp="1"/>
          </p:cNvSpPr>
          <p:nvPr>
            <p:ph type="sldNum" sz="quarter" idx="12"/>
          </p:nvPr>
        </p:nvSpPr>
        <p:spPr/>
        <p:txBody>
          <a:bodyPr/>
          <a:lstStyle/>
          <a:p>
            <a:fld id="{2FD7483B-71AE-49F1-AE88-DA18C200E378}" type="slidenum">
              <a:rPr lang="he-IL" smtClean="0"/>
              <a:t>‹#›</a:t>
            </a:fld>
            <a:endParaRPr lang="he-IL"/>
          </a:p>
        </p:txBody>
      </p:sp>
    </p:spTree>
    <p:extLst>
      <p:ext uri="{BB962C8B-B14F-4D97-AF65-F5344CB8AC3E}">
        <p14:creationId xmlns:p14="http://schemas.microsoft.com/office/powerpoint/2010/main" val="2661569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658FB070-A885-41D4-86F9-6792C11C562B}"/>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11E87C55-67BA-49F4-82CB-0B71471ABCC4}"/>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CB0AB0FC-1F85-4C67-ADDD-9D273DDB21EF}"/>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605E4E7-7DA9-4248-99DA-8D380C666294}" type="datetimeFigureOut">
              <a:rPr lang="he-IL" smtClean="0"/>
              <a:t>ל'/אב/תשפ"ד</a:t>
            </a:fld>
            <a:endParaRPr lang="he-IL"/>
          </a:p>
        </p:txBody>
      </p:sp>
      <p:sp>
        <p:nvSpPr>
          <p:cNvPr id="5" name="מציין מיקום של כותרת תחתונה 4">
            <a:extLst>
              <a:ext uri="{FF2B5EF4-FFF2-40B4-BE49-F238E27FC236}">
                <a16:creationId xmlns:a16="http://schemas.microsoft.com/office/drawing/2014/main" id="{3D2310CC-055F-4AAC-BEFF-F9D6AC6F89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4595553C-10C0-4A79-B074-3B2DA79DE548}"/>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FD7483B-71AE-49F1-AE88-DA18C200E378}" type="slidenum">
              <a:rPr lang="he-IL" smtClean="0"/>
              <a:t>‹#›</a:t>
            </a:fld>
            <a:endParaRPr lang="he-IL"/>
          </a:p>
        </p:txBody>
      </p:sp>
    </p:spTree>
    <p:extLst>
      <p:ext uri="{BB962C8B-B14F-4D97-AF65-F5344CB8AC3E}">
        <p14:creationId xmlns:p14="http://schemas.microsoft.com/office/powerpoint/2010/main" val="2691154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izakrossler@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משנה 2">
            <a:extLst>
              <a:ext uri="{FF2B5EF4-FFF2-40B4-BE49-F238E27FC236}">
                <a16:creationId xmlns:a16="http://schemas.microsoft.com/office/drawing/2014/main" id="{F96522BD-36F7-4612-BD99-42B1F37C9C35}"/>
              </a:ext>
            </a:extLst>
          </p:cNvPr>
          <p:cNvSpPr txBox="1">
            <a:spLocks/>
          </p:cNvSpPr>
          <p:nvPr/>
        </p:nvSpPr>
        <p:spPr>
          <a:xfrm>
            <a:off x="5974118" y="4102453"/>
            <a:ext cx="3254820" cy="1189801"/>
          </a:xfrm>
          <a:prstGeom prst="rect">
            <a:avLst/>
          </a:prstGeom>
        </p:spPr>
        <p:txBody>
          <a:bodyPr vert="horz" lIns="91440" tIns="45720" rIns="91440" bIns="45720" rtlCol="1">
            <a:normAutofit/>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he-IL" dirty="0"/>
              <a:t>יצחק רסלר</a:t>
            </a:r>
          </a:p>
          <a:p>
            <a:pPr algn="r"/>
            <a:r>
              <a:rPr lang="en-US" dirty="0">
                <a:hlinkClick r:id="rId2"/>
              </a:rPr>
              <a:t>izakrossler@gmail.com</a:t>
            </a:r>
            <a:endParaRPr lang="he-IL" dirty="0"/>
          </a:p>
          <a:p>
            <a:pPr algn="r"/>
            <a:endParaRPr lang="he-IL" dirty="0"/>
          </a:p>
        </p:txBody>
      </p:sp>
      <p:sp>
        <p:nvSpPr>
          <p:cNvPr id="5" name="TextBox 5">
            <a:extLst>
              <a:ext uri="{FF2B5EF4-FFF2-40B4-BE49-F238E27FC236}">
                <a16:creationId xmlns:a16="http://schemas.microsoft.com/office/drawing/2014/main" id="{F47B27AC-C270-4956-B624-4E6539916DB6}"/>
              </a:ext>
            </a:extLst>
          </p:cNvPr>
          <p:cNvSpPr txBox="1"/>
          <p:nvPr/>
        </p:nvSpPr>
        <p:spPr>
          <a:xfrm>
            <a:off x="6096000" y="5592927"/>
            <a:ext cx="3011055" cy="646331"/>
          </a:xfrm>
          <a:prstGeom prst="rect">
            <a:avLst/>
          </a:prstGeom>
          <a:noFill/>
          <a:ln w="28575">
            <a:solidFill>
              <a:schemeClr val="tx1"/>
            </a:solidFill>
          </a:ln>
        </p:spPr>
        <p:txBody>
          <a:bodyPr wrap="square" rtlCol="1">
            <a:spAutoFit/>
          </a:bodyPr>
          <a:lstStyle/>
          <a:p>
            <a:r>
              <a:rPr lang="he-IL" dirty="0" err="1"/>
              <a:t>לע"נ</a:t>
            </a:r>
            <a:r>
              <a:rPr lang="he-IL" dirty="0"/>
              <a:t> סמ"ר  דביר חיים רסלר </a:t>
            </a:r>
          </a:p>
          <a:p>
            <a:r>
              <a:rPr lang="he-IL" dirty="0"/>
              <a:t>נפל בשמחת תורה תשפ"ד הי"ד</a:t>
            </a:r>
          </a:p>
        </p:txBody>
      </p:sp>
      <p:pic>
        <p:nvPicPr>
          <p:cNvPr id="6" name="תמונה 5">
            <a:extLst>
              <a:ext uri="{FF2B5EF4-FFF2-40B4-BE49-F238E27FC236}">
                <a16:creationId xmlns:a16="http://schemas.microsoft.com/office/drawing/2014/main" id="{0F217F46-CDF5-4753-B684-3B80B581BF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88873" y="4828510"/>
            <a:ext cx="1607127" cy="1607127"/>
          </a:xfrm>
          <a:prstGeom prst="rect">
            <a:avLst/>
          </a:prstGeom>
        </p:spPr>
      </p:pic>
      <p:sp>
        <p:nvSpPr>
          <p:cNvPr id="7" name="TextBox 7">
            <a:extLst>
              <a:ext uri="{FF2B5EF4-FFF2-40B4-BE49-F238E27FC236}">
                <a16:creationId xmlns:a16="http://schemas.microsoft.com/office/drawing/2014/main" id="{3B6DFD50-7B10-48DA-8AF8-6801B96022D6}"/>
              </a:ext>
            </a:extLst>
          </p:cNvPr>
          <p:cNvSpPr txBox="1"/>
          <p:nvPr/>
        </p:nvSpPr>
        <p:spPr>
          <a:xfrm>
            <a:off x="5662937" y="831030"/>
            <a:ext cx="2601798" cy="707886"/>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pPr algn="r" rtl="1"/>
            <a:r>
              <a:rPr lang="he-IL" sz="4000" dirty="0">
                <a:latin typeface="Guttman Mantova-Decor" panose="02010401010101010101" pitchFamily="2" charset="-79"/>
                <a:cs typeface="Guttman Mantova-Decor" panose="02010401010101010101" pitchFamily="2" charset="-79"/>
              </a:rPr>
              <a:t>מסכת שבת</a:t>
            </a:r>
          </a:p>
        </p:txBody>
      </p:sp>
      <p:sp>
        <p:nvSpPr>
          <p:cNvPr id="9" name="תיבת טקסט 8">
            <a:extLst>
              <a:ext uri="{FF2B5EF4-FFF2-40B4-BE49-F238E27FC236}">
                <a16:creationId xmlns:a16="http://schemas.microsoft.com/office/drawing/2014/main" id="{B63B0749-B664-4D13-9DDF-E5703A43295D}"/>
              </a:ext>
            </a:extLst>
          </p:cNvPr>
          <p:cNvSpPr txBox="1"/>
          <p:nvPr/>
        </p:nvSpPr>
        <p:spPr>
          <a:xfrm>
            <a:off x="5649912" y="3074954"/>
            <a:ext cx="2751164" cy="584775"/>
          </a:xfrm>
          <a:prstGeom prst="rect">
            <a:avLst/>
          </a:prstGeom>
          <a:noFill/>
        </p:spPr>
        <p:txBody>
          <a:bodyPr wrap="square" rtlCol="1">
            <a:spAutoFit/>
          </a:bodyPr>
          <a:lstStyle/>
          <a:p>
            <a:pPr algn="ctr"/>
            <a:r>
              <a:rPr lang="he-IL" sz="3200" dirty="0"/>
              <a:t>דף פ"ז'</a:t>
            </a:r>
          </a:p>
        </p:txBody>
      </p:sp>
      <p:sp>
        <p:nvSpPr>
          <p:cNvPr id="13" name="מלבן 12">
            <a:extLst>
              <a:ext uri="{FF2B5EF4-FFF2-40B4-BE49-F238E27FC236}">
                <a16:creationId xmlns:a16="http://schemas.microsoft.com/office/drawing/2014/main" id="{B6DE8280-D3D0-48A8-A84B-7F0ED0B8410B}"/>
              </a:ext>
            </a:extLst>
          </p:cNvPr>
          <p:cNvSpPr/>
          <p:nvPr/>
        </p:nvSpPr>
        <p:spPr>
          <a:xfrm>
            <a:off x="3202714" y="1861468"/>
            <a:ext cx="7465506" cy="923330"/>
          </a:xfrm>
          <a:prstGeom prst="rect">
            <a:avLst/>
          </a:prstGeom>
          <a:solidFill>
            <a:schemeClr val="accent5">
              <a:lumMod val="20000"/>
              <a:lumOff val="80000"/>
            </a:schemeClr>
          </a:solidFill>
          <a:scene3d>
            <a:camera prst="orthographicFront"/>
            <a:lightRig rig="threePt" dir="t"/>
          </a:scene3d>
          <a:sp3d>
            <a:bevelT prst="convex"/>
          </a:sp3d>
        </p:spPr>
        <p:txBody>
          <a:bodyPr wrap="none" lIns="91440" tIns="45720" rIns="91440" bIns="45720">
            <a:spAutoFit/>
          </a:bodyPr>
          <a:lstStyle/>
          <a:p>
            <a:pPr algn="ctr"/>
            <a:r>
              <a:rPr lang="he-IL"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מועדים, זמנים, ומתן תורה</a:t>
            </a:r>
          </a:p>
        </p:txBody>
      </p:sp>
    </p:spTree>
    <p:extLst>
      <p:ext uri="{BB962C8B-B14F-4D97-AF65-F5344CB8AC3E}">
        <p14:creationId xmlns:p14="http://schemas.microsoft.com/office/powerpoint/2010/main" val="3484568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תיבת טקסט 5">
            <a:extLst>
              <a:ext uri="{FF2B5EF4-FFF2-40B4-BE49-F238E27FC236}">
                <a16:creationId xmlns:a16="http://schemas.microsoft.com/office/drawing/2014/main" id="{544F5937-D0A2-4EB2-998A-C3D4B3A885BA}"/>
              </a:ext>
            </a:extLst>
          </p:cNvPr>
          <p:cNvSpPr txBox="1"/>
          <p:nvPr/>
        </p:nvSpPr>
        <p:spPr>
          <a:xfrm>
            <a:off x="2936242" y="166080"/>
            <a:ext cx="5600698"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אֲמַר לֵיהּ רַב חֲבִיבִי </a:t>
            </a:r>
            <a:r>
              <a:rPr lang="he-IL" b="0" i="0" dirty="0" err="1">
                <a:solidFill>
                  <a:srgbClr val="000000"/>
                </a:solidFill>
                <a:effectLst/>
                <a:latin typeface="Arial" panose="020B0604020202020204" pitchFamily="34" charset="0"/>
              </a:rPr>
              <a:t>מָחוֹזְנָאָה</a:t>
            </a:r>
            <a:r>
              <a:rPr lang="he-IL" b="0" i="0" dirty="0">
                <a:solidFill>
                  <a:srgbClr val="000000"/>
                </a:solidFill>
                <a:effectLst/>
                <a:latin typeface="Arial" panose="020B0604020202020204" pitchFamily="34" charset="0"/>
              </a:rPr>
              <a:t> לְרַב אָשֵׁי:  תָּא שְׁמַע </a:t>
            </a:r>
          </a:p>
          <a:p>
            <a:r>
              <a:rPr lang="he-IL" b="0" i="0" dirty="0">
                <a:solidFill>
                  <a:srgbClr val="000000"/>
                </a:solidFill>
                <a:effectLst/>
                <a:latin typeface="Arial" panose="020B0604020202020204" pitchFamily="34" charset="0"/>
              </a:rPr>
              <a:t>"וַיְהִי בַּחֹדֶשׁ הָרִאשׁוֹן בַּשָּׁנָה הַשֵּׁנִית בְּאֶחָד לַחֹדֶשׁ הוּקַם הַמִּשְׁכָּן" </a:t>
            </a:r>
          </a:p>
        </p:txBody>
      </p:sp>
      <p:sp>
        <p:nvSpPr>
          <p:cNvPr id="8" name="תיבת טקסט 7">
            <a:extLst>
              <a:ext uri="{FF2B5EF4-FFF2-40B4-BE49-F238E27FC236}">
                <a16:creationId xmlns:a16="http://schemas.microsoft.com/office/drawing/2014/main" id="{99088FE2-3F7B-45CC-AE92-D4B76549DF5F}"/>
              </a:ext>
            </a:extLst>
          </p:cNvPr>
          <p:cNvSpPr txBox="1"/>
          <p:nvPr/>
        </p:nvSpPr>
        <p:spPr>
          <a:xfrm>
            <a:off x="9123680" y="876558"/>
            <a:ext cx="2890520" cy="369332"/>
          </a:xfrm>
          <a:prstGeom prst="rect">
            <a:avLst/>
          </a:prstGeom>
          <a:solidFill>
            <a:schemeClr val="accent5">
              <a:lumMod val="20000"/>
              <a:lumOff val="80000"/>
            </a:schemeClr>
          </a:solidFill>
          <a:scene3d>
            <a:camera prst="orthographicFront"/>
            <a:lightRig rig="threePt" dir="t"/>
          </a:scene3d>
          <a:sp3d>
            <a:bevelT prst="relaxedInset"/>
          </a:sp3d>
        </p:spPr>
        <p:txBody>
          <a:bodyPr wrap="square">
            <a:spAutoFit/>
          </a:bodyPr>
          <a:lstStyle/>
          <a:p>
            <a:r>
              <a:rPr lang="he-IL" b="0" i="0" dirty="0">
                <a:solidFill>
                  <a:srgbClr val="000000"/>
                </a:solidFill>
                <a:effectLst/>
                <a:latin typeface="Arial" panose="020B0604020202020204" pitchFamily="34" charset="0"/>
              </a:rPr>
              <a:t>תָּנָא אוֹתוֹ יוֹם נָטַל עֶשֶׂר עֲטָרוֹת </a:t>
            </a:r>
          </a:p>
        </p:txBody>
      </p:sp>
      <p:sp>
        <p:nvSpPr>
          <p:cNvPr id="12" name="תיבת טקסט 11">
            <a:extLst>
              <a:ext uri="{FF2B5EF4-FFF2-40B4-BE49-F238E27FC236}">
                <a16:creationId xmlns:a16="http://schemas.microsoft.com/office/drawing/2014/main" id="{91A7BE73-408E-43FA-A793-A76EB3AD6D66}"/>
              </a:ext>
            </a:extLst>
          </p:cNvPr>
          <p:cNvSpPr txBox="1"/>
          <p:nvPr/>
        </p:nvSpPr>
        <p:spPr>
          <a:xfrm>
            <a:off x="9413240" y="6295626"/>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10. רִאשׁוֹן לֶחֳדָשִׁים</a:t>
            </a:r>
            <a:endParaRPr lang="he-IL" dirty="0"/>
          </a:p>
        </p:txBody>
      </p:sp>
      <p:sp>
        <p:nvSpPr>
          <p:cNvPr id="13" name="תיבת טקסט 12">
            <a:extLst>
              <a:ext uri="{FF2B5EF4-FFF2-40B4-BE49-F238E27FC236}">
                <a16:creationId xmlns:a16="http://schemas.microsoft.com/office/drawing/2014/main" id="{B62B1292-1241-4BAF-8083-33B40ADA8E99}"/>
              </a:ext>
            </a:extLst>
          </p:cNvPr>
          <p:cNvSpPr txBox="1"/>
          <p:nvPr/>
        </p:nvSpPr>
        <p:spPr>
          <a:xfrm>
            <a:off x="9413240" y="5715338"/>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9. רִאשׁוֹן לְאִיסּוּר הַבָּמוֹת </a:t>
            </a:r>
          </a:p>
        </p:txBody>
      </p:sp>
      <p:sp>
        <p:nvSpPr>
          <p:cNvPr id="14" name="תיבת טקסט 13">
            <a:extLst>
              <a:ext uri="{FF2B5EF4-FFF2-40B4-BE49-F238E27FC236}">
                <a16:creationId xmlns:a16="http://schemas.microsoft.com/office/drawing/2014/main" id="{1A7E3B46-A5BA-4097-A108-2A0887A357A3}"/>
              </a:ext>
            </a:extLst>
          </p:cNvPr>
          <p:cNvSpPr txBox="1"/>
          <p:nvPr/>
        </p:nvSpPr>
        <p:spPr>
          <a:xfrm>
            <a:off x="9413240" y="5135050"/>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8. רִאשׁוֹן לְבָרֵךְ אֶת יִשְׂרָאֵל </a:t>
            </a:r>
          </a:p>
        </p:txBody>
      </p:sp>
      <p:sp>
        <p:nvSpPr>
          <p:cNvPr id="15" name="תיבת טקסט 14">
            <a:extLst>
              <a:ext uri="{FF2B5EF4-FFF2-40B4-BE49-F238E27FC236}">
                <a16:creationId xmlns:a16="http://schemas.microsoft.com/office/drawing/2014/main" id="{395460F6-A291-43A5-AA7D-2E4CAABD93F7}"/>
              </a:ext>
            </a:extLst>
          </p:cNvPr>
          <p:cNvSpPr txBox="1"/>
          <p:nvPr/>
        </p:nvSpPr>
        <p:spPr>
          <a:xfrm>
            <a:off x="9418320" y="4575984"/>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7. רִאשׁוֹן לִשְׁכּוֹן שְׁכִינָה</a:t>
            </a:r>
          </a:p>
        </p:txBody>
      </p:sp>
      <p:sp>
        <p:nvSpPr>
          <p:cNvPr id="16" name="תיבת טקסט 15">
            <a:extLst>
              <a:ext uri="{FF2B5EF4-FFF2-40B4-BE49-F238E27FC236}">
                <a16:creationId xmlns:a16="http://schemas.microsoft.com/office/drawing/2014/main" id="{5771CBAC-1518-49C4-8BB1-995B0B093A98}"/>
              </a:ext>
            </a:extLst>
          </p:cNvPr>
          <p:cNvSpPr txBox="1"/>
          <p:nvPr/>
        </p:nvSpPr>
        <p:spPr>
          <a:xfrm>
            <a:off x="9418320" y="3902734"/>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6. רִאשׁוֹן לַאֲכִילַת קָדָשִׁים </a:t>
            </a:r>
          </a:p>
        </p:txBody>
      </p:sp>
      <p:sp>
        <p:nvSpPr>
          <p:cNvPr id="17" name="תיבת טקסט 16">
            <a:extLst>
              <a:ext uri="{FF2B5EF4-FFF2-40B4-BE49-F238E27FC236}">
                <a16:creationId xmlns:a16="http://schemas.microsoft.com/office/drawing/2014/main" id="{C9A145ED-8D1A-4854-BE83-7C90F283BBEF}"/>
              </a:ext>
            </a:extLst>
          </p:cNvPr>
          <p:cNvSpPr txBox="1"/>
          <p:nvPr/>
        </p:nvSpPr>
        <p:spPr>
          <a:xfrm>
            <a:off x="9418320" y="3345331"/>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5. רִאשׁוֹן לִירִידַת הָאֵשׁ </a:t>
            </a:r>
          </a:p>
        </p:txBody>
      </p:sp>
      <p:sp>
        <p:nvSpPr>
          <p:cNvPr id="18" name="תיבת טקסט 17">
            <a:extLst>
              <a:ext uri="{FF2B5EF4-FFF2-40B4-BE49-F238E27FC236}">
                <a16:creationId xmlns:a16="http://schemas.microsoft.com/office/drawing/2014/main" id="{63F21629-E010-4913-86C4-917AA65A0515}"/>
              </a:ext>
            </a:extLst>
          </p:cNvPr>
          <p:cNvSpPr txBox="1"/>
          <p:nvPr/>
        </p:nvSpPr>
        <p:spPr>
          <a:xfrm>
            <a:off x="9368156" y="2311681"/>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3. רִאשׁוֹן לַכְּהוּנָּה</a:t>
            </a:r>
          </a:p>
        </p:txBody>
      </p:sp>
      <p:sp>
        <p:nvSpPr>
          <p:cNvPr id="19" name="תיבת טקסט 18">
            <a:extLst>
              <a:ext uri="{FF2B5EF4-FFF2-40B4-BE49-F238E27FC236}">
                <a16:creationId xmlns:a16="http://schemas.microsoft.com/office/drawing/2014/main" id="{F8B82B88-0645-4894-B069-236DF532D14A}"/>
              </a:ext>
            </a:extLst>
          </p:cNvPr>
          <p:cNvSpPr txBox="1"/>
          <p:nvPr/>
        </p:nvSpPr>
        <p:spPr>
          <a:xfrm>
            <a:off x="9418320" y="2796990"/>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dirty="0">
                <a:solidFill>
                  <a:srgbClr val="000000"/>
                </a:solidFill>
                <a:latin typeface="Arial" panose="020B0604020202020204" pitchFamily="34" charset="0"/>
              </a:rPr>
              <a:t>4 ר</a:t>
            </a:r>
            <a:r>
              <a:rPr lang="he-IL" b="0" i="0" dirty="0">
                <a:solidFill>
                  <a:srgbClr val="000000"/>
                </a:solidFill>
                <a:effectLst/>
                <a:latin typeface="Arial" panose="020B0604020202020204" pitchFamily="34" charset="0"/>
              </a:rPr>
              <a:t>ִאשׁוֹן לָעֲבוֹדָה </a:t>
            </a:r>
          </a:p>
        </p:txBody>
      </p:sp>
      <p:sp>
        <p:nvSpPr>
          <p:cNvPr id="20" name="תיבת טקסט 19">
            <a:extLst>
              <a:ext uri="{FF2B5EF4-FFF2-40B4-BE49-F238E27FC236}">
                <a16:creationId xmlns:a16="http://schemas.microsoft.com/office/drawing/2014/main" id="{2A796F95-671A-4D16-8143-2773AEF8649C}"/>
              </a:ext>
            </a:extLst>
          </p:cNvPr>
          <p:cNvSpPr txBox="1"/>
          <p:nvPr/>
        </p:nvSpPr>
        <p:spPr>
          <a:xfrm>
            <a:off x="9418320" y="1807961"/>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a:solidFill>
                  <a:srgbClr val="000000"/>
                </a:solidFill>
                <a:effectLst/>
                <a:latin typeface="Arial" panose="020B0604020202020204" pitchFamily="34" charset="0"/>
              </a:rPr>
              <a:t>2. רִאשׁוֹן לַנְּשִׂיאִים </a:t>
            </a:r>
            <a:endParaRPr lang="he-IL" b="0" i="0" dirty="0">
              <a:solidFill>
                <a:srgbClr val="000000"/>
              </a:solidFill>
              <a:effectLst/>
              <a:latin typeface="Arial" panose="020B0604020202020204" pitchFamily="34" charset="0"/>
            </a:endParaRPr>
          </a:p>
        </p:txBody>
      </p:sp>
      <p:sp>
        <p:nvSpPr>
          <p:cNvPr id="21" name="תיבת טקסט 20">
            <a:extLst>
              <a:ext uri="{FF2B5EF4-FFF2-40B4-BE49-F238E27FC236}">
                <a16:creationId xmlns:a16="http://schemas.microsoft.com/office/drawing/2014/main" id="{828915F5-DF5F-4AD1-B02B-A4A72283385A}"/>
              </a:ext>
            </a:extLst>
          </p:cNvPr>
          <p:cNvSpPr txBox="1"/>
          <p:nvPr/>
        </p:nvSpPr>
        <p:spPr>
          <a:xfrm>
            <a:off x="9418320" y="1304846"/>
            <a:ext cx="26009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a:solidFill>
                  <a:srgbClr val="000000"/>
                </a:solidFill>
                <a:effectLst/>
                <a:latin typeface="Arial" panose="020B0604020202020204" pitchFamily="34" charset="0"/>
              </a:rPr>
              <a:t>1. רִאשׁוֹן לְמַעֲשֵׂה בְרֵאשִׁית </a:t>
            </a:r>
            <a:endParaRPr lang="he-IL" b="0" i="0" dirty="0">
              <a:solidFill>
                <a:srgbClr val="000000"/>
              </a:solidFill>
              <a:effectLst/>
              <a:latin typeface="Arial" panose="020B0604020202020204" pitchFamily="34" charset="0"/>
            </a:endParaRPr>
          </a:p>
        </p:txBody>
      </p:sp>
      <p:sp>
        <p:nvSpPr>
          <p:cNvPr id="3" name="תיבת טקסט 2">
            <a:extLst>
              <a:ext uri="{FF2B5EF4-FFF2-40B4-BE49-F238E27FC236}">
                <a16:creationId xmlns:a16="http://schemas.microsoft.com/office/drawing/2014/main" id="{DCE0D87B-CD2A-4FA4-A973-5878397407B5}"/>
              </a:ext>
            </a:extLst>
          </p:cNvPr>
          <p:cNvSpPr txBox="1"/>
          <p:nvPr/>
        </p:nvSpPr>
        <p:spPr>
          <a:xfrm>
            <a:off x="7021831" y="1321812"/>
            <a:ext cx="2123440" cy="369332"/>
          </a:xfrm>
          <a:prstGeom prst="rect">
            <a:avLst/>
          </a:prstGeom>
          <a:noFill/>
        </p:spPr>
        <p:txBody>
          <a:bodyPr wrap="square" rtlCol="1">
            <a:spAutoFit/>
          </a:bodyPr>
          <a:lstStyle/>
          <a:p>
            <a:r>
              <a:rPr lang="he-IL" dirty="0"/>
              <a:t>שבראשון בשבת היה.</a:t>
            </a:r>
          </a:p>
        </p:txBody>
      </p:sp>
      <p:sp>
        <p:nvSpPr>
          <p:cNvPr id="5" name="תיבת טקסט 4">
            <a:extLst>
              <a:ext uri="{FF2B5EF4-FFF2-40B4-BE49-F238E27FC236}">
                <a16:creationId xmlns:a16="http://schemas.microsoft.com/office/drawing/2014/main" id="{A86D329D-3A4D-4B2A-92FD-FFB8833694A7}"/>
              </a:ext>
            </a:extLst>
          </p:cNvPr>
          <p:cNvSpPr txBox="1"/>
          <p:nvPr/>
        </p:nvSpPr>
        <p:spPr>
          <a:xfrm>
            <a:off x="5253991" y="1761658"/>
            <a:ext cx="3891280" cy="369332"/>
          </a:xfrm>
          <a:prstGeom prst="rect">
            <a:avLst/>
          </a:prstGeom>
          <a:noFill/>
        </p:spPr>
        <p:txBody>
          <a:bodyPr wrap="square" rtlCol="1">
            <a:spAutoFit/>
          </a:bodyPr>
          <a:lstStyle/>
          <a:p>
            <a:r>
              <a:rPr lang="he-IL" dirty="0"/>
              <a:t>להקרבת </a:t>
            </a:r>
            <a:r>
              <a:rPr lang="he-IL" dirty="0" err="1"/>
              <a:t>קרבנות</a:t>
            </a:r>
            <a:r>
              <a:rPr lang="he-IL" dirty="0"/>
              <a:t> הנשיאים לחנוכת הבית.</a:t>
            </a:r>
          </a:p>
        </p:txBody>
      </p:sp>
      <p:sp>
        <p:nvSpPr>
          <p:cNvPr id="7" name="תיבת טקסט 6">
            <a:extLst>
              <a:ext uri="{FF2B5EF4-FFF2-40B4-BE49-F238E27FC236}">
                <a16:creationId xmlns:a16="http://schemas.microsoft.com/office/drawing/2014/main" id="{D2738DA6-C26D-421A-A311-B9BC0DCBC9DE}"/>
              </a:ext>
            </a:extLst>
          </p:cNvPr>
          <p:cNvSpPr txBox="1"/>
          <p:nvPr/>
        </p:nvSpPr>
        <p:spPr>
          <a:xfrm>
            <a:off x="2794000" y="2313732"/>
            <a:ext cx="6329680" cy="369332"/>
          </a:xfrm>
          <a:prstGeom prst="rect">
            <a:avLst/>
          </a:prstGeom>
          <a:noFill/>
        </p:spPr>
        <p:txBody>
          <a:bodyPr wrap="square" rtlCol="1">
            <a:spAutoFit/>
          </a:bodyPr>
          <a:lstStyle/>
          <a:p>
            <a:r>
              <a:rPr lang="he-IL" dirty="0"/>
              <a:t>שעד עכשיו </a:t>
            </a:r>
            <a:r>
              <a:rPr lang="he-IL" dirty="0" err="1"/>
              <a:t>היתה</a:t>
            </a:r>
            <a:r>
              <a:rPr lang="he-IL" dirty="0"/>
              <a:t> עבודת </a:t>
            </a:r>
            <a:r>
              <a:rPr lang="he-IL" dirty="0" err="1"/>
              <a:t>הקרבנות</a:t>
            </a:r>
            <a:r>
              <a:rPr lang="he-IL" dirty="0"/>
              <a:t> על ידי בכורות, ומעתה באהרן ובניו.</a:t>
            </a:r>
          </a:p>
        </p:txBody>
      </p:sp>
      <p:sp>
        <p:nvSpPr>
          <p:cNvPr id="9" name="תיבת טקסט 8">
            <a:extLst>
              <a:ext uri="{FF2B5EF4-FFF2-40B4-BE49-F238E27FC236}">
                <a16:creationId xmlns:a16="http://schemas.microsoft.com/office/drawing/2014/main" id="{8127808E-6709-4318-92C5-9107FB2C90A7}"/>
              </a:ext>
            </a:extLst>
          </p:cNvPr>
          <p:cNvSpPr txBox="1"/>
          <p:nvPr/>
        </p:nvSpPr>
        <p:spPr>
          <a:xfrm>
            <a:off x="3159760" y="2730924"/>
            <a:ext cx="5963920" cy="369332"/>
          </a:xfrm>
          <a:prstGeom prst="rect">
            <a:avLst/>
          </a:prstGeom>
          <a:noFill/>
        </p:spPr>
        <p:txBody>
          <a:bodyPr wrap="square" rtlCol="1">
            <a:spAutoFit/>
          </a:bodyPr>
          <a:lstStyle/>
          <a:p>
            <a:r>
              <a:rPr lang="he-IL" dirty="0"/>
              <a:t>לסדר עבודת ציבור, דהיינו הקרבת </a:t>
            </a:r>
            <a:r>
              <a:rPr lang="he-IL" dirty="0" err="1"/>
              <a:t>תמידין</a:t>
            </a:r>
            <a:r>
              <a:rPr lang="he-IL" dirty="0"/>
              <a:t> ושאר </a:t>
            </a:r>
            <a:r>
              <a:rPr lang="he-IL" dirty="0" err="1"/>
              <a:t>קרבנות</a:t>
            </a:r>
            <a:r>
              <a:rPr lang="he-IL" dirty="0"/>
              <a:t> ציבור.</a:t>
            </a:r>
          </a:p>
        </p:txBody>
      </p:sp>
      <p:sp>
        <p:nvSpPr>
          <p:cNvPr id="10" name="תיבת טקסט 9">
            <a:extLst>
              <a:ext uri="{FF2B5EF4-FFF2-40B4-BE49-F238E27FC236}">
                <a16:creationId xmlns:a16="http://schemas.microsoft.com/office/drawing/2014/main" id="{7BC8D6B7-997F-41C9-9992-646AF4F2B430}"/>
              </a:ext>
            </a:extLst>
          </p:cNvPr>
          <p:cNvSpPr txBox="1"/>
          <p:nvPr/>
        </p:nvSpPr>
        <p:spPr>
          <a:xfrm>
            <a:off x="4805680" y="3340552"/>
            <a:ext cx="4318000" cy="369332"/>
          </a:xfrm>
          <a:prstGeom prst="rect">
            <a:avLst/>
          </a:prstGeom>
          <a:noFill/>
        </p:spPr>
        <p:txBody>
          <a:bodyPr wrap="square" rtlCol="1">
            <a:spAutoFit/>
          </a:bodyPr>
          <a:lstStyle/>
          <a:p>
            <a:r>
              <a:rPr lang="he-IL" dirty="0"/>
              <a:t>לירידת האש מהשמים על המזבח.</a:t>
            </a:r>
          </a:p>
        </p:txBody>
      </p:sp>
      <p:sp>
        <p:nvSpPr>
          <p:cNvPr id="22" name="תיבת טקסט 21">
            <a:extLst>
              <a:ext uri="{FF2B5EF4-FFF2-40B4-BE49-F238E27FC236}">
                <a16:creationId xmlns:a16="http://schemas.microsoft.com/office/drawing/2014/main" id="{A3D77AB5-E5C4-4350-A23C-C56921EB24F6}"/>
              </a:ext>
            </a:extLst>
          </p:cNvPr>
          <p:cNvSpPr txBox="1"/>
          <p:nvPr/>
        </p:nvSpPr>
        <p:spPr>
          <a:xfrm>
            <a:off x="-76200" y="3750322"/>
            <a:ext cx="9221471" cy="646331"/>
          </a:xfrm>
          <a:prstGeom prst="rect">
            <a:avLst/>
          </a:prstGeom>
          <a:noFill/>
        </p:spPr>
        <p:txBody>
          <a:bodyPr wrap="square" rtlCol="1">
            <a:spAutoFit/>
          </a:bodyPr>
          <a:lstStyle/>
          <a:p>
            <a:r>
              <a:rPr lang="he-IL" dirty="0"/>
              <a:t>לאכילת קדשים. שלא הותר לאכול קדשים רק לפנים מהמחיצה הראויה להם [קדשי קדשים לפנים מהקלעים שבחצר המשכן, וקדשים קלים בכל מחנה ישראל. ואילו עד עתה אכלו שלמים בכל מקום שרצו].</a:t>
            </a:r>
          </a:p>
        </p:txBody>
      </p:sp>
      <p:sp>
        <p:nvSpPr>
          <p:cNvPr id="23" name="תיבת טקסט 22">
            <a:extLst>
              <a:ext uri="{FF2B5EF4-FFF2-40B4-BE49-F238E27FC236}">
                <a16:creationId xmlns:a16="http://schemas.microsoft.com/office/drawing/2014/main" id="{82C26CB1-4792-41AB-8710-1F5014364264}"/>
              </a:ext>
            </a:extLst>
          </p:cNvPr>
          <p:cNvSpPr txBox="1"/>
          <p:nvPr/>
        </p:nvSpPr>
        <p:spPr>
          <a:xfrm>
            <a:off x="1290320" y="4570398"/>
            <a:ext cx="7833360" cy="369332"/>
          </a:xfrm>
          <a:prstGeom prst="rect">
            <a:avLst/>
          </a:prstGeom>
          <a:noFill/>
        </p:spPr>
        <p:txBody>
          <a:bodyPr wrap="square" rtlCol="1">
            <a:spAutoFit/>
          </a:bodyPr>
          <a:lstStyle/>
          <a:p>
            <a:r>
              <a:rPr lang="he-IL" dirty="0"/>
              <a:t>, כתוב "ועשו לי מקדש ושכנתי בתוכם", שמשמעו  שעד עכשיו לא שרתה שכינה בתוכם</a:t>
            </a:r>
          </a:p>
        </p:txBody>
      </p:sp>
      <p:sp>
        <p:nvSpPr>
          <p:cNvPr id="24" name="תיבת טקסט 23">
            <a:extLst>
              <a:ext uri="{FF2B5EF4-FFF2-40B4-BE49-F238E27FC236}">
                <a16:creationId xmlns:a16="http://schemas.microsoft.com/office/drawing/2014/main" id="{7A74DE16-15AA-4510-AB70-091D09CB7F4B}"/>
              </a:ext>
            </a:extLst>
          </p:cNvPr>
          <p:cNvSpPr txBox="1"/>
          <p:nvPr/>
        </p:nvSpPr>
        <p:spPr>
          <a:xfrm>
            <a:off x="263524" y="5113475"/>
            <a:ext cx="8728076" cy="369332"/>
          </a:xfrm>
          <a:prstGeom prst="rect">
            <a:avLst/>
          </a:prstGeom>
          <a:noFill/>
        </p:spPr>
        <p:txBody>
          <a:bodyPr wrap="square" rtlCol="1">
            <a:spAutoFit/>
          </a:bodyPr>
          <a:lstStyle/>
          <a:p>
            <a:r>
              <a:rPr lang="he-IL" dirty="0"/>
              <a:t>ברכת כהנים, שנאמר בפרשת "ויהי ביום השמיני - </a:t>
            </a:r>
            <a:r>
              <a:rPr lang="he-IL" dirty="0" err="1"/>
              <a:t>וישא</a:t>
            </a:r>
            <a:r>
              <a:rPr lang="he-IL" dirty="0"/>
              <a:t> אהרן את ידיו אל העם ויברכם".</a:t>
            </a:r>
          </a:p>
        </p:txBody>
      </p:sp>
      <p:sp>
        <p:nvSpPr>
          <p:cNvPr id="25" name="תיבת טקסט 24">
            <a:extLst>
              <a:ext uri="{FF2B5EF4-FFF2-40B4-BE49-F238E27FC236}">
                <a16:creationId xmlns:a16="http://schemas.microsoft.com/office/drawing/2014/main" id="{8673099B-52A8-47F0-B117-319A15F78EBE}"/>
              </a:ext>
            </a:extLst>
          </p:cNvPr>
          <p:cNvSpPr txBox="1"/>
          <p:nvPr/>
        </p:nvSpPr>
        <p:spPr>
          <a:xfrm>
            <a:off x="894080" y="5684297"/>
            <a:ext cx="8097520" cy="369332"/>
          </a:xfrm>
          <a:prstGeom prst="rect">
            <a:avLst/>
          </a:prstGeom>
          <a:noFill/>
        </p:spPr>
        <p:txBody>
          <a:bodyPr wrap="square" rtlCol="1">
            <a:spAutoFit/>
          </a:bodyPr>
          <a:lstStyle/>
          <a:p>
            <a:r>
              <a:rPr lang="he-IL" dirty="0"/>
              <a:t>שעד עתה הקריבו כל אחד בבמה ומעתה נאסרו ככתוב  "ואל פתח אהל מועד לא הביאו".</a:t>
            </a:r>
          </a:p>
        </p:txBody>
      </p:sp>
      <p:sp>
        <p:nvSpPr>
          <p:cNvPr id="26" name="תיבת טקסט 25">
            <a:extLst>
              <a:ext uri="{FF2B5EF4-FFF2-40B4-BE49-F238E27FC236}">
                <a16:creationId xmlns:a16="http://schemas.microsoft.com/office/drawing/2014/main" id="{3A509385-6C3E-4366-AE1B-1A7C76F0366B}"/>
              </a:ext>
            </a:extLst>
          </p:cNvPr>
          <p:cNvSpPr txBox="1"/>
          <p:nvPr/>
        </p:nvSpPr>
        <p:spPr>
          <a:xfrm>
            <a:off x="5984240" y="6255119"/>
            <a:ext cx="3027680" cy="369332"/>
          </a:xfrm>
          <a:prstGeom prst="rect">
            <a:avLst/>
          </a:prstGeom>
          <a:noFill/>
        </p:spPr>
        <p:txBody>
          <a:bodyPr wrap="square" rtlCol="1">
            <a:spAutoFit/>
          </a:bodyPr>
          <a:lstStyle/>
          <a:p>
            <a:r>
              <a:rPr lang="he-IL" dirty="0"/>
              <a:t>.ככתוב  "ויהי בחדש הראשון"</a:t>
            </a:r>
          </a:p>
        </p:txBody>
      </p:sp>
      <p:sp>
        <p:nvSpPr>
          <p:cNvPr id="27" name="תיבת טקסט 26">
            <a:extLst>
              <a:ext uri="{FF2B5EF4-FFF2-40B4-BE49-F238E27FC236}">
                <a16:creationId xmlns:a16="http://schemas.microsoft.com/office/drawing/2014/main" id="{E44C2667-BE7D-439C-AE97-523883D666C5}"/>
              </a:ext>
            </a:extLst>
          </p:cNvPr>
          <p:cNvSpPr txBox="1"/>
          <p:nvPr/>
        </p:nvSpPr>
        <p:spPr>
          <a:xfrm>
            <a:off x="10430384" y="0"/>
            <a:ext cx="1510214" cy="369332"/>
          </a:xfrm>
          <a:prstGeom prst="rect">
            <a:avLst/>
          </a:prstGeom>
          <a:solidFill>
            <a:schemeClr val="bg1"/>
          </a:solidFill>
        </p:spPr>
        <p:txBody>
          <a:bodyPr wrap="square" rtlCol="1">
            <a:spAutoFit/>
          </a:bodyPr>
          <a:lstStyle/>
          <a:p>
            <a:r>
              <a:rPr lang="he-IL" dirty="0"/>
              <a:t>דף פ"ז עמ' ב'</a:t>
            </a:r>
          </a:p>
        </p:txBody>
      </p:sp>
    </p:spTree>
    <p:extLst>
      <p:ext uri="{BB962C8B-B14F-4D97-AF65-F5344CB8AC3E}">
        <p14:creationId xmlns:p14="http://schemas.microsoft.com/office/powerpoint/2010/main" val="2022836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750"/>
                            </p:stCondLst>
                            <p:childTnLst>
                              <p:par>
                                <p:cTn id="11" presetID="31" presetClass="entr" presetSubtype="0" fill="hold" grpId="0" nodeType="afterEffect">
                                  <p:stCondLst>
                                    <p:cond delay="2250"/>
                                  </p:stCondLst>
                                  <p:childTnLst>
                                    <p:set>
                                      <p:cBhvr>
                                        <p:cTn id="12" dur="1" fill="hold">
                                          <p:stCondLst>
                                            <p:cond delay="0"/>
                                          </p:stCondLst>
                                        </p:cTn>
                                        <p:tgtEl>
                                          <p:spTgt spid="8"/>
                                        </p:tgtEl>
                                        <p:attrNameLst>
                                          <p:attrName>style.visibility</p:attrName>
                                        </p:attrNameLst>
                                      </p:cBhvr>
                                      <p:to>
                                        <p:strVal val="visible"/>
                                      </p:to>
                                    </p:set>
                                    <p:anim calcmode="lin" valueType="num">
                                      <p:cBhvr>
                                        <p:cTn id="13" dur="1000" fill="hold"/>
                                        <p:tgtEl>
                                          <p:spTgt spid="8"/>
                                        </p:tgtEl>
                                        <p:attrNameLst>
                                          <p:attrName>ppt_w</p:attrName>
                                        </p:attrNameLst>
                                      </p:cBhvr>
                                      <p:tavLst>
                                        <p:tav tm="0">
                                          <p:val>
                                            <p:fltVal val="0"/>
                                          </p:val>
                                        </p:tav>
                                        <p:tav tm="100000">
                                          <p:val>
                                            <p:strVal val="#ppt_w"/>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style.rotation</p:attrName>
                                        </p:attrNameLst>
                                      </p:cBhvr>
                                      <p:tavLst>
                                        <p:tav tm="0">
                                          <p:val>
                                            <p:fltVal val="90"/>
                                          </p:val>
                                        </p:tav>
                                        <p:tav tm="100000">
                                          <p:val>
                                            <p:fltVal val="0"/>
                                          </p:val>
                                        </p:tav>
                                      </p:tavLst>
                                    </p:anim>
                                    <p:animEffect transition="in" filter="fade">
                                      <p:cBhvr>
                                        <p:cTn id="16" dur="1000"/>
                                        <p:tgtEl>
                                          <p:spTgt spid="8"/>
                                        </p:tgtEl>
                                      </p:cBhvr>
                                    </p:animEffect>
                                  </p:childTnLst>
                                </p:cTn>
                              </p:par>
                            </p:childTnLst>
                          </p:cTn>
                        </p:par>
                        <p:par>
                          <p:cTn id="17" fill="hold">
                            <p:stCondLst>
                              <p:cond delay="4000"/>
                            </p:stCondLst>
                            <p:childTnLst>
                              <p:par>
                                <p:cTn id="18" presetID="53" presetClass="entr" presetSubtype="16" fill="hold" grpId="0" nodeType="afterEffect">
                                  <p:stCondLst>
                                    <p:cond delay="2000"/>
                                  </p:stCondLst>
                                  <p:childTnLst>
                                    <p:set>
                                      <p:cBhvr>
                                        <p:cTn id="19" dur="1" fill="hold">
                                          <p:stCondLst>
                                            <p:cond delay="0"/>
                                          </p:stCondLst>
                                        </p:cTn>
                                        <p:tgtEl>
                                          <p:spTgt spid="21"/>
                                        </p:tgtEl>
                                        <p:attrNameLst>
                                          <p:attrName>style.visibility</p:attrName>
                                        </p:attrNameLst>
                                      </p:cBhvr>
                                      <p:to>
                                        <p:strVal val="visible"/>
                                      </p:to>
                                    </p:set>
                                    <p:anim calcmode="lin" valueType="num">
                                      <p:cBhvr>
                                        <p:cTn id="20" dur="500" fill="hold"/>
                                        <p:tgtEl>
                                          <p:spTgt spid="21"/>
                                        </p:tgtEl>
                                        <p:attrNameLst>
                                          <p:attrName>ppt_w</p:attrName>
                                        </p:attrNameLst>
                                      </p:cBhvr>
                                      <p:tavLst>
                                        <p:tav tm="0">
                                          <p:val>
                                            <p:fltVal val="0"/>
                                          </p:val>
                                        </p:tav>
                                        <p:tav tm="100000">
                                          <p:val>
                                            <p:strVal val="#ppt_w"/>
                                          </p:val>
                                        </p:tav>
                                      </p:tavLst>
                                    </p:anim>
                                    <p:anim calcmode="lin" valueType="num">
                                      <p:cBhvr>
                                        <p:cTn id="21" dur="500" fill="hold"/>
                                        <p:tgtEl>
                                          <p:spTgt spid="21"/>
                                        </p:tgtEl>
                                        <p:attrNameLst>
                                          <p:attrName>ppt_h</p:attrName>
                                        </p:attrNameLst>
                                      </p:cBhvr>
                                      <p:tavLst>
                                        <p:tav tm="0">
                                          <p:val>
                                            <p:fltVal val="0"/>
                                          </p:val>
                                        </p:tav>
                                        <p:tav tm="100000">
                                          <p:val>
                                            <p:strVal val="#ppt_h"/>
                                          </p:val>
                                        </p:tav>
                                      </p:tavLst>
                                    </p:anim>
                                    <p:animEffect transition="in" filter="fade">
                                      <p:cBhvr>
                                        <p:cTn id="22" dur="500"/>
                                        <p:tgtEl>
                                          <p:spTgt spid="21"/>
                                        </p:tgtEl>
                                      </p:cBhvr>
                                    </p:animEffect>
                                  </p:childTnLst>
                                </p:cTn>
                              </p:par>
                            </p:childTnLst>
                          </p:cTn>
                        </p:par>
                        <p:par>
                          <p:cTn id="23" fill="hold">
                            <p:stCondLst>
                              <p:cond delay="6500"/>
                            </p:stCondLst>
                            <p:childTnLst>
                              <p:par>
                                <p:cTn id="24" presetID="22" presetClass="entr" presetSubtype="2" fill="hold" grpId="0" nodeType="afterEffect">
                                  <p:stCondLst>
                                    <p:cond delay="1250"/>
                                  </p:stCondLst>
                                  <p:childTnLst>
                                    <p:set>
                                      <p:cBhvr>
                                        <p:cTn id="25" dur="1" fill="hold">
                                          <p:stCondLst>
                                            <p:cond delay="0"/>
                                          </p:stCondLst>
                                        </p:cTn>
                                        <p:tgtEl>
                                          <p:spTgt spid="3"/>
                                        </p:tgtEl>
                                        <p:attrNameLst>
                                          <p:attrName>style.visibility</p:attrName>
                                        </p:attrNameLst>
                                      </p:cBhvr>
                                      <p:to>
                                        <p:strVal val="visible"/>
                                      </p:to>
                                    </p:set>
                                    <p:animEffect transition="in" filter="wipe(right)">
                                      <p:cBhvr>
                                        <p:cTn id="26" dur="500"/>
                                        <p:tgtEl>
                                          <p:spTgt spid="3"/>
                                        </p:tgtEl>
                                      </p:cBhvr>
                                    </p:animEffect>
                                  </p:childTnLst>
                                </p:cTn>
                              </p:par>
                            </p:childTnLst>
                          </p:cTn>
                        </p:par>
                        <p:par>
                          <p:cTn id="27" fill="hold">
                            <p:stCondLst>
                              <p:cond delay="8250"/>
                            </p:stCondLst>
                            <p:childTnLst>
                              <p:par>
                                <p:cTn id="28" presetID="53" presetClass="entr" presetSubtype="16" fill="hold" grpId="0" nodeType="afterEffect">
                                  <p:stCondLst>
                                    <p:cond delay="1500"/>
                                  </p:stCondLst>
                                  <p:childTnLst>
                                    <p:set>
                                      <p:cBhvr>
                                        <p:cTn id="29" dur="1" fill="hold">
                                          <p:stCondLst>
                                            <p:cond delay="0"/>
                                          </p:stCondLst>
                                        </p:cTn>
                                        <p:tgtEl>
                                          <p:spTgt spid="20"/>
                                        </p:tgtEl>
                                        <p:attrNameLst>
                                          <p:attrName>style.visibility</p:attrName>
                                        </p:attrNameLst>
                                      </p:cBhvr>
                                      <p:to>
                                        <p:strVal val="visible"/>
                                      </p:to>
                                    </p:set>
                                    <p:anim calcmode="lin" valueType="num">
                                      <p:cBhvr>
                                        <p:cTn id="30" dur="500" fill="hold"/>
                                        <p:tgtEl>
                                          <p:spTgt spid="20"/>
                                        </p:tgtEl>
                                        <p:attrNameLst>
                                          <p:attrName>ppt_w</p:attrName>
                                        </p:attrNameLst>
                                      </p:cBhvr>
                                      <p:tavLst>
                                        <p:tav tm="0">
                                          <p:val>
                                            <p:fltVal val="0"/>
                                          </p:val>
                                        </p:tav>
                                        <p:tav tm="100000">
                                          <p:val>
                                            <p:strVal val="#ppt_w"/>
                                          </p:val>
                                        </p:tav>
                                      </p:tavLst>
                                    </p:anim>
                                    <p:anim calcmode="lin" valueType="num">
                                      <p:cBhvr>
                                        <p:cTn id="31" dur="500" fill="hold"/>
                                        <p:tgtEl>
                                          <p:spTgt spid="20"/>
                                        </p:tgtEl>
                                        <p:attrNameLst>
                                          <p:attrName>ppt_h</p:attrName>
                                        </p:attrNameLst>
                                      </p:cBhvr>
                                      <p:tavLst>
                                        <p:tav tm="0">
                                          <p:val>
                                            <p:fltVal val="0"/>
                                          </p:val>
                                        </p:tav>
                                        <p:tav tm="100000">
                                          <p:val>
                                            <p:strVal val="#ppt_h"/>
                                          </p:val>
                                        </p:tav>
                                      </p:tavLst>
                                    </p:anim>
                                    <p:animEffect transition="in" filter="fade">
                                      <p:cBhvr>
                                        <p:cTn id="32" dur="500"/>
                                        <p:tgtEl>
                                          <p:spTgt spid="20"/>
                                        </p:tgtEl>
                                      </p:cBhvr>
                                    </p:animEffect>
                                  </p:childTnLst>
                                </p:cTn>
                              </p:par>
                            </p:childTnLst>
                          </p:cTn>
                        </p:par>
                        <p:par>
                          <p:cTn id="33" fill="hold">
                            <p:stCondLst>
                              <p:cond delay="10250"/>
                            </p:stCondLst>
                            <p:childTnLst>
                              <p:par>
                                <p:cTn id="34" presetID="22" presetClass="entr" presetSubtype="2" fill="hold" grpId="0" nodeType="afterEffect">
                                  <p:stCondLst>
                                    <p:cond delay="1500"/>
                                  </p:stCondLst>
                                  <p:childTnLst>
                                    <p:set>
                                      <p:cBhvr>
                                        <p:cTn id="35" dur="1" fill="hold">
                                          <p:stCondLst>
                                            <p:cond delay="0"/>
                                          </p:stCondLst>
                                        </p:cTn>
                                        <p:tgtEl>
                                          <p:spTgt spid="5"/>
                                        </p:tgtEl>
                                        <p:attrNameLst>
                                          <p:attrName>style.visibility</p:attrName>
                                        </p:attrNameLst>
                                      </p:cBhvr>
                                      <p:to>
                                        <p:strVal val="visible"/>
                                      </p:to>
                                    </p:set>
                                    <p:animEffect transition="in" filter="wipe(right)">
                                      <p:cBhvr>
                                        <p:cTn id="36" dur="500"/>
                                        <p:tgtEl>
                                          <p:spTgt spid="5"/>
                                        </p:tgtEl>
                                      </p:cBhvr>
                                    </p:animEffect>
                                  </p:childTnLst>
                                </p:cTn>
                              </p:par>
                            </p:childTnLst>
                          </p:cTn>
                        </p:par>
                        <p:par>
                          <p:cTn id="37" fill="hold">
                            <p:stCondLst>
                              <p:cond delay="12250"/>
                            </p:stCondLst>
                            <p:childTnLst>
                              <p:par>
                                <p:cTn id="38" presetID="53" presetClass="entr" presetSubtype="16" fill="hold" grpId="0" nodeType="afterEffect">
                                  <p:stCondLst>
                                    <p:cond delay="1500"/>
                                  </p:stCondLst>
                                  <p:childTnLst>
                                    <p:set>
                                      <p:cBhvr>
                                        <p:cTn id="39" dur="1" fill="hold">
                                          <p:stCondLst>
                                            <p:cond delay="0"/>
                                          </p:stCondLst>
                                        </p:cTn>
                                        <p:tgtEl>
                                          <p:spTgt spid="18"/>
                                        </p:tgtEl>
                                        <p:attrNameLst>
                                          <p:attrName>style.visibility</p:attrName>
                                        </p:attrNameLst>
                                      </p:cBhvr>
                                      <p:to>
                                        <p:strVal val="visible"/>
                                      </p:to>
                                    </p:set>
                                    <p:anim calcmode="lin" valueType="num">
                                      <p:cBhvr>
                                        <p:cTn id="40" dur="500" fill="hold"/>
                                        <p:tgtEl>
                                          <p:spTgt spid="18"/>
                                        </p:tgtEl>
                                        <p:attrNameLst>
                                          <p:attrName>ppt_w</p:attrName>
                                        </p:attrNameLst>
                                      </p:cBhvr>
                                      <p:tavLst>
                                        <p:tav tm="0">
                                          <p:val>
                                            <p:fltVal val="0"/>
                                          </p:val>
                                        </p:tav>
                                        <p:tav tm="100000">
                                          <p:val>
                                            <p:strVal val="#ppt_w"/>
                                          </p:val>
                                        </p:tav>
                                      </p:tavLst>
                                    </p:anim>
                                    <p:anim calcmode="lin" valueType="num">
                                      <p:cBhvr>
                                        <p:cTn id="41" dur="500" fill="hold"/>
                                        <p:tgtEl>
                                          <p:spTgt spid="18"/>
                                        </p:tgtEl>
                                        <p:attrNameLst>
                                          <p:attrName>ppt_h</p:attrName>
                                        </p:attrNameLst>
                                      </p:cBhvr>
                                      <p:tavLst>
                                        <p:tav tm="0">
                                          <p:val>
                                            <p:fltVal val="0"/>
                                          </p:val>
                                        </p:tav>
                                        <p:tav tm="100000">
                                          <p:val>
                                            <p:strVal val="#ppt_h"/>
                                          </p:val>
                                        </p:tav>
                                      </p:tavLst>
                                    </p:anim>
                                    <p:animEffect transition="in" filter="fade">
                                      <p:cBhvr>
                                        <p:cTn id="42" dur="500"/>
                                        <p:tgtEl>
                                          <p:spTgt spid="18"/>
                                        </p:tgtEl>
                                      </p:cBhvr>
                                    </p:animEffect>
                                  </p:childTnLst>
                                </p:cTn>
                              </p:par>
                            </p:childTnLst>
                          </p:cTn>
                        </p:par>
                        <p:par>
                          <p:cTn id="43" fill="hold">
                            <p:stCondLst>
                              <p:cond delay="14250"/>
                            </p:stCondLst>
                            <p:childTnLst>
                              <p:par>
                                <p:cTn id="44" presetID="22" presetClass="entr" presetSubtype="2" fill="hold" grpId="0" nodeType="afterEffect">
                                  <p:stCondLst>
                                    <p:cond delay="1750"/>
                                  </p:stCondLst>
                                  <p:childTnLst>
                                    <p:set>
                                      <p:cBhvr>
                                        <p:cTn id="45" dur="1" fill="hold">
                                          <p:stCondLst>
                                            <p:cond delay="0"/>
                                          </p:stCondLst>
                                        </p:cTn>
                                        <p:tgtEl>
                                          <p:spTgt spid="7"/>
                                        </p:tgtEl>
                                        <p:attrNameLst>
                                          <p:attrName>style.visibility</p:attrName>
                                        </p:attrNameLst>
                                      </p:cBhvr>
                                      <p:to>
                                        <p:strVal val="visible"/>
                                      </p:to>
                                    </p:set>
                                    <p:animEffect transition="in" filter="wipe(right)">
                                      <p:cBhvr>
                                        <p:cTn id="46" dur="500"/>
                                        <p:tgtEl>
                                          <p:spTgt spid="7"/>
                                        </p:tgtEl>
                                      </p:cBhvr>
                                    </p:animEffect>
                                  </p:childTnLst>
                                </p:cTn>
                              </p:par>
                            </p:childTnLst>
                          </p:cTn>
                        </p:par>
                        <p:par>
                          <p:cTn id="47" fill="hold">
                            <p:stCondLst>
                              <p:cond delay="16500"/>
                            </p:stCondLst>
                            <p:childTnLst>
                              <p:par>
                                <p:cTn id="48" presetID="53" presetClass="entr" presetSubtype="16" fill="hold" grpId="0" nodeType="afterEffect">
                                  <p:stCondLst>
                                    <p:cond delay="1750"/>
                                  </p:stCondLst>
                                  <p:childTnLst>
                                    <p:set>
                                      <p:cBhvr>
                                        <p:cTn id="49" dur="1" fill="hold">
                                          <p:stCondLst>
                                            <p:cond delay="0"/>
                                          </p:stCondLst>
                                        </p:cTn>
                                        <p:tgtEl>
                                          <p:spTgt spid="19"/>
                                        </p:tgtEl>
                                        <p:attrNameLst>
                                          <p:attrName>style.visibility</p:attrName>
                                        </p:attrNameLst>
                                      </p:cBhvr>
                                      <p:to>
                                        <p:strVal val="visible"/>
                                      </p:to>
                                    </p:set>
                                    <p:anim calcmode="lin" valueType="num">
                                      <p:cBhvr>
                                        <p:cTn id="50" dur="500" fill="hold"/>
                                        <p:tgtEl>
                                          <p:spTgt spid="19"/>
                                        </p:tgtEl>
                                        <p:attrNameLst>
                                          <p:attrName>ppt_w</p:attrName>
                                        </p:attrNameLst>
                                      </p:cBhvr>
                                      <p:tavLst>
                                        <p:tav tm="0">
                                          <p:val>
                                            <p:fltVal val="0"/>
                                          </p:val>
                                        </p:tav>
                                        <p:tav tm="100000">
                                          <p:val>
                                            <p:strVal val="#ppt_w"/>
                                          </p:val>
                                        </p:tav>
                                      </p:tavLst>
                                    </p:anim>
                                    <p:anim calcmode="lin" valueType="num">
                                      <p:cBhvr>
                                        <p:cTn id="51" dur="500" fill="hold"/>
                                        <p:tgtEl>
                                          <p:spTgt spid="19"/>
                                        </p:tgtEl>
                                        <p:attrNameLst>
                                          <p:attrName>ppt_h</p:attrName>
                                        </p:attrNameLst>
                                      </p:cBhvr>
                                      <p:tavLst>
                                        <p:tav tm="0">
                                          <p:val>
                                            <p:fltVal val="0"/>
                                          </p:val>
                                        </p:tav>
                                        <p:tav tm="100000">
                                          <p:val>
                                            <p:strVal val="#ppt_h"/>
                                          </p:val>
                                        </p:tav>
                                      </p:tavLst>
                                    </p:anim>
                                    <p:animEffect transition="in" filter="fade">
                                      <p:cBhvr>
                                        <p:cTn id="52" dur="500"/>
                                        <p:tgtEl>
                                          <p:spTgt spid="19"/>
                                        </p:tgtEl>
                                      </p:cBhvr>
                                    </p:animEffect>
                                  </p:childTnLst>
                                </p:cTn>
                              </p:par>
                            </p:childTnLst>
                          </p:cTn>
                        </p:par>
                        <p:par>
                          <p:cTn id="53" fill="hold">
                            <p:stCondLst>
                              <p:cond delay="18750"/>
                            </p:stCondLst>
                            <p:childTnLst>
                              <p:par>
                                <p:cTn id="54" presetID="22" presetClass="entr" presetSubtype="2" fill="hold" grpId="0" nodeType="afterEffect">
                                  <p:stCondLst>
                                    <p:cond delay="1750"/>
                                  </p:stCondLst>
                                  <p:childTnLst>
                                    <p:set>
                                      <p:cBhvr>
                                        <p:cTn id="55" dur="1" fill="hold">
                                          <p:stCondLst>
                                            <p:cond delay="0"/>
                                          </p:stCondLst>
                                        </p:cTn>
                                        <p:tgtEl>
                                          <p:spTgt spid="9"/>
                                        </p:tgtEl>
                                        <p:attrNameLst>
                                          <p:attrName>style.visibility</p:attrName>
                                        </p:attrNameLst>
                                      </p:cBhvr>
                                      <p:to>
                                        <p:strVal val="visible"/>
                                      </p:to>
                                    </p:set>
                                    <p:animEffect transition="in" filter="wipe(right)">
                                      <p:cBhvr>
                                        <p:cTn id="56" dur="500"/>
                                        <p:tgtEl>
                                          <p:spTgt spid="9"/>
                                        </p:tgtEl>
                                      </p:cBhvr>
                                    </p:animEffect>
                                  </p:childTnLst>
                                </p:cTn>
                              </p:par>
                            </p:childTnLst>
                          </p:cTn>
                        </p:par>
                        <p:par>
                          <p:cTn id="57" fill="hold">
                            <p:stCondLst>
                              <p:cond delay="21000"/>
                            </p:stCondLst>
                            <p:childTnLst>
                              <p:par>
                                <p:cTn id="58" presetID="53" presetClass="entr" presetSubtype="16" fill="hold" grpId="0" nodeType="afterEffect">
                                  <p:stCondLst>
                                    <p:cond delay="1750"/>
                                  </p:stCondLst>
                                  <p:childTnLst>
                                    <p:set>
                                      <p:cBhvr>
                                        <p:cTn id="59" dur="1" fill="hold">
                                          <p:stCondLst>
                                            <p:cond delay="0"/>
                                          </p:stCondLst>
                                        </p:cTn>
                                        <p:tgtEl>
                                          <p:spTgt spid="17"/>
                                        </p:tgtEl>
                                        <p:attrNameLst>
                                          <p:attrName>style.visibility</p:attrName>
                                        </p:attrNameLst>
                                      </p:cBhvr>
                                      <p:to>
                                        <p:strVal val="visible"/>
                                      </p:to>
                                    </p:set>
                                    <p:anim calcmode="lin" valueType="num">
                                      <p:cBhvr>
                                        <p:cTn id="60" dur="500" fill="hold"/>
                                        <p:tgtEl>
                                          <p:spTgt spid="17"/>
                                        </p:tgtEl>
                                        <p:attrNameLst>
                                          <p:attrName>ppt_w</p:attrName>
                                        </p:attrNameLst>
                                      </p:cBhvr>
                                      <p:tavLst>
                                        <p:tav tm="0">
                                          <p:val>
                                            <p:fltVal val="0"/>
                                          </p:val>
                                        </p:tav>
                                        <p:tav tm="100000">
                                          <p:val>
                                            <p:strVal val="#ppt_w"/>
                                          </p:val>
                                        </p:tav>
                                      </p:tavLst>
                                    </p:anim>
                                    <p:anim calcmode="lin" valueType="num">
                                      <p:cBhvr>
                                        <p:cTn id="61" dur="500" fill="hold"/>
                                        <p:tgtEl>
                                          <p:spTgt spid="17"/>
                                        </p:tgtEl>
                                        <p:attrNameLst>
                                          <p:attrName>ppt_h</p:attrName>
                                        </p:attrNameLst>
                                      </p:cBhvr>
                                      <p:tavLst>
                                        <p:tav tm="0">
                                          <p:val>
                                            <p:fltVal val="0"/>
                                          </p:val>
                                        </p:tav>
                                        <p:tav tm="100000">
                                          <p:val>
                                            <p:strVal val="#ppt_h"/>
                                          </p:val>
                                        </p:tav>
                                      </p:tavLst>
                                    </p:anim>
                                    <p:animEffect transition="in" filter="fade">
                                      <p:cBhvr>
                                        <p:cTn id="62" dur="500"/>
                                        <p:tgtEl>
                                          <p:spTgt spid="17"/>
                                        </p:tgtEl>
                                      </p:cBhvr>
                                    </p:animEffect>
                                  </p:childTnLst>
                                </p:cTn>
                              </p:par>
                            </p:childTnLst>
                          </p:cTn>
                        </p:par>
                        <p:par>
                          <p:cTn id="63" fill="hold">
                            <p:stCondLst>
                              <p:cond delay="23250"/>
                            </p:stCondLst>
                            <p:childTnLst>
                              <p:par>
                                <p:cTn id="64" presetID="22" presetClass="entr" presetSubtype="2" fill="hold" grpId="0" nodeType="afterEffect">
                                  <p:stCondLst>
                                    <p:cond delay="1500"/>
                                  </p:stCondLst>
                                  <p:childTnLst>
                                    <p:set>
                                      <p:cBhvr>
                                        <p:cTn id="65" dur="1" fill="hold">
                                          <p:stCondLst>
                                            <p:cond delay="0"/>
                                          </p:stCondLst>
                                        </p:cTn>
                                        <p:tgtEl>
                                          <p:spTgt spid="10"/>
                                        </p:tgtEl>
                                        <p:attrNameLst>
                                          <p:attrName>style.visibility</p:attrName>
                                        </p:attrNameLst>
                                      </p:cBhvr>
                                      <p:to>
                                        <p:strVal val="visible"/>
                                      </p:to>
                                    </p:set>
                                    <p:animEffect transition="in" filter="wipe(right)">
                                      <p:cBhvr>
                                        <p:cTn id="66" dur="500"/>
                                        <p:tgtEl>
                                          <p:spTgt spid="10"/>
                                        </p:tgtEl>
                                      </p:cBhvr>
                                    </p:animEffect>
                                  </p:childTnLst>
                                </p:cTn>
                              </p:par>
                            </p:childTnLst>
                          </p:cTn>
                        </p:par>
                        <p:par>
                          <p:cTn id="67" fill="hold">
                            <p:stCondLst>
                              <p:cond delay="25250"/>
                            </p:stCondLst>
                            <p:childTnLst>
                              <p:par>
                                <p:cTn id="68" presetID="53" presetClass="entr" presetSubtype="16" fill="hold" grpId="0" nodeType="afterEffect">
                                  <p:stCondLst>
                                    <p:cond delay="1000"/>
                                  </p:stCondLst>
                                  <p:childTnLst>
                                    <p:set>
                                      <p:cBhvr>
                                        <p:cTn id="69" dur="1" fill="hold">
                                          <p:stCondLst>
                                            <p:cond delay="0"/>
                                          </p:stCondLst>
                                        </p:cTn>
                                        <p:tgtEl>
                                          <p:spTgt spid="16"/>
                                        </p:tgtEl>
                                        <p:attrNameLst>
                                          <p:attrName>style.visibility</p:attrName>
                                        </p:attrNameLst>
                                      </p:cBhvr>
                                      <p:to>
                                        <p:strVal val="visible"/>
                                      </p:to>
                                    </p:set>
                                    <p:anim calcmode="lin" valueType="num">
                                      <p:cBhvr>
                                        <p:cTn id="70" dur="500" fill="hold"/>
                                        <p:tgtEl>
                                          <p:spTgt spid="16"/>
                                        </p:tgtEl>
                                        <p:attrNameLst>
                                          <p:attrName>ppt_w</p:attrName>
                                        </p:attrNameLst>
                                      </p:cBhvr>
                                      <p:tavLst>
                                        <p:tav tm="0">
                                          <p:val>
                                            <p:fltVal val="0"/>
                                          </p:val>
                                        </p:tav>
                                        <p:tav tm="100000">
                                          <p:val>
                                            <p:strVal val="#ppt_w"/>
                                          </p:val>
                                        </p:tav>
                                      </p:tavLst>
                                    </p:anim>
                                    <p:anim calcmode="lin" valueType="num">
                                      <p:cBhvr>
                                        <p:cTn id="71" dur="500" fill="hold"/>
                                        <p:tgtEl>
                                          <p:spTgt spid="16"/>
                                        </p:tgtEl>
                                        <p:attrNameLst>
                                          <p:attrName>ppt_h</p:attrName>
                                        </p:attrNameLst>
                                      </p:cBhvr>
                                      <p:tavLst>
                                        <p:tav tm="0">
                                          <p:val>
                                            <p:fltVal val="0"/>
                                          </p:val>
                                        </p:tav>
                                        <p:tav tm="100000">
                                          <p:val>
                                            <p:strVal val="#ppt_h"/>
                                          </p:val>
                                        </p:tav>
                                      </p:tavLst>
                                    </p:anim>
                                    <p:animEffect transition="in" filter="fade">
                                      <p:cBhvr>
                                        <p:cTn id="72" dur="500"/>
                                        <p:tgtEl>
                                          <p:spTgt spid="16"/>
                                        </p:tgtEl>
                                      </p:cBhvr>
                                    </p:animEffect>
                                  </p:childTnLst>
                                </p:cTn>
                              </p:par>
                            </p:childTnLst>
                          </p:cTn>
                        </p:par>
                        <p:par>
                          <p:cTn id="73" fill="hold">
                            <p:stCondLst>
                              <p:cond delay="26750"/>
                            </p:stCondLst>
                            <p:childTnLst>
                              <p:par>
                                <p:cTn id="74" presetID="22" presetClass="entr" presetSubtype="2" fill="hold" grpId="0" nodeType="afterEffect">
                                  <p:stCondLst>
                                    <p:cond delay="1750"/>
                                  </p:stCondLst>
                                  <p:childTnLst>
                                    <p:set>
                                      <p:cBhvr>
                                        <p:cTn id="75" dur="1" fill="hold">
                                          <p:stCondLst>
                                            <p:cond delay="0"/>
                                          </p:stCondLst>
                                        </p:cTn>
                                        <p:tgtEl>
                                          <p:spTgt spid="22"/>
                                        </p:tgtEl>
                                        <p:attrNameLst>
                                          <p:attrName>style.visibility</p:attrName>
                                        </p:attrNameLst>
                                      </p:cBhvr>
                                      <p:to>
                                        <p:strVal val="visible"/>
                                      </p:to>
                                    </p:set>
                                    <p:animEffect transition="in" filter="wipe(right)">
                                      <p:cBhvr>
                                        <p:cTn id="76" dur="500"/>
                                        <p:tgtEl>
                                          <p:spTgt spid="22"/>
                                        </p:tgtEl>
                                      </p:cBhvr>
                                    </p:animEffect>
                                  </p:childTnLst>
                                </p:cTn>
                              </p:par>
                            </p:childTnLst>
                          </p:cTn>
                        </p:par>
                        <p:par>
                          <p:cTn id="77" fill="hold">
                            <p:stCondLst>
                              <p:cond delay="29000"/>
                            </p:stCondLst>
                            <p:childTnLst>
                              <p:par>
                                <p:cTn id="78" presetID="53" presetClass="entr" presetSubtype="16" fill="hold" grpId="0" nodeType="afterEffect">
                                  <p:stCondLst>
                                    <p:cond delay="2250"/>
                                  </p:stCondLst>
                                  <p:childTnLst>
                                    <p:set>
                                      <p:cBhvr>
                                        <p:cTn id="79" dur="1" fill="hold">
                                          <p:stCondLst>
                                            <p:cond delay="0"/>
                                          </p:stCondLst>
                                        </p:cTn>
                                        <p:tgtEl>
                                          <p:spTgt spid="15"/>
                                        </p:tgtEl>
                                        <p:attrNameLst>
                                          <p:attrName>style.visibility</p:attrName>
                                        </p:attrNameLst>
                                      </p:cBhvr>
                                      <p:to>
                                        <p:strVal val="visible"/>
                                      </p:to>
                                    </p:set>
                                    <p:anim calcmode="lin" valueType="num">
                                      <p:cBhvr>
                                        <p:cTn id="80" dur="500" fill="hold"/>
                                        <p:tgtEl>
                                          <p:spTgt spid="15"/>
                                        </p:tgtEl>
                                        <p:attrNameLst>
                                          <p:attrName>ppt_w</p:attrName>
                                        </p:attrNameLst>
                                      </p:cBhvr>
                                      <p:tavLst>
                                        <p:tav tm="0">
                                          <p:val>
                                            <p:fltVal val="0"/>
                                          </p:val>
                                        </p:tav>
                                        <p:tav tm="100000">
                                          <p:val>
                                            <p:strVal val="#ppt_w"/>
                                          </p:val>
                                        </p:tav>
                                      </p:tavLst>
                                    </p:anim>
                                    <p:anim calcmode="lin" valueType="num">
                                      <p:cBhvr>
                                        <p:cTn id="81" dur="500" fill="hold"/>
                                        <p:tgtEl>
                                          <p:spTgt spid="15"/>
                                        </p:tgtEl>
                                        <p:attrNameLst>
                                          <p:attrName>ppt_h</p:attrName>
                                        </p:attrNameLst>
                                      </p:cBhvr>
                                      <p:tavLst>
                                        <p:tav tm="0">
                                          <p:val>
                                            <p:fltVal val="0"/>
                                          </p:val>
                                        </p:tav>
                                        <p:tav tm="100000">
                                          <p:val>
                                            <p:strVal val="#ppt_h"/>
                                          </p:val>
                                        </p:tav>
                                      </p:tavLst>
                                    </p:anim>
                                    <p:animEffect transition="in" filter="fade">
                                      <p:cBhvr>
                                        <p:cTn id="82" dur="500"/>
                                        <p:tgtEl>
                                          <p:spTgt spid="15"/>
                                        </p:tgtEl>
                                      </p:cBhvr>
                                    </p:animEffect>
                                  </p:childTnLst>
                                </p:cTn>
                              </p:par>
                            </p:childTnLst>
                          </p:cTn>
                        </p:par>
                        <p:par>
                          <p:cTn id="83" fill="hold">
                            <p:stCondLst>
                              <p:cond delay="31750"/>
                            </p:stCondLst>
                            <p:childTnLst>
                              <p:par>
                                <p:cTn id="84" presetID="22" presetClass="entr" presetSubtype="2" fill="hold" grpId="0" nodeType="afterEffect">
                                  <p:stCondLst>
                                    <p:cond delay="2250"/>
                                  </p:stCondLst>
                                  <p:childTnLst>
                                    <p:set>
                                      <p:cBhvr>
                                        <p:cTn id="85" dur="1" fill="hold">
                                          <p:stCondLst>
                                            <p:cond delay="0"/>
                                          </p:stCondLst>
                                        </p:cTn>
                                        <p:tgtEl>
                                          <p:spTgt spid="23"/>
                                        </p:tgtEl>
                                        <p:attrNameLst>
                                          <p:attrName>style.visibility</p:attrName>
                                        </p:attrNameLst>
                                      </p:cBhvr>
                                      <p:to>
                                        <p:strVal val="visible"/>
                                      </p:to>
                                    </p:set>
                                    <p:animEffect transition="in" filter="wipe(right)">
                                      <p:cBhvr>
                                        <p:cTn id="86" dur="500"/>
                                        <p:tgtEl>
                                          <p:spTgt spid="23"/>
                                        </p:tgtEl>
                                      </p:cBhvr>
                                    </p:animEffect>
                                  </p:childTnLst>
                                </p:cTn>
                              </p:par>
                            </p:childTnLst>
                          </p:cTn>
                        </p:par>
                        <p:par>
                          <p:cTn id="87" fill="hold">
                            <p:stCondLst>
                              <p:cond delay="34500"/>
                            </p:stCondLst>
                            <p:childTnLst>
                              <p:par>
                                <p:cTn id="88" presetID="53" presetClass="entr" presetSubtype="16" fill="hold" grpId="0" nodeType="afterEffect">
                                  <p:stCondLst>
                                    <p:cond delay="2000"/>
                                  </p:stCondLst>
                                  <p:childTnLst>
                                    <p:set>
                                      <p:cBhvr>
                                        <p:cTn id="89" dur="1" fill="hold">
                                          <p:stCondLst>
                                            <p:cond delay="0"/>
                                          </p:stCondLst>
                                        </p:cTn>
                                        <p:tgtEl>
                                          <p:spTgt spid="14"/>
                                        </p:tgtEl>
                                        <p:attrNameLst>
                                          <p:attrName>style.visibility</p:attrName>
                                        </p:attrNameLst>
                                      </p:cBhvr>
                                      <p:to>
                                        <p:strVal val="visible"/>
                                      </p:to>
                                    </p:set>
                                    <p:anim calcmode="lin" valueType="num">
                                      <p:cBhvr>
                                        <p:cTn id="90" dur="500" fill="hold"/>
                                        <p:tgtEl>
                                          <p:spTgt spid="14"/>
                                        </p:tgtEl>
                                        <p:attrNameLst>
                                          <p:attrName>ppt_w</p:attrName>
                                        </p:attrNameLst>
                                      </p:cBhvr>
                                      <p:tavLst>
                                        <p:tav tm="0">
                                          <p:val>
                                            <p:fltVal val="0"/>
                                          </p:val>
                                        </p:tav>
                                        <p:tav tm="100000">
                                          <p:val>
                                            <p:strVal val="#ppt_w"/>
                                          </p:val>
                                        </p:tav>
                                      </p:tavLst>
                                    </p:anim>
                                    <p:anim calcmode="lin" valueType="num">
                                      <p:cBhvr>
                                        <p:cTn id="91" dur="500" fill="hold"/>
                                        <p:tgtEl>
                                          <p:spTgt spid="14"/>
                                        </p:tgtEl>
                                        <p:attrNameLst>
                                          <p:attrName>ppt_h</p:attrName>
                                        </p:attrNameLst>
                                      </p:cBhvr>
                                      <p:tavLst>
                                        <p:tav tm="0">
                                          <p:val>
                                            <p:fltVal val="0"/>
                                          </p:val>
                                        </p:tav>
                                        <p:tav tm="100000">
                                          <p:val>
                                            <p:strVal val="#ppt_h"/>
                                          </p:val>
                                        </p:tav>
                                      </p:tavLst>
                                    </p:anim>
                                    <p:animEffect transition="in" filter="fade">
                                      <p:cBhvr>
                                        <p:cTn id="92" dur="500"/>
                                        <p:tgtEl>
                                          <p:spTgt spid="14"/>
                                        </p:tgtEl>
                                      </p:cBhvr>
                                    </p:animEffect>
                                  </p:childTnLst>
                                </p:cTn>
                              </p:par>
                            </p:childTnLst>
                          </p:cTn>
                        </p:par>
                        <p:par>
                          <p:cTn id="93" fill="hold">
                            <p:stCondLst>
                              <p:cond delay="37000"/>
                            </p:stCondLst>
                            <p:childTnLst>
                              <p:par>
                                <p:cTn id="94" presetID="22" presetClass="entr" presetSubtype="2" fill="hold" grpId="0" nodeType="afterEffect">
                                  <p:stCondLst>
                                    <p:cond delay="2000"/>
                                  </p:stCondLst>
                                  <p:childTnLst>
                                    <p:set>
                                      <p:cBhvr>
                                        <p:cTn id="95" dur="1" fill="hold">
                                          <p:stCondLst>
                                            <p:cond delay="0"/>
                                          </p:stCondLst>
                                        </p:cTn>
                                        <p:tgtEl>
                                          <p:spTgt spid="24"/>
                                        </p:tgtEl>
                                        <p:attrNameLst>
                                          <p:attrName>style.visibility</p:attrName>
                                        </p:attrNameLst>
                                      </p:cBhvr>
                                      <p:to>
                                        <p:strVal val="visible"/>
                                      </p:to>
                                    </p:set>
                                    <p:animEffect transition="in" filter="wipe(right)">
                                      <p:cBhvr>
                                        <p:cTn id="96" dur="500"/>
                                        <p:tgtEl>
                                          <p:spTgt spid="24"/>
                                        </p:tgtEl>
                                      </p:cBhvr>
                                    </p:animEffect>
                                  </p:childTnLst>
                                </p:cTn>
                              </p:par>
                            </p:childTnLst>
                          </p:cTn>
                        </p:par>
                        <p:par>
                          <p:cTn id="97" fill="hold">
                            <p:stCondLst>
                              <p:cond delay="39500"/>
                            </p:stCondLst>
                            <p:childTnLst>
                              <p:par>
                                <p:cTn id="98" presetID="53" presetClass="entr" presetSubtype="16" fill="hold" grpId="0" nodeType="afterEffect">
                                  <p:stCondLst>
                                    <p:cond delay="2000"/>
                                  </p:stCondLst>
                                  <p:childTnLst>
                                    <p:set>
                                      <p:cBhvr>
                                        <p:cTn id="99" dur="1" fill="hold">
                                          <p:stCondLst>
                                            <p:cond delay="0"/>
                                          </p:stCondLst>
                                        </p:cTn>
                                        <p:tgtEl>
                                          <p:spTgt spid="13"/>
                                        </p:tgtEl>
                                        <p:attrNameLst>
                                          <p:attrName>style.visibility</p:attrName>
                                        </p:attrNameLst>
                                      </p:cBhvr>
                                      <p:to>
                                        <p:strVal val="visible"/>
                                      </p:to>
                                    </p:set>
                                    <p:anim calcmode="lin" valueType="num">
                                      <p:cBhvr>
                                        <p:cTn id="100" dur="500" fill="hold"/>
                                        <p:tgtEl>
                                          <p:spTgt spid="13"/>
                                        </p:tgtEl>
                                        <p:attrNameLst>
                                          <p:attrName>ppt_w</p:attrName>
                                        </p:attrNameLst>
                                      </p:cBhvr>
                                      <p:tavLst>
                                        <p:tav tm="0">
                                          <p:val>
                                            <p:fltVal val="0"/>
                                          </p:val>
                                        </p:tav>
                                        <p:tav tm="100000">
                                          <p:val>
                                            <p:strVal val="#ppt_w"/>
                                          </p:val>
                                        </p:tav>
                                      </p:tavLst>
                                    </p:anim>
                                    <p:anim calcmode="lin" valueType="num">
                                      <p:cBhvr>
                                        <p:cTn id="101" dur="500" fill="hold"/>
                                        <p:tgtEl>
                                          <p:spTgt spid="13"/>
                                        </p:tgtEl>
                                        <p:attrNameLst>
                                          <p:attrName>ppt_h</p:attrName>
                                        </p:attrNameLst>
                                      </p:cBhvr>
                                      <p:tavLst>
                                        <p:tav tm="0">
                                          <p:val>
                                            <p:fltVal val="0"/>
                                          </p:val>
                                        </p:tav>
                                        <p:tav tm="100000">
                                          <p:val>
                                            <p:strVal val="#ppt_h"/>
                                          </p:val>
                                        </p:tav>
                                      </p:tavLst>
                                    </p:anim>
                                    <p:animEffect transition="in" filter="fade">
                                      <p:cBhvr>
                                        <p:cTn id="102" dur="500"/>
                                        <p:tgtEl>
                                          <p:spTgt spid="13"/>
                                        </p:tgtEl>
                                      </p:cBhvr>
                                    </p:animEffect>
                                  </p:childTnLst>
                                </p:cTn>
                              </p:par>
                            </p:childTnLst>
                          </p:cTn>
                        </p:par>
                        <p:par>
                          <p:cTn id="103" fill="hold">
                            <p:stCondLst>
                              <p:cond delay="42000"/>
                            </p:stCondLst>
                            <p:childTnLst>
                              <p:par>
                                <p:cTn id="104" presetID="22" presetClass="entr" presetSubtype="2" fill="hold" grpId="0" nodeType="afterEffect">
                                  <p:stCondLst>
                                    <p:cond delay="1250"/>
                                  </p:stCondLst>
                                  <p:childTnLst>
                                    <p:set>
                                      <p:cBhvr>
                                        <p:cTn id="105" dur="1" fill="hold">
                                          <p:stCondLst>
                                            <p:cond delay="0"/>
                                          </p:stCondLst>
                                        </p:cTn>
                                        <p:tgtEl>
                                          <p:spTgt spid="25"/>
                                        </p:tgtEl>
                                        <p:attrNameLst>
                                          <p:attrName>style.visibility</p:attrName>
                                        </p:attrNameLst>
                                      </p:cBhvr>
                                      <p:to>
                                        <p:strVal val="visible"/>
                                      </p:to>
                                    </p:set>
                                    <p:animEffect transition="in" filter="wipe(right)">
                                      <p:cBhvr>
                                        <p:cTn id="106" dur="500"/>
                                        <p:tgtEl>
                                          <p:spTgt spid="25"/>
                                        </p:tgtEl>
                                      </p:cBhvr>
                                    </p:animEffect>
                                  </p:childTnLst>
                                </p:cTn>
                              </p:par>
                            </p:childTnLst>
                          </p:cTn>
                        </p:par>
                        <p:par>
                          <p:cTn id="107" fill="hold">
                            <p:stCondLst>
                              <p:cond delay="43750"/>
                            </p:stCondLst>
                            <p:childTnLst>
                              <p:par>
                                <p:cTn id="108" presetID="53" presetClass="entr" presetSubtype="16" fill="hold" grpId="0" nodeType="afterEffect">
                                  <p:stCondLst>
                                    <p:cond delay="2000"/>
                                  </p:stCondLst>
                                  <p:childTnLst>
                                    <p:set>
                                      <p:cBhvr>
                                        <p:cTn id="109" dur="1" fill="hold">
                                          <p:stCondLst>
                                            <p:cond delay="0"/>
                                          </p:stCondLst>
                                        </p:cTn>
                                        <p:tgtEl>
                                          <p:spTgt spid="12"/>
                                        </p:tgtEl>
                                        <p:attrNameLst>
                                          <p:attrName>style.visibility</p:attrName>
                                        </p:attrNameLst>
                                      </p:cBhvr>
                                      <p:to>
                                        <p:strVal val="visible"/>
                                      </p:to>
                                    </p:set>
                                    <p:anim calcmode="lin" valueType="num">
                                      <p:cBhvr>
                                        <p:cTn id="110" dur="500" fill="hold"/>
                                        <p:tgtEl>
                                          <p:spTgt spid="12"/>
                                        </p:tgtEl>
                                        <p:attrNameLst>
                                          <p:attrName>ppt_w</p:attrName>
                                        </p:attrNameLst>
                                      </p:cBhvr>
                                      <p:tavLst>
                                        <p:tav tm="0">
                                          <p:val>
                                            <p:fltVal val="0"/>
                                          </p:val>
                                        </p:tav>
                                        <p:tav tm="100000">
                                          <p:val>
                                            <p:strVal val="#ppt_w"/>
                                          </p:val>
                                        </p:tav>
                                      </p:tavLst>
                                    </p:anim>
                                    <p:anim calcmode="lin" valueType="num">
                                      <p:cBhvr>
                                        <p:cTn id="111" dur="500" fill="hold"/>
                                        <p:tgtEl>
                                          <p:spTgt spid="12"/>
                                        </p:tgtEl>
                                        <p:attrNameLst>
                                          <p:attrName>ppt_h</p:attrName>
                                        </p:attrNameLst>
                                      </p:cBhvr>
                                      <p:tavLst>
                                        <p:tav tm="0">
                                          <p:val>
                                            <p:fltVal val="0"/>
                                          </p:val>
                                        </p:tav>
                                        <p:tav tm="100000">
                                          <p:val>
                                            <p:strVal val="#ppt_h"/>
                                          </p:val>
                                        </p:tav>
                                      </p:tavLst>
                                    </p:anim>
                                    <p:animEffect transition="in" filter="fade">
                                      <p:cBhvr>
                                        <p:cTn id="112" dur="500"/>
                                        <p:tgtEl>
                                          <p:spTgt spid="12"/>
                                        </p:tgtEl>
                                      </p:cBhvr>
                                    </p:animEffect>
                                  </p:childTnLst>
                                </p:cTn>
                              </p:par>
                            </p:childTnLst>
                          </p:cTn>
                        </p:par>
                        <p:par>
                          <p:cTn id="113" fill="hold">
                            <p:stCondLst>
                              <p:cond delay="46250"/>
                            </p:stCondLst>
                            <p:childTnLst>
                              <p:par>
                                <p:cTn id="114" presetID="22" presetClass="entr" presetSubtype="2" fill="hold" grpId="0" nodeType="afterEffect">
                                  <p:stCondLst>
                                    <p:cond delay="1500"/>
                                  </p:stCondLst>
                                  <p:childTnLst>
                                    <p:set>
                                      <p:cBhvr>
                                        <p:cTn id="115" dur="1" fill="hold">
                                          <p:stCondLst>
                                            <p:cond delay="0"/>
                                          </p:stCondLst>
                                        </p:cTn>
                                        <p:tgtEl>
                                          <p:spTgt spid="26"/>
                                        </p:tgtEl>
                                        <p:attrNameLst>
                                          <p:attrName>style.visibility</p:attrName>
                                        </p:attrNameLst>
                                      </p:cBhvr>
                                      <p:to>
                                        <p:strVal val="visible"/>
                                      </p:to>
                                    </p:set>
                                    <p:animEffect transition="in" filter="wipe(right)">
                                      <p:cBhvr>
                                        <p:cTn id="116"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3" grpId="0"/>
      <p:bldP spid="5" grpId="0"/>
      <p:bldP spid="7" grpId="0"/>
      <p:bldP spid="9" grpId="0"/>
      <p:bldP spid="10" grpId="0"/>
      <p:bldP spid="22" grpId="0"/>
      <p:bldP spid="23" grpId="0"/>
      <p:bldP spid="24" grpId="0"/>
      <p:bldP spid="25"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F4C5A5B0-49B3-4860-8156-C53A93FEDB16}"/>
              </a:ext>
            </a:extLst>
          </p:cNvPr>
          <p:cNvSpPr txBox="1"/>
          <p:nvPr/>
        </p:nvSpPr>
        <p:spPr>
          <a:xfrm>
            <a:off x="10430384" y="0"/>
            <a:ext cx="1510214" cy="369332"/>
          </a:xfrm>
          <a:prstGeom prst="rect">
            <a:avLst/>
          </a:prstGeom>
          <a:solidFill>
            <a:schemeClr val="bg1"/>
          </a:solidFill>
        </p:spPr>
        <p:txBody>
          <a:bodyPr wrap="square" rtlCol="1">
            <a:spAutoFit/>
          </a:bodyPr>
          <a:lstStyle/>
          <a:p>
            <a:r>
              <a:rPr lang="he-IL" dirty="0"/>
              <a:t>דף פ"ז עמ' ב'</a:t>
            </a:r>
          </a:p>
        </p:txBody>
      </p:sp>
      <p:sp>
        <p:nvSpPr>
          <p:cNvPr id="6" name="תיבת טקסט 5">
            <a:extLst>
              <a:ext uri="{FF2B5EF4-FFF2-40B4-BE49-F238E27FC236}">
                <a16:creationId xmlns:a16="http://schemas.microsoft.com/office/drawing/2014/main" id="{19B8E5B7-0B48-458B-9002-C671BD096FE4}"/>
              </a:ext>
            </a:extLst>
          </p:cNvPr>
          <p:cNvSpPr txBox="1"/>
          <p:nvPr/>
        </p:nvSpPr>
        <p:spPr>
          <a:xfrm>
            <a:off x="3431357" y="264706"/>
            <a:ext cx="8137258" cy="369332"/>
          </a:xfrm>
          <a:prstGeom prst="rect">
            <a:avLst/>
          </a:prstGeom>
          <a:noFill/>
        </p:spPr>
        <p:txBody>
          <a:bodyPr wrap="square" rtlCol="1">
            <a:spAutoFit/>
          </a:bodyPr>
          <a:lstStyle/>
          <a:p>
            <a:r>
              <a:rPr lang="he-IL" dirty="0"/>
              <a:t>מדייקת הגמרא ושואלת הן  לחכמים ולרבי יוסי הסוברים שראש חודש היה ביום ראשון/שני::</a:t>
            </a:r>
          </a:p>
        </p:txBody>
      </p:sp>
      <p:sp>
        <p:nvSpPr>
          <p:cNvPr id="8" name="תיבת טקסט 7">
            <a:extLst>
              <a:ext uri="{FF2B5EF4-FFF2-40B4-BE49-F238E27FC236}">
                <a16:creationId xmlns:a16="http://schemas.microsoft.com/office/drawing/2014/main" id="{E1A13FD7-15CC-4733-A747-EC277D5C9AA5}"/>
              </a:ext>
            </a:extLst>
          </p:cNvPr>
          <p:cNvSpPr txBox="1"/>
          <p:nvPr/>
        </p:nvSpPr>
        <p:spPr>
          <a:xfrm>
            <a:off x="8117776" y="634038"/>
            <a:ext cx="3733643"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וּמִדְּרֵיש</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יַרְחָא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דְנִיסָן</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דְּהָא</a:t>
            </a:r>
            <a:r>
              <a:rPr lang="he-IL" b="0" i="0" dirty="0">
                <a:solidFill>
                  <a:srgbClr val="000000"/>
                </a:solidFill>
                <a:effectLst/>
                <a:latin typeface="Arial" panose="020B0604020202020204" pitchFamily="34" charset="0"/>
              </a:rPr>
              <a:t> שַׁתָּא חַד </a:t>
            </a:r>
            <a:r>
              <a:rPr lang="he-IL" b="0" i="0" dirty="0" err="1">
                <a:solidFill>
                  <a:srgbClr val="000000"/>
                </a:solidFill>
                <a:effectLst/>
                <a:latin typeface="Arial" panose="020B0604020202020204" pitchFamily="34" charset="0"/>
              </a:rPr>
              <a:t>בְּשַׁבָּא</a:t>
            </a:r>
            <a:r>
              <a:rPr lang="he-IL" b="0"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דְּאֶשְׁתָּקַד בְּאַרְבְּעָה </a:t>
            </a:r>
            <a:r>
              <a:rPr lang="he-IL" b="0" i="0" dirty="0" err="1">
                <a:solidFill>
                  <a:srgbClr val="000000"/>
                </a:solidFill>
                <a:effectLst/>
                <a:latin typeface="Arial" panose="020B0604020202020204" pitchFamily="34" charset="0"/>
              </a:rPr>
              <a:t>בְּשַׁבָּא</a:t>
            </a:r>
            <a:endParaRPr lang="he-IL" dirty="0"/>
          </a:p>
        </p:txBody>
      </p:sp>
      <p:sp>
        <p:nvSpPr>
          <p:cNvPr id="9" name="תיבת טקסט 8">
            <a:extLst>
              <a:ext uri="{FF2B5EF4-FFF2-40B4-BE49-F238E27FC236}">
                <a16:creationId xmlns:a16="http://schemas.microsoft.com/office/drawing/2014/main" id="{8DFD9CAC-C0CA-4723-AC9D-7A070B496D0A}"/>
              </a:ext>
            </a:extLst>
          </p:cNvPr>
          <p:cNvSpPr txBox="1"/>
          <p:nvPr/>
        </p:nvSpPr>
        <p:spPr>
          <a:xfrm>
            <a:off x="754145" y="668849"/>
            <a:ext cx="7239786" cy="646331"/>
          </a:xfrm>
          <a:prstGeom prst="rect">
            <a:avLst/>
          </a:prstGeom>
          <a:noFill/>
        </p:spPr>
        <p:txBody>
          <a:bodyPr wrap="square" rtlCol="1">
            <a:spAutoFit/>
          </a:bodyPr>
          <a:lstStyle/>
          <a:p>
            <a:r>
              <a:rPr lang="he-IL" dirty="0"/>
              <a:t>מכך שראש חודש ניסן בשנה </a:t>
            </a:r>
            <a:r>
              <a:rPr lang="he-IL" dirty="0" err="1"/>
              <a:t>השניה</a:t>
            </a:r>
            <a:r>
              <a:rPr lang="he-IL" dirty="0"/>
              <a:t> לצאתם ממצרים היה יום ראשון בשבת , </a:t>
            </a:r>
          </a:p>
          <a:p>
            <a:r>
              <a:rPr lang="he-IL" dirty="0"/>
              <a:t>אם כן בהכרח כשיצאו ממצרים, (שנה ראשונה)  ר"ח ניסן ביום רביעי בשבת היה.</a:t>
            </a:r>
          </a:p>
        </p:txBody>
      </p:sp>
      <p:sp>
        <p:nvSpPr>
          <p:cNvPr id="10" name="תיבת טקסט 9">
            <a:extLst>
              <a:ext uri="{FF2B5EF4-FFF2-40B4-BE49-F238E27FC236}">
                <a16:creationId xmlns:a16="http://schemas.microsoft.com/office/drawing/2014/main" id="{264550BD-8D6F-44B0-97C3-DBF767E373A7}"/>
              </a:ext>
            </a:extLst>
          </p:cNvPr>
          <p:cNvSpPr txBox="1"/>
          <p:nvPr/>
        </p:nvSpPr>
        <p:spPr>
          <a:xfrm>
            <a:off x="8206955" y="1782917"/>
            <a:ext cx="3733643" cy="923330"/>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err="1">
                <a:solidFill>
                  <a:srgbClr val="000000"/>
                </a:solidFill>
                <a:effectLst/>
                <a:latin typeface="Arial" panose="020B0604020202020204" pitchFamily="34" charset="0"/>
              </a:rPr>
              <a:t>דְּתַנְיָא</a:t>
            </a:r>
            <a:r>
              <a:rPr lang="he-IL" b="0" i="0" dirty="0">
                <a:solidFill>
                  <a:srgbClr val="000000"/>
                </a:solidFill>
                <a:effectLst/>
                <a:latin typeface="Arial" panose="020B0604020202020204" pitchFamily="34" charset="0"/>
              </a:rPr>
              <a:t> אֲחֵרִים אוֹמְרִים אֵין בֵּין עֲצֶרֶת לַעֲצֶרֶת וְאֵין בֵּין רֹאשׁ הַשָּׁנָה לְרֹאשׁ הַשָּׁנָה אֶלָּא אַרְבָּעָה יָמִים בִּלְבַד</a:t>
            </a:r>
            <a:endParaRPr lang="he-IL" dirty="0"/>
          </a:p>
        </p:txBody>
      </p:sp>
      <p:sp>
        <p:nvSpPr>
          <p:cNvPr id="11" name="תיבת טקסט 10">
            <a:extLst>
              <a:ext uri="{FF2B5EF4-FFF2-40B4-BE49-F238E27FC236}">
                <a16:creationId xmlns:a16="http://schemas.microsoft.com/office/drawing/2014/main" id="{5E504140-59A0-4C99-86DA-674436F87988}"/>
              </a:ext>
            </a:extLst>
          </p:cNvPr>
          <p:cNvSpPr txBox="1"/>
          <p:nvPr/>
        </p:nvSpPr>
        <p:spPr>
          <a:xfrm>
            <a:off x="8206955" y="3576858"/>
            <a:ext cx="3733643" cy="923330"/>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וְאִם </a:t>
            </a:r>
            <a:r>
              <a:rPr lang="he-IL" b="0" i="0" dirty="0" err="1">
                <a:solidFill>
                  <a:srgbClr val="000000"/>
                </a:solidFill>
                <a:effectLst/>
                <a:latin typeface="Arial" panose="020B0604020202020204" pitchFamily="34" charset="0"/>
              </a:rPr>
              <a:t>הָיְתָה</a:t>
            </a:r>
            <a:r>
              <a:rPr lang="he-IL" b="0" i="0" dirty="0">
                <a:solidFill>
                  <a:srgbClr val="000000"/>
                </a:solidFill>
                <a:effectLst/>
                <a:latin typeface="Arial" panose="020B0604020202020204" pitchFamily="34" charset="0"/>
              </a:rPr>
              <a:t> שָׁנָה מְעוּבֶּרֶת חֲמִשָּׁה </a:t>
            </a:r>
            <a:r>
              <a:rPr lang="he-IL" b="0" i="0" dirty="0" err="1">
                <a:solidFill>
                  <a:srgbClr val="000000"/>
                </a:solidFill>
                <a:effectLst/>
                <a:latin typeface="Arial" panose="020B0604020202020204" pitchFamily="34" charset="0"/>
              </a:rPr>
              <a:t>הֲוָה</a:t>
            </a:r>
            <a:r>
              <a:rPr lang="he-IL" b="0" i="0" dirty="0">
                <a:solidFill>
                  <a:srgbClr val="000000"/>
                </a:solidFill>
                <a:effectLst/>
                <a:latin typeface="Arial" panose="020B0604020202020204" pitchFamily="34" charset="0"/>
              </a:rPr>
              <a:t> לֵיהּ רֵישׁ </a:t>
            </a:r>
            <a:r>
              <a:rPr lang="he-IL" b="0" i="0" dirty="0" err="1">
                <a:solidFill>
                  <a:srgbClr val="000000"/>
                </a:solidFill>
                <a:effectLst/>
                <a:latin typeface="Arial" panose="020B0604020202020204" pitchFamily="34" charset="0"/>
              </a:rPr>
              <a:t>יַרְחָא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דְאִיָּיר</a:t>
            </a:r>
            <a:r>
              <a:rPr lang="he-IL" b="0" i="0" dirty="0">
                <a:solidFill>
                  <a:srgbClr val="000000"/>
                </a:solidFill>
                <a:effectLst/>
                <a:latin typeface="Arial" panose="020B0604020202020204" pitchFamily="34" charset="0"/>
              </a:rPr>
              <a:t> מַעֲלֵי שַׁבְּתָא וְרֵישׁ </a:t>
            </a:r>
            <a:r>
              <a:rPr lang="he-IL" b="0" i="0" dirty="0" err="1">
                <a:solidFill>
                  <a:srgbClr val="000000"/>
                </a:solidFill>
                <a:effectLst/>
                <a:latin typeface="Arial" panose="020B0604020202020204" pitchFamily="34" charset="0"/>
              </a:rPr>
              <a:t>יַרְחָא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דְסִיוָן</a:t>
            </a:r>
            <a:r>
              <a:rPr lang="he-IL" b="0" i="0" dirty="0">
                <a:solidFill>
                  <a:srgbClr val="000000"/>
                </a:solidFill>
                <a:effectLst/>
                <a:latin typeface="Arial" panose="020B0604020202020204" pitchFamily="34" charset="0"/>
              </a:rPr>
              <a:t> שַׁבְּתָא </a:t>
            </a:r>
          </a:p>
        </p:txBody>
      </p:sp>
      <p:sp>
        <p:nvSpPr>
          <p:cNvPr id="13" name="תיבת טקסט 12">
            <a:extLst>
              <a:ext uri="{FF2B5EF4-FFF2-40B4-BE49-F238E27FC236}">
                <a16:creationId xmlns:a16="http://schemas.microsoft.com/office/drawing/2014/main" id="{58DD7F35-BECB-431D-BA2F-92EC03E14150}"/>
              </a:ext>
            </a:extLst>
          </p:cNvPr>
          <p:cNvSpPr txBox="1"/>
          <p:nvPr/>
        </p:nvSpPr>
        <p:spPr>
          <a:xfrm>
            <a:off x="-67284" y="1452594"/>
            <a:ext cx="7993931" cy="1477328"/>
          </a:xfrm>
          <a:prstGeom prst="rect">
            <a:avLst/>
          </a:prstGeom>
          <a:noFill/>
        </p:spPr>
        <p:txBody>
          <a:bodyPr wrap="square">
            <a:spAutoFit/>
          </a:bodyPr>
          <a:lstStyle/>
          <a:p>
            <a:r>
              <a:rPr lang="he-IL" dirty="0"/>
              <a:t>דהיינו, אם בשנה זו חל ראש השנה בראשון בשבת, לשנה הבאה הוא יחול בחמישי בשבת. שלדעתם קביעות החדשים לעולם הוא אחד מלא ואחד חסר, נמצא כי ימי ששה חדשים מלאים וששה חסרים עולים ביחד לשלש מאות וחמשים וארבע ימים.</a:t>
            </a:r>
          </a:p>
          <a:p>
            <a:r>
              <a:rPr lang="he-IL" dirty="0"/>
              <a:t>שלש מאות וחמשים מתוכם מתחלקים לשבועות שלמים, ונשארים ארבעה ימים, שהם העודף הבא לידי ביטוי בימות השבוע משנה לשנה.</a:t>
            </a:r>
          </a:p>
        </p:txBody>
      </p:sp>
      <p:sp>
        <p:nvSpPr>
          <p:cNvPr id="96" name="תיבת טקסט 95">
            <a:extLst>
              <a:ext uri="{FF2B5EF4-FFF2-40B4-BE49-F238E27FC236}">
                <a16:creationId xmlns:a16="http://schemas.microsoft.com/office/drawing/2014/main" id="{D30DF4AA-AB1A-46FD-8DCC-D99DD0F3A99A}"/>
              </a:ext>
            </a:extLst>
          </p:cNvPr>
          <p:cNvSpPr txBox="1"/>
          <p:nvPr/>
        </p:nvSpPr>
        <p:spPr>
          <a:xfrm>
            <a:off x="197964" y="4620548"/>
            <a:ext cx="7795967" cy="1754326"/>
          </a:xfrm>
          <a:prstGeom prst="rect">
            <a:avLst/>
          </a:prstGeom>
          <a:noFill/>
        </p:spPr>
        <p:txBody>
          <a:bodyPr wrap="square" rtlCol="1">
            <a:spAutoFit/>
          </a:bodyPr>
          <a:lstStyle/>
          <a:p>
            <a:r>
              <a:rPr lang="he-IL" dirty="0"/>
              <a:t>ואם הייתה שנה מעוברת ההבדל הוא חמשה ימים. שחדש אדר הנוסף הוא עשרים ותשעה יום. עשרים ושמונה מתוכו מתחלקים לשבועות שלמים, ונשאר יום אחד בשבוע עודף.</a:t>
            </a:r>
          </a:p>
          <a:p>
            <a:r>
              <a:rPr lang="he-IL" dirty="0"/>
              <a:t>ומאחר שר"ח ניסן בשנה הראשונה היה ברביעי בשבת, ראש חודש </a:t>
            </a:r>
            <a:r>
              <a:rPr lang="he-IL" dirty="0" err="1"/>
              <a:t>דאייר</a:t>
            </a:r>
            <a:r>
              <a:rPr lang="he-IL" dirty="0"/>
              <a:t> בשנה הראשונה, בערב שבת, ור"ח סיון היה בשבת</a:t>
            </a:r>
          </a:p>
          <a:p>
            <a:endParaRPr lang="he-IL" dirty="0"/>
          </a:p>
        </p:txBody>
      </p:sp>
      <p:sp>
        <p:nvSpPr>
          <p:cNvPr id="97" name="תיבת טקסט 96">
            <a:extLst>
              <a:ext uri="{FF2B5EF4-FFF2-40B4-BE49-F238E27FC236}">
                <a16:creationId xmlns:a16="http://schemas.microsoft.com/office/drawing/2014/main" id="{B3D43D27-D585-4B9F-8437-02AD0C20C3AC}"/>
              </a:ext>
            </a:extLst>
          </p:cNvPr>
          <p:cNvSpPr txBox="1"/>
          <p:nvPr/>
        </p:nvSpPr>
        <p:spPr>
          <a:xfrm>
            <a:off x="518474" y="3429000"/>
            <a:ext cx="7277493" cy="923330"/>
          </a:xfrm>
          <a:prstGeom prst="rect">
            <a:avLst/>
          </a:prstGeom>
          <a:noFill/>
        </p:spPr>
        <p:txBody>
          <a:bodyPr wrap="square" rtlCol="1">
            <a:spAutoFit/>
          </a:bodyPr>
          <a:lstStyle/>
          <a:p>
            <a:r>
              <a:rPr lang="he-IL" dirty="0"/>
              <a:t>לוח השנה תמיד מתקדם בשנה ב 4 ימים, מהסיבה שהשנה מורכבת מ354 יום, ומתוכם 350 יום מתחלקים ל 50 שבועות. לכן אם ר"ה ניסן היה ביום ראשון - שנה שעברה נלך ארבעה ימים אחורה ליום רביע), </a:t>
            </a:r>
          </a:p>
        </p:txBody>
      </p:sp>
    </p:spTree>
    <p:extLst>
      <p:ext uri="{BB962C8B-B14F-4D97-AF65-F5344CB8AC3E}">
        <p14:creationId xmlns:p14="http://schemas.microsoft.com/office/powerpoint/2010/main" val="4130812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par>
                          <p:cTn id="8" fill="hold">
                            <p:stCondLst>
                              <p:cond delay="750"/>
                            </p:stCondLst>
                            <p:childTnLst>
                              <p:par>
                                <p:cTn id="9" presetID="53" presetClass="entr" presetSubtype="16" fill="hold" grpId="0" nodeType="afterEffect">
                                  <p:stCondLst>
                                    <p:cond delay="150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animEffect transition="in" filter="fade">
                                      <p:cBhvr>
                                        <p:cTn id="13" dur="500"/>
                                        <p:tgtEl>
                                          <p:spTgt spid="8"/>
                                        </p:tgtEl>
                                      </p:cBhvr>
                                    </p:animEffect>
                                  </p:childTnLst>
                                </p:cTn>
                              </p:par>
                            </p:childTnLst>
                          </p:cTn>
                        </p:par>
                        <p:par>
                          <p:cTn id="14" fill="hold">
                            <p:stCondLst>
                              <p:cond delay="2750"/>
                            </p:stCondLst>
                            <p:childTnLst>
                              <p:par>
                                <p:cTn id="15" presetID="22" presetClass="entr" presetSubtype="2" fill="hold" grpId="0" nodeType="afterEffect">
                                  <p:stCondLst>
                                    <p:cond delay="2000"/>
                                  </p:stCondLst>
                                  <p:childTnLst>
                                    <p:set>
                                      <p:cBhvr>
                                        <p:cTn id="16" dur="1" fill="hold">
                                          <p:stCondLst>
                                            <p:cond delay="0"/>
                                          </p:stCondLst>
                                        </p:cTn>
                                        <p:tgtEl>
                                          <p:spTgt spid="9"/>
                                        </p:tgtEl>
                                        <p:attrNameLst>
                                          <p:attrName>style.visibility</p:attrName>
                                        </p:attrNameLst>
                                      </p:cBhvr>
                                      <p:to>
                                        <p:strVal val="visible"/>
                                      </p:to>
                                    </p:set>
                                    <p:animEffect transition="in" filter="wipe(right)">
                                      <p:cBhvr>
                                        <p:cTn id="17" dur="500"/>
                                        <p:tgtEl>
                                          <p:spTgt spid="9"/>
                                        </p:tgtEl>
                                      </p:cBhvr>
                                    </p:animEffect>
                                  </p:childTnLst>
                                </p:cTn>
                              </p:par>
                            </p:childTnLst>
                          </p:cTn>
                        </p:par>
                        <p:par>
                          <p:cTn id="18" fill="hold">
                            <p:stCondLst>
                              <p:cond delay="5250"/>
                            </p:stCondLst>
                            <p:childTnLst>
                              <p:par>
                                <p:cTn id="19" presetID="53" presetClass="entr" presetSubtype="16" fill="hold" grpId="0" nodeType="afterEffect">
                                  <p:stCondLst>
                                    <p:cond delay="250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par>
                          <p:cTn id="24" fill="hold">
                            <p:stCondLst>
                              <p:cond delay="8250"/>
                            </p:stCondLst>
                            <p:childTnLst>
                              <p:par>
                                <p:cTn id="25" presetID="22" presetClass="entr" presetSubtype="2" fill="hold" grpId="0" nodeType="afterEffect">
                                  <p:stCondLst>
                                    <p:cond delay="2000"/>
                                  </p:stCondLst>
                                  <p:childTnLst>
                                    <p:set>
                                      <p:cBhvr>
                                        <p:cTn id="26" dur="1" fill="hold">
                                          <p:stCondLst>
                                            <p:cond delay="0"/>
                                          </p:stCondLst>
                                        </p:cTn>
                                        <p:tgtEl>
                                          <p:spTgt spid="13"/>
                                        </p:tgtEl>
                                        <p:attrNameLst>
                                          <p:attrName>style.visibility</p:attrName>
                                        </p:attrNameLst>
                                      </p:cBhvr>
                                      <p:to>
                                        <p:strVal val="visible"/>
                                      </p:to>
                                    </p:set>
                                    <p:animEffect transition="in" filter="wipe(right)">
                                      <p:cBhvr>
                                        <p:cTn id="27" dur="500"/>
                                        <p:tgtEl>
                                          <p:spTgt spid="13"/>
                                        </p:tgtEl>
                                      </p:cBhvr>
                                    </p:animEffect>
                                  </p:childTnLst>
                                </p:cTn>
                              </p:par>
                            </p:childTnLst>
                          </p:cTn>
                        </p:par>
                        <p:par>
                          <p:cTn id="28" fill="hold">
                            <p:stCondLst>
                              <p:cond delay="10750"/>
                            </p:stCondLst>
                            <p:childTnLst>
                              <p:par>
                                <p:cTn id="29" presetID="53" presetClass="entr" presetSubtype="16" fill="hold" grpId="0" nodeType="afterEffect">
                                  <p:stCondLst>
                                    <p:cond delay="3750"/>
                                  </p:stCondLst>
                                  <p:childTnLst>
                                    <p:set>
                                      <p:cBhvr>
                                        <p:cTn id="30" dur="1" fill="hold">
                                          <p:stCondLst>
                                            <p:cond delay="0"/>
                                          </p:stCondLst>
                                        </p:cTn>
                                        <p:tgtEl>
                                          <p:spTgt spid="11"/>
                                        </p:tgtEl>
                                        <p:attrNameLst>
                                          <p:attrName>style.visibility</p:attrName>
                                        </p:attrNameLst>
                                      </p:cBhvr>
                                      <p:to>
                                        <p:strVal val="visible"/>
                                      </p:to>
                                    </p:set>
                                    <p:anim calcmode="lin" valueType="num">
                                      <p:cBhvr>
                                        <p:cTn id="31" dur="500" fill="hold"/>
                                        <p:tgtEl>
                                          <p:spTgt spid="11"/>
                                        </p:tgtEl>
                                        <p:attrNameLst>
                                          <p:attrName>ppt_w</p:attrName>
                                        </p:attrNameLst>
                                      </p:cBhvr>
                                      <p:tavLst>
                                        <p:tav tm="0">
                                          <p:val>
                                            <p:fltVal val="0"/>
                                          </p:val>
                                        </p:tav>
                                        <p:tav tm="100000">
                                          <p:val>
                                            <p:strVal val="#ppt_w"/>
                                          </p:val>
                                        </p:tav>
                                      </p:tavLst>
                                    </p:anim>
                                    <p:anim calcmode="lin" valueType="num">
                                      <p:cBhvr>
                                        <p:cTn id="32" dur="500" fill="hold"/>
                                        <p:tgtEl>
                                          <p:spTgt spid="11"/>
                                        </p:tgtEl>
                                        <p:attrNameLst>
                                          <p:attrName>ppt_h</p:attrName>
                                        </p:attrNameLst>
                                      </p:cBhvr>
                                      <p:tavLst>
                                        <p:tav tm="0">
                                          <p:val>
                                            <p:fltVal val="0"/>
                                          </p:val>
                                        </p:tav>
                                        <p:tav tm="100000">
                                          <p:val>
                                            <p:strVal val="#ppt_h"/>
                                          </p:val>
                                        </p:tav>
                                      </p:tavLst>
                                    </p:anim>
                                    <p:animEffect transition="in" filter="fade">
                                      <p:cBhvr>
                                        <p:cTn id="33" dur="500"/>
                                        <p:tgtEl>
                                          <p:spTgt spid="11"/>
                                        </p:tgtEl>
                                      </p:cBhvr>
                                    </p:animEffect>
                                  </p:childTnLst>
                                </p:cTn>
                              </p:par>
                            </p:childTnLst>
                          </p:cTn>
                        </p:par>
                        <p:par>
                          <p:cTn id="34" fill="hold">
                            <p:stCondLst>
                              <p:cond delay="15000"/>
                            </p:stCondLst>
                            <p:childTnLst>
                              <p:par>
                                <p:cTn id="35" presetID="22" presetClass="entr" presetSubtype="2" fill="hold" grpId="0" nodeType="afterEffect">
                                  <p:stCondLst>
                                    <p:cond delay="2750"/>
                                  </p:stCondLst>
                                  <p:childTnLst>
                                    <p:set>
                                      <p:cBhvr>
                                        <p:cTn id="36" dur="1" fill="hold">
                                          <p:stCondLst>
                                            <p:cond delay="0"/>
                                          </p:stCondLst>
                                        </p:cTn>
                                        <p:tgtEl>
                                          <p:spTgt spid="97"/>
                                        </p:tgtEl>
                                        <p:attrNameLst>
                                          <p:attrName>style.visibility</p:attrName>
                                        </p:attrNameLst>
                                      </p:cBhvr>
                                      <p:to>
                                        <p:strVal val="visible"/>
                                      </p:to>
                                    </p:set>
                                    <p:animEffect transition="in" filter="wipe(right)">
                                      <p:cBhvr>
                                        <p:cTn id="37" dur="500"/>
                                        <p:tgtEl>
                                          <p:spTgt spid="97"/>
                                        </p:tgtEl>
                                      </p:cBhvr>
                                    </p:animEffect>
                                  </p:childTnLst>
                                </p:cTn>
                              </p:par>
                            </p:childTnLst>
                          </p:cTn>
                        </p:par>
                        <p:par>
                          <p:cTn id="38" fill="hold">
                            <p:stCondLst>
                              <p:cond delay="18250"/>
                            </p:stCondLst>
                            <p:childTnLst>
                              <p:par>
                                <p:cTn id="39" presetID="16" presetClass="entr" presetSubtype="37" fill="hold" grpId="0" nodeType="afterEffect">
                                  <p:stCondLst>
                                    <p:cond delay="3000"/>
                                  </p:stCondLst>
                                  <p:childTnLst>
                                    <p:set>
                                      <p:cBhvr>
                                        <p:cTn id="40" dur="1" fill="hold">
                                          <p:stCondLst>
                                            <p:cond delay="0"/>
                                          </p:stCondLst>
                                        </p:cTn>
                                        <p:tgtEl>
                                          <p:spTgt spid="96"/>
                                        </p:tgtEl>
                                        <p:attrNameLst>
                                          <p:attrName>style.visibility</p:attrName>
                                        </p:attrNameLst>
                                      </p:cBhvr>
                                      <p:to>
                                        <p:strVal val="visible"/>
                                      </p:to>
                                    </p:set>
                                    <p:animEffect transition="in" filter="barn(outVertical)">
                                      <p:cBhvr>
                                        <p:cTn id="41" dur="500"/>
                                        <p:tgtEl>
                                          <p:spTgt spid="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9" grpId="0"/>
      <p:bldP spid="10" grpId="0" animBg="1"/>
      <p:bldP spid="11" grpId="0" animBg="1"/>
      <p:bldP spid="13" grpId="0"/>
      <p:bldP spid="96" grpId="0"/>
      <p:bldP spid="9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 name="טבלה 2">
            <a:extLst>
              <a:ext uri="{FF2B5EF4-FFF2-40B4-BE49-F238E27FC236}">
                <a16:creationId xmlns:a16="http://schemas.microsoft.com/office/drawing/2014/main" id="{F6AA38BE-3FD4-4B22-A38C-B2A1C93D4D7B}"/>
              </a:ext>
            </a:extLst>
          </p:cNvPr>
          <p:cNvGraphicFramePr>
            <a:graphicFrameLocks noGrp="1"/>
          </p:cNvGraphicFramePr>
          <p:nvPr>
            <p:extLst>
              <p:ext uri="{D42A27DB-BD31-4B8C-83A1-F6EECF244321}">
                <p14:modId xmlns:p14="http://schemas.microsoft.com/office/powerpoint/2010/main" val="1690805195"/>
              </p:ext>
            </p:extLst>
          </p:nvPr>
        </p:nvGraphicFramePr>
        <p:xfrm>
          <a:off x="6402304" y="4051541"/>
          <a:ext cx="4704651" cy="2299866"/>
        </p:xfrm>
        <a:graphic>
          <a:graphicData uri="http://schemas.openxmlformats.org/drawingml/2006/table">
            <a:tbl>
              <a:tblPr rtl="1" firstRow="1" bandRow="1">
                <a:tableStyleId>{616DA210-FB5B-4158-B5E0-FEB733F419BA}</a:tableStyleId>
              </a:tblPr>
              <a:tblGrid>
                <a:gridCol w="672093">
                  <a:extLst>
                    <a:ext uri="{9D8B030D-6E8A-4147-A177-3AD203B41FA5}">
                      <a16:colId xmlns:a16="http://schemas.microsoft.com/office/drawing/2014/main" val="3885002499"/>
                    </a:ext>
                  </a:extLst>
                </a:gridCol>
                <a:gridCol w="67209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03908">
                  <a:extLst>
                    <a:ext uri="{9D8B030D-6E8A-4147-A177-3AD203B41FA5}">
                      <a16:colId xmlns:a16="http://schemas.microsoft.com/office/drawing/2014/main" val="281552000"/>
                    </a:ext>
                  </a:extLst>
                </a:gridCol>
                <a:gridCol w="740278">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552561816"/>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196011528"/>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18724781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274472519"/>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970169275"/>
                  </a:ext>
                </a:extLst>
              </a:tr>
              <a:tr h="382771">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4287016371"/>
                  </a:ext>
                </a:extLst>
              </a:tr>
            </a:tbl>
          </a:graphicData>
        </a:graphic>
      </p:graphicFrame>
      <p:sp>
        <p:nvSpPr>
          <p:cNvPr id="83" name="תיבת טקסט 82">
            <a:extLst>
              <a:ext uri="{FF2B5EF4-FFF2-40B4-BE49-F238E27FC236}">
                <a16:creationId xmlns:a16="http://schemas.microsoft.com/office/drawing/2014/main" id="{C63F1E9F-7622-4337-8B8C-750B0D367458}"/>
              </a:ext>
            </a:extLst>
          </p:cNvPr>
          <p:cNvSpPr txBox="1"/>
          <p:nvPr/>
        </p:nvSpPr>
        <p:spPr>
          <a:xfrm>
            <a:off x="7194413" y="4077820"/>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84" name="תיבת טקסט 83">
            <a:extLst>
              <a:ext uri="{FF2B5EF4-FFF2-40B4-BE49-F238E27FC236}">
                <a16:creationId xmlns:a16="http://schemas.microsoft.com/office/drawing/2014/main" id="{D8299FEA-2A8B-4DA8-9C1E-20197376A95A}"/>
              </a:ext>
            </a:extLst>
          </p:cNvPr>
          <p:cNvSpPr txBox="1"/>
          <p:nvPr/>
        </p:nvSpPr>
        <p:spPr>
          <a:xfrm>
            <a:off x="7790886" y="4077820"/>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85" name="תיבת טקסט 84">
            <a:extLst>
              <a:ext uri="{FF2B5EF4-FFF2-40B4-BE49-F238E27FC236}">
                <a16:creationId xmlns:a16="http://schemas.microsoft.com/office/drawing/2014/main" id="{810A3778-4F6C-4503-901B-597054C1EC78}"/>
              </a:ext>
            </a:extLst>
          </p:cNvPr>
          <p:cNvSpPr txBox="1"/>
          <p:nvPr/>
        </p:nvSpPr>
        <p:spPr>
          <a:xfrm>
            <a:off x="8553246" y="4088269"/>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86" name="תיבת טקסט 85">
            <a:extLst>
              <a:ext uri="{FF2B5EF4-FFF2-40B4-BE49-F238E27FC236}">
                <a16:creationId xmlns:a16="http://schemas.microsoft.com/office/drawing/2014/main" id="{D22FDB4A-B19C-4D9D-A56B-69A4BD3FA7BB}"/>
              </a:ext>
            </a:extLst>
          </p:cNvPr>
          <p:cNvSpPr txBox="1"/>
          <p:nvPr/>
        </p:nvSpPr>
        <p:spPr>
          <a:xfrm>
            <a:off x="9195988" y="4088269"/>
            <a:ext cx="52672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שלישי</a:t>
            </a:r>
          </a:p>
        </p:txBody>
      </p:sp>
      <p:sp>
        <p:nvSpPr>
          <p:cNvPr id="87" name="תיבת טקסט 86">
            <a:extLst>
              <a:ext uri="{FF2B5EF4-FFF2-40B4-BE49-F238E27FC236}">
                <a16:creationId xmlns:a16="http://schemas.microsoft.com/office/drawing/2014/main" id="{364509AD-7AC2-4974-92BB-6E8B3C739026}"/>
              </a:ext>
            </a:extLst>
          </p:cNvPr>
          <p:cNvSpPr txBox="1"/>
          <p:nvPr/>
        </p:nvSpPr>
        <p:spPr>
          <a:xfrm>
            <a:off x="9912389" y="4088269"/>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88" name="תיבת טקסט 87">
            <a:extLst>
              <a:ext uri="{FF2B5EF4-FFF2-40B4-BE49-F238E27FC236}">
                <a16:creationId xmlns:a16="http://schemas.microsoft.com/office/drawing/2014/main" id="{0259B55A-8E6C-42FE-9DFF-B1F376E57C0A}"/>
              </a:ext>
            </a:extLst>
          </p:cNvPr>
          <p:cNvSpPr txBox="1"/>
          <p:nvPr/>
        </p:nvSpPr>
        <p:spPr>
          <a:xfrm>
            <a:off x="10531379" y="4098057"/>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89" name="תיבת טקסט 88">
            <a:extLst>
              <a:ext uri="{FF2B5EF4-FFF2-40B4-BE49-F238E27FC236}">
                <a16:creationId xmlns:a16="http://schemas.microsoft.com/office/drawing/2014/main" id="{2E9AF109-6EB4-4855-9CD9-1CDC870567F9}"/>
              </a:ext>
            </a:extLst>
          </p:cNvPr>
          <p:cNvSpPr txBox="1"/>
          <p:nvPr/>
        </p:nvSpPr>
        <p:spPr>
          <a:xfrm>
            <a:off x="6517759" y="4098057"/>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90" name="תיבת טקסט 89">
            <a:extLst>
              <a:ext uri="{FF2B5EF4-FFF2-40B4-BE49-F238E27FC236}">
                <a16:creationId xmlns:a16="http://schemas.microsoft.com/office/drawing/2014/main" id="{E0A190BF-E11E-4D50-AB2A-6E5E8C9B374D}"/>
              </a:ext>
            </a:extLst>
          </p:cNvPr>
          <p:cNvSpPr txBox="1"/>
          <p:nvPr/>
        </p:nvSpPr>
        <p:spPr>
          <a:xfrm>
            <a:off x="7216551" y="5242318"/>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ט"ו</a:t>
            </a:r>
          </a:p>
        </p:txBody>
      </p:sp>
      <p:sp>
        <p:nvSpPr>
          <p:cNvPr id="91" name="תיבת טקסט 90">
            <a:extLst>
              <a:ext uri="{FF2B5EF4-FFF2-40B4-BE49-F238E27FC236}">
                <a16:creationId xmlns:a16="http://schemas.microsoft.com/office/drawing/2014/main" id="{9F86AA68-27E6-474D-8B7A-09099BF6E83D}"/>
              </a:ext>
            </a:extLst>
          </p:cNvPr>
          <p:cNvSpPr txBox="1"/>
          <p:nvPr/>
        </p:nvSpPr>
        <p:spPr>
          <a:xfrm>
            <a:off x="7848353" y="5220331"/>
            <a:ext cx="555117"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"יד</a:t>
            </a:r>
          </a:p>
        </p:txBody>
      </p:sp>
      <p:sp>
        <p:nvSpPr>
          <p:cNvPr id="92" name="תיבת טקסט 91">
            <a:extLst>
              <a:ext uri="{FF2B5EF4-FFF2-40B4-BE49-F238E27FC236}">
                <a16:creationId xmlns:a16="http://schemas.microsoft.com/office/drawing/2014/main" id="{6B8E4D8C-95CB-4F41-82F3-84353E15D927}"/>
              </a:ext>
            </a:extLst>
          </p:cNvPr>
          <p:cNvSpPr txBox="1"/>
          <p:nvPr/>
        </p:nvSpPr>
        <p:spPr>
          <a:xfrm>
            <a:off x="9242365" y="559648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י"ט'</a:t>
            </a:r>
          </a:p>
        </p:txBody>
      </p:sp>
      <p:sp>
        <p:nvSpPr>
          <p:cNvPr id="93" name="תיבת טקסט 92">
            <a:extLst>
              <a:ext uri="{FF2B5EF4-FFF2-40B4-BE49-F238E27FC236}">
                <a16:creationId xmlns:a16="http://schemas.microsoft.com/office/drawing/2014/main" id="{D165BEC7-734E-46A7-BD4D-088DEFFE169B}"/>
              </a:ext>
            </a:extLst>
          </p:cNvPr>
          <p:cNvSpPr txBox="1"/>
          <p:nvPr/>
        </p:nvSpPr>
        <p:spPr>
          <a:xfrm>
            <a:off x="9928401" y="559648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י"ח'</a:t>
            </a:r>
          </a:p>
        </p:txBody>
      </p:sp>
      <p:sp>
        <p:nvSpPr>
          <p:cNvPr id="94" name="תיבת טקסט 93">
            <a:extLst>
              <a:ext uri="{FF2B5EF4-FFF2-40B4-BE49-F238E27FC236}">
                <a16:creationId xmlns:a16="http://schemas.microsoft.com/office/drawing/2014/main" id="{4BBA05AD-A563-45A4-8651-38DF9761F1B3}"/>
              </a:ext>
            </a:extLst>
          </p:cNvPr>
          <p:cNvSpPr txBox="1"/>
          <p:nvPr/>
        </p:nvSpPr>
        <p:spPr>
          <a:xfrm>
            <a:off x="10557808" y="561159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י"ז'</a:t>
            </a:r>
          </a:p>
        </p:txBody>
      </p:sp>
      <p:sp>
        <p:nvSpPr>
          <p:cNvPr id="95" name="תיבת טקסט 94">
            <a:extLst>
              <a:ext uri="{FF2B5EF4-FFF2-40B4-BE49-F238E27FC236}">
                <a16:creationId xmlns:a16="http://schemas.microsoft.com/office/drawing/2014/main" id="{E38F2645-FF6C-4CF0-86DF-1E2E7EC40932}"/>
              </a:ext>
            </a:extLst>
          </p:cNvPr>
          <p:cNvSpPr txBox="1"/>
          <p:nvPr/>
        </p:nvSpPr>
        <p:spPr>
          <a:xfrm>
            <a:off x="6543675" y="5225728"/>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ט"ז'</a:t>
            </a:r>
          </a:p>
        </p:txBody>
      </p:sp>
      <p:sp>
        <p:nvSpPr>
          <p:cNvPr id="96" name="תיבת טקסט 95">
            <a:extLst>
              <a:ext uri="{FF2B5EF4-FFF2-40B4-BE49-F238E27FC236}">
                <a16:creationId xmlns:a16="http://schemas.microsoft.com/office/drawing/2014/main" id="{8F1D9964-EE11-49D0-B540-4AD5182315A4}"/>
              </a:ext>
            </a:extLst>
          </p:cNvPr>
          <p:cNvSpPr txBox="1"/>
          <p:nvPr/>
        </p:nvSpPr>
        <p:spPr>
          <a:xfrm>
            <a:off x="7926922" y="557964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כ"א'</a:t>
            </a:r>
          </a:p>
        </p:txBody>
      </p:sp>
      <p:sp>
        <p:nvSpPr>
          <p:cNvPr id="97" name="תיבת טקסט 96">
            <a:extLst>
              <a:ext uri="{FF2B5EF4-FFF2-40B4-BE49-F238E27FC236}">
                <a16:creationId xmlns:a16="http://schemas.microsoft.com/office/drawing/2014/main" id="{1B178AD4-BDBD-448B-B0C8-E79636835A2B}"/>
              </a:ext>
            </a:extLst>
          </p:cNvPr>
          <p:cNvSpPr txBox="1"/>
          <p:nvPr/>
        </p:nvSpPr>
        <p:spPr>
          <a:xfrm>
            <a:off x="8607687" y="561159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a:t>
            </a:r>
          </a:p>
        </p:txBody>
      </p:sp>
      <p:sp>
        <p:nvSpPr>
          <p:cNvPr id="98" name="תיבת טקסט 97">
            <a:extLst>
              <a:ext uri="{FF2B5EF4-FFF2-40B4-BE49-F238E27FC236}">
                <a16:creationId xmlns:a16="http://schemas.microsoft.com/office/drawing/2014/main" id="{06905993-137A-46D7-ADFE-B7243096DB63}"/>
              </a:ext>
            </a:extLst>
          </p:cNvPr>
          <p:cNvSpPr txBox="1"/>
          <p:nvPr/>
        </p:nvSpPr>
        <p:spPr>
          <a:xfrm>
            <a:off x="7917766" y="5978876"/>
            <a:ext cx="464685"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כ"ח</a:t>
            </a:r>
          </a:p>
        </p:txBody>
      </p:sp>
      <p:sp>
        <p:nvSpPr>
          <p:cNvPr id="99" name="תיבת טקסט 98">
            <a:extLst>
              <a:ext uri="{FF2B5EF4-FFF2-40B4-BE49-F238E27FC236}">
                <a16:creationId xmlns:a16="http://schemas.microsoft.com/office/drawing/2014/main" id="{51663409-418D-47FB-B190-CA741C61DBC2}"/>
              </a:ext>
            </a:extLst>
          </p:cNvPr>
          <p:cNvSpPr txBox="1"/>
          <p:nvPr/>
        </p:nvSpPr>
        <p:spPr>
          <a:xfrm>
            <a:off x="6573113" y="557964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כ"ג'</a:t>
            </a:r>
          </a:p>
        </p:txBody>
      </p:sp>
      <p:sp>
        <p:nvSpPr>
          <p:cNvPr id="100" name="תיבת טקסט 99">
            <a:extLst>
              <a:ext uri="{FF2B5EF4-FFF2-40B4-BE49-F238E27FC236}">
                <a16:creationId xmlns:a16="http://schemas.microsoft.com/office/drawing/2014/main" id="{005F1955-A1CE-4CC4-B7B4-BC0D818DCDA8}"/>
              </a:ext>
            </a:extLst>
          </p:cNvPr>
          <p:cNvSpPr txBox="1"/>
          <p:nvPr/>
        </p:nvSpPr>
        <p:spPr>
          <a:xfrm>
            <a:off x="10596067" y="6008319"/>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כ"ד'</a:t>
            </a:r>
          </a:p>
        </p:txBody>
      </p:sp>
      <p:sp>
        <p:nvSpPr>
          <p:cNvPr id="101" name="תיבת טקסט 100">
            <a:extLst>
              <a:ext uri="{FF2B5EF4-FFF2-40B4-BE49-F238E27FC236}">
                <a16:creationId xmlns:a16="http://schemas.microsoft.com/office/drawing/2014/main" id="{1394DFBF-B14F-4877-8288-FD1806C85310}"/>
              </a:ext>
            </a:extLst>
          </p:cNvPr>
          <p:cNvSpPr txBox="1"/>
          <p:nvPr/>
        </p:nvSpPr>
        <p:spPr>
          <a:xfrm>
            <a:off x="9849499" y="599491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כ"ה'</a:t>
            </a:r>
          </a:p>
        </p:txBody>
      </p:sp>
      <p:sp>
        <p:nvSpPr>
          <p:cNvPr id="102" name="תיבת טקסט 101">
            <a:extLst>
              <a:ext uri="{FF2B5EF4-FFF2-40B4-BE49-F238E27FC236}">
                <a16:creationId xmlns:a16="http://schemas.microsoft.com/office/drawing/2014/main" id="{232BA5D7-4E1D-4543-A517-472260AA4088}"/>
              </a:ext>
            </a:extLst>
          </p:cNvPr>
          <p:cNvSpPr txBox="1"/>
          <p:nvPr/>
        </p:nvSpPr>
        <p:spPr>
          <a:xfrm>
            <a:off x="9163395" y="5990313"/>
            <a:ext cx="60463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כ"ו</a:t>
            </a:r>
          </a:p>
        </p:txBody>
      </p:sp>
      <p:sp>
        <p:nvSpPr>
          <p:cNvPr id="103" name="תיבת טקסט 102">
            <a:extLst>
              <a:ext uri="{FF2B5EF4-FFF2-40B4-BE49-F238E27FC236}">
                <a16:creationId xmlns:a16="http://schemas.microsoft.com/office/drawing/2014/main" id="{56BC168C-35B5-4054-9BFA-9BB0876CB753}"/>
              </a:ext>
            </a:extLst>
          </p:cNvPr>
          <p:cNvSpPr txBox="1"/>
          <p:nvPr/>
        </p:nvSpPr>
        <p:spPr>
          <a:xfrm>
            <a:off x="8527701" y="598368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כ"ז'</a:t>
            </a:r>
          </a:p>
        </p:txBody>
      </p:sp>
      <p:sp>
        <p:nvSpPr>
          <p:cNvPr id="104" name="תיבת טקסט 103">
            <a:extLst>
              <a:ext uri="{FF2B5EF4-FFF2-40B4-BE49-F238E27FC236}">
                <a16:creationId xmlns:a16="http://schemas.microsoft.com/office/drawing/2014/main" id="{27B600E3-A6E7-48E2-84A7-24B4330E2990}"/>
              </a:ext>
            </a:extLst>
          </p:cNvPr>
          <p:cNvSpPr txBox="1"/>
          <p:nvPr/>
        </p:nvSpPr>
        <p:spPr>
          <a:xfrm>
            <a:off x="7233389" y="560284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כ"ב</a:t>
            </a:r>
          </a:p>
        </p:txBody>
      </p:sp>
      <p:sp>
        <p:nvSpPr>
          <p:cNvPr id="106" name="תיבת טקסט 105">
            <a:extLst>
              <a:ext uri="{FF2B5EF4-FFF2-40B4-BE49-F238E27FC236}">
                <a16:creationId xmlns:a16="http://schemas.microsoft.com/office/drawing/2014/main" id="{F0206405-A888-4A6D-B5E8-61C042EB9F81}"/>
              </a:ext>
            </a:extLst>
          </p:cNvPr>
          <p:cNvSpPr txBox="1"/>
          <p:nvPr/>
        </p:nvSpPr>
        <p:spPr>
          <a:xfrm>
            <a:off x="9225049" y="4886075"/>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107" name="תיבת טקסט 106">
            <a:extLst>
              <a:ext uri="{FF2B5EF4-FFF2-40B4-BE49-F238E27FC236}">
                <a16:creationId xmlns:a16="http://schemas.microsoft.com/office/drawing/2014/main" id="{0D4F6406-5A58-428C-9A80-58280617B3A5}"/>
              </a:ext>
            </a:extLst>
          </p:cNvPr>
          <p:cNvSpPr txBox="1"/>
          <p:nvPr/>
        </p:nvSpPr>
        <p:spPr>
          <a:xfrm>
            <a:off x="9898959" y="4838507"/>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108" name="תיבת טקסט 107">
            <a:extLst>
              <a:ext uri="{FF2B5EF4-FFF2-40B4-BE49-F238E27FC236}">
                <a16:creationId xmlns:a16="http://schemas.microsoft.com/office/drawing/2014/main" id="{2420E0ED-C525-480B-BEE9-738E10615BE3}"/>
              </a:ext>
            </a:extLst>
          </p:cNvPr>
          <p:cNvSpPr txBox="1"/>
          <p:nvPr/>
        </p:nvSpPr>
        <p:spPr>
          <a:xfrm>
            <a:off x="10627487" y="484235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109" name="תיבת טקסט 108">
            <a:extLst>
              <a:ext uri="{FF2B5EF4-FFF2-40B4-BE49-F238E27FC236}">
                <a16:creationId xmlns:a16="http://schemas.microsoft.com/office/drawing/2014/main" id="{1D500F24-0F0E-4309-9BE9-E2556D1B4FF6}"/>
              </a:ext>
            </a:extLst>
          </p:cNvPr>
          <p:cNvSpPr txBox="1"/>
          <p:nvPr/>
        </p:nvSpPr>
        <p:spPr>
          <a:xfrm>
            <a:off x="6526464" y="4437152"/>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111" name="תיבת טקסט 110">
            <a:extLst>
              <a:ext uri="{FF2B5EF4-FFF2-40B4-BE49-F238E27FC236}">
                <a16:creationId xmlns:a16="http://schemas.microsoft.com/office/drawing/2014/main" id="{C6A1F503-D29A-4B14-862E-6D3D45AC902A}"/>
              </a:ext>
            </a:extLst>
          </p:cNvPr>
          <p:cNvSpPr txBox="1"/>
          <p:nvPr/>
        </p:nvSpPr>
        <p:spPr>
          <a:xfrm>
            <a:off x="9861342" y="5229552"/>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י"א</a:t>
            </a:r>
          </a:p>
        </p:txBody>
      </p:sp>
      <p:sp>
        <p:nvSpPr>
          <p:cNvPr id="112" name="תיבת טקסט 111">
            <a:extLst>
              <a:ext uri="{FF2B5EF4-FFF2-40B4-BE49-F238E27FC236}">
                <a16:creationId xmlns:a16="http://schemas.microsoft.com/office/drawing/2014/main" id="{DB34136C-6467-470A-8A12-9BB82496706F}"/>
              </a:ext>
            </a:extLst>
          </p:cNvPr>
          <p:cNvSpPr txBox="1"/>
          <p:nvPr/>
        </p:nvSpPr>
        <p:spPr>
          <a:xfrm>
            <a:off x="10523029" y="5230656"/>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a:t>
            </a:r>
          </a:p>
        </p:txBody>
      </p:sp>
      <p:sp>
        <p:nvSpPr>
          <p:cNvPr id="113" name="תיבת טקסט 112">
            <a:extLst>
              <a:ext uri="{FF2B5EF4-FFF2-40B4-BE49-F238E27FC236}">
                <a16:creationId xmlns:a16="http://schemas.microsoft.com/office/drawing/2014/main" id="{9089CB7F-FC42-4521-B230-F818E93E71B9}"/>
              </a:ext>
            </a:extLst>
          </p:cNvPr>
          <p:cNvSpPr txBox="1"/>
          <p:nvPr/>
        </p:nvSpPr>
        <p:spPr>
          <a:xfrm>
            <a:off x="6571418" y="485411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a:t>
            </a:r>
          </a:p>
        </p:txBody>
      </p:sp>
      <p:sp>
        <p:nvSpPr>
          <p:cNvPr id="114" name="תיבת טקסט 113">
            <a:extLst>
              <a:ext uri="{FF2B5EF4-FFF2-40B4-BE49-F238E27FC236}">
                <a16:creationId xmlns:a16="http://schemas.microsoft.com/office/drawing/2014/main" id="{49AF8976-8B65-4691-9D24-783443367400}"/>
              </a:ext>
            </a:extLst>
          </p:cNvPr>
          <p:cNvSpPr txBox="1"/>
          <p:nvPr/>
        </p:nvSpPr>
        <p:spPr>
          <a:xfrm>
            <a:off x="7319990" y="4904185"/>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ח'</a:t>
            </a:r>
          </a:p>
        </p:txBody>
      </p:sp>
      <p:sp>
        <p:nvSpPr>
          <p:cNvPr id="115" name="תיבת טקסט 114">
            <a:extLst>
              <a:ext uri="{FF2B5EF4-FFF2-40B4-BE49-F238E27FC236}">
                <a16:creationId xmlns:a16="http://schemas.microsoft.com/office/drawing/2014/main" id="{FD8A6491-5E02-49A7-A5BB-0D2D27AD7FCF}"/>
              </a:ext>
            </a:extLst>
          </p:cNvPr>
          <p:cNvSpPr txBox="1"/>
          <p:nvPr/>
        </p:nvSpPr>
        <p:spPr>
          <a:xfrm>
            <a:off x="7962723" y="487928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116" name="תיבת טקסט 115">
            <a:extLst>
              <a:ext uri="{FF2B5EF4-FFF2-40B4-BE49-F238E27FC236}">
                <a16:creationId xmlns:a16="http://schemas.microsoft.com/office/drawing/2014/main" id="{0287454B-0F75-4E25-AD3A-7E290D725A60}"/>
              </a:ext>
            </a:extLst>
          </p:cNvPr>
          <p:cNvSpPr txBox="1"/>
          <p:nvPr/>
        </p:nvSpPr>
        <p:spPr>
          <a:xfrm>
            <a:off x="8591350" y="487928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117" name="תיבת טקסט 116">
            <a:extLst>
              <a:ext uri="{FF2B5EF4-FFF2-40B4-BE49-F238E27FC236}">
                <a16:creationId xmlns:a16="http://schemas.microsoft.com/office/drawing/2014/main" id="{D3FB169E-DA35-4646-8D04-094B3C225B2A}"/>
              </a:ext>
            </a:extLst>
          </p:cNvPr>
          <p:cNvSpPr txBox="1"/>
          <p:nvPr/>
        </p:nvSpPr>
        <p:spPr>
          <a:xfrm>
            <a:off x="8530437" y="521629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י"ג'</a:t>
            </a:r>
          </a:p>
        </p:txBody>
      </p:sp>
      <p:sp>
        <p:nvSpPr>
          <p:cNvPr id="118" name="תיבת טקסט 117">
            <a:extLst>
              <a:ext uri="{FF2B5EF4-FFF2-40B4-BE49-F238E27FC236}">
                <a16:creationId xmlns:a16="http://schemas.microsoft.com/office/drawing/2014/main" id="{E26BC7F0-2C1E-40B0-93D4-A25874364A78}"/>
              </a:ext>
            </a:extLst>
          </p:cNvPr>
          <p:cNvSpPr txBox="1"/>
          <p:nvPr/>
        </p:nvSpPr>
        <p:spPr>
          <a:xfrm>
            <a:off x="9199655" y="5218033"/>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י"ב</a:t>
            </a:r>
          </a:p>
        </p:txBody>
      </p:sp>
      <p:sp>
        <p:nvSpPr>
          <p:cNvPr id="121" name="תיבת טקסט 120">
            <a:extLst>
              <a:ext uri="{FF2B5EF4-FFF2-40B4-BE49-F238E27FC236}">
                <a16:creationId xmlns:a16="http://schemas.microsoft.com/office/drawing/2014/main" id="{3038843A-836B-4BFB-B089-9D4850193E61}"/>
              </a:ext>
            </a:extLst>
          </p:cNvPr>
          <p:cNvSpPr txBox="1"/>
          <p:nvPr/>
        </p:nvSpPr>
        <p:spPr>
          <a:xfrm>
            <a:off x="7222812" y="5985928"/>
            <a:ext cx="430181"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כ"ט</a:t>
            </a:r>
          </a:p>
        </p:txBody>
      </p:sp>
      <p:graphicFrame>
        <p:nvGraphicFramePr>
          <p:cNvPr id="122" name="טבלה 2">
            <a:extLst>
              <a:ext uri="{FF2B5EF4-FFF2-40B4-BE49-F238E27FC236}">
                <a16:creationId xmlns:a16="http://schemas.microsoft.com/office/drawing/2014/main" id="{3F996E7C-65F9-41E9-BBE1-1476071B4C0B}"/>
              </a:ext>
            </a:extLst>
          </p:cNvPr>
          <p:cNvGraphicFramePr>
            <a:graphicFrameLocks noGrp="1"/>
          </p:cNvGraphicFramePr>
          <p:nvPr>
            <p:extLst>
              <p:ext uri="{D42A27DB-BD31-4B8C-83A1-F6EECF244321}">
                <p14:modId xmlns:p14="http://schemas.microsoft.com/office/powerpoint/2010/main" val="2191898298"/>
              </p:ext>
            </p:extLst>
          </p:nvPr>
        </p:nvGraphicFramePr>
        <p:xfrm>
          <a:off x="639044" y="4038270"/>
          <a:ext cx="4704651" cy="2300514"/>
        </p:xfrm>
        <a:graphic>
          <a:graphicData uri="http://schemas.openxmlformats.org/drawingml/2006/table">
            <a:tbl>
              <a:tblPr rtl="1" firstRow="1" bandRow="1">
                <a:tableStyleId>{616DA210-FB5B-4158-B5E0-FEB733F419BA}</a:tableStyleId>
              </a:tblPr>
              <a:tblGrid>
                <a:gridCol w="672093">
                  <a:extLst>
                    <a:ext uri="{9D8B030D-6E8A-4147-A177-3AD203B41FA5}">
                      <a16:colId xmlns:a16="http://schemas.microsoft.com/office/drawing/2014/main" val="3885002499"/>
                    </a:ext>
                  </a:extLst>
                </a:gridCol>
                <a:gridCol w="67209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03908">
                  <a:extLst>
                    <a:ext uri="{9D8B030D-6E8A-4147-A177-3AD203B41FA5}">
                      <a16:colId xmlns:a16="http://schemas.microsoft.com/office/drawing/2014/main" val="281552000"/>
                    </a:ext>
                  </a:extLst>
                </a:gridCol>
                <a:gridCol w="740278">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552561816"/>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196011528"/>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18724781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274472519"/>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97016927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4287016371"/>
                  </a:ext>
                </a:extLst>
              </a:tr>
            </a:tbl>
          </a:graphicData>
        </a:graphic>
      </p:graphicFrame>
      <p:sp>
        <p:nvSpPr>
          <p:cNvPr id="123" name="תיבת טקסט 122">
            <a:extLst>
              <a:ext uri="{FF2B5EF4-FFF2-40B4-BE49-F238E27FC236}">
                <a16:creationId xmlns:a16="http://schemas.microsoft.com/office/drawing/2014/main" id="{9FCC2544-1BA2-4950-97B0-FD679582C842}"/>
              </a:ext>
            </a:extLst>
          </p:cNvPr>
          <p:cNvSpPr txBox="1"/>
          <p:nvPr/>
        </p:nvSpPr>
        <p:spPr>
          <a:xfrm>
            <a:off x="1369653" y="4082856"/>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124" name="תיבת טקסט 123">
            <a:extLst>
              <a:ext uri="{FF2B5EF4-FFF2-40B4-BE49-F238E27FC236}">
                <a16:creationId xmlns:a16="http://schemas.microsoft.com/office/drawing/2014/main" id="{766E555B-E163-4EE0-A5DC-32EC9DB587DC}"/>
              </a:ext>
            </a:extLst>
          </p:cNvPr>
          <p:cNvSpPr txBox="1"/>
          <p:nvPr/>
        </p:nvSpPr>
        <p:spPr>
          <a:xfrm>
            <a:off x="1966126" y="4082856"/>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125" name="תיבת טקסט 124">
            <a:extLst>
              <a:ext uri="{FF2B5EF4-FFF2-40B4-BE49-F238E27FC236}">
                <a16:creationId xmlns:a16="http://schemas.microsoft.com/office/drawing/2014/main" id="{DF3A31FB-CDDF-45FE-81E1-88174846F915}"/>
              </a:ext>
            </a:extLst>
          </p:cNvPr>
          <p:cNvSpPr txBox="1"/>
          <p:nvPr/>
        </p:nvSpPr>
        <p:spPr>
          <a:xfrm>
            <a:off x="2728486" y="4093305"/>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126" name="תיבת טקסט 125">
            <a:extLst>
              <a:ext uri="{FF2B5EF4-FFF2-40B4-BE49-F238E27FC236}">
                <a16:creationId xmlns:a16="http://schemas.microsoft.com/office/drawing/2014/main" id="{30AD53D9-4178-42FF-99FF-685BDC1ADF12}"/>
              </a:ext>
            </a:extLst>
          </p:cNvPr>
          <p:cNvSpPr txBox="1"/>
          <p:nvPr/>
        </p:nvSpPr>
        <p:spPr>
          <a:xfrm>
            <a:off x="3371228" y="4093305"/>
            <a:ext cx="52672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שלישי</a:t>
            </a:r>
          </a:p>
        </p:txBody>
      </p:sp>
      <p:sp>
        <p:nvSpPr>
          <p:cNvPr id="127" name="תיבת טקסט 126">
            <a:extLst>
              <a:ext uri="{FF2B5EF4-FFF2-40B4-BE49-F238E27FC236}">
                <a16:creationId xmlns:a16="http://schemas.microsoft.com/office/drawing/2014/main" id="{C27C3904-D4F4-402B-A578-280EBF3CA87B}"/>
              </a:ext>
            </a:extLst>
          </p:cNvPr>
          <p:cNvSpPr txBox="1"/>
          <p:nvPr/>
        </p:nvSpPr>
        <p:spPr>
          <a:xfrm>
            <a:off x="4087629" y="4093305"/>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128" name="תיבת טקסט 127">
            <a:extLst>
              <a:ext uri="{FF2B5EF4-FFF2-40B4-BE49-F238E27FC236}">
                <a16:creationId xmlns:a16="http://schemas.microsoft.com/office/drawing/2014/main" id="{1E24347F-7BEB-4E52-8A5D-52F2FBA0C514}"/>
              </a:ext>
            </a:extLst>
          </p:cNvPr>
          <p:cNvSpPr txBox="1"/>
          <p:nvPr/>
        </p:nvSpPr>
        <p:spPr>
          <a:xfrm>
            <a:off x="4706619" y="4103093"/>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129" name="תיבת טקסט 128">
            <a:extLst>
              <a:ext uri="{FF2B5EF4-FFF2-40B4-BE49-F238E27FC236}">
                <a16:creationId xmlns:a16="http://schemas.microsoft.com/office/drawing/2014/main" id="{C30B7DBB-50F8-4971-919D-C7C990041600}"/>
              </a:ext>
            </a:extLst>
          </p:cNvPr>
          <p:cNvSpPr txBox="1"/>
          <p:nvPr/>
        </p:nvSpPr>
        <p:spPr>
          <a:xfrm>
            <a:off x="692999" y="4103093"/>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146" name="תיבת טקסט 145">
            <a:extLst>
              <a:ext uri="{FF2B5EF4-FFF2-40B4-BE49-F238E27FC236}">
                <a16:creationId xmlns:a16="http://schemas.microsoft.com/office/drawing/2014/main" id="{CC476A58-E85C-4275-9C90-A115901653AC}"/>
              </a:ext>
            </a:extLst>
          </p:cNvPr>
          <p:cNvSpPr txBox="1"/>
          <p:nvPr/>
        </p:nvSpPr>
        <p:spPr>
          <a:xfrm>
            <a:off x="2549343" y="485389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147" name="תיבת טקסט 146">
            <a:extLst>
              <a:ext uri="{FF2B5EF4-FFF2-40B4-BE49-F238E27FC236}">
                <a16:creationId xmlns:a16="http://schemas.microsoft.com/office/drawing/2014/main" id="{2BECF861-A7D3-4F48-BAC7-70A1343E33E3}"/>
              </a:ext>
            </a:extLst>
          </p:cNvPr>
          <p:cNvSpPr txBox="1"/>
          <p:nvPr/>
        </p:nvSpPr>
        <p:spPr>
          <a:xfrm>
            <a:off x="3223253" y="4806329"/>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148" name="תיבת טקסט 147">
            <a:extLst>
              <a:ext uri="{FF2B5EF4-FFF2-40B4-BE49-F238E27FC236}">
                <a16:creationId xmlns:a16="http://schemas.microsoft.com/office/drawing/2014/main" id="{69E670EA-46D0-4C70-B85F-E59542630A12}"/>
              </a:ext>
            </a:extLst>
          </p:cNvPr>
          <p:cNvSpPr txBox="1"/>
          <p:nvPr/>
        </p:nvSpPr>
        <p:spPr>
          <a:xfrm>
            <a:off x="3961367" y="4839289"/>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149" name="תיבת טקסט 148">
            <a:extLst>
              <a:ext uri="{FF2B5EF4-FFF2-40B4-BE49-F238E27FC236}">
                <a16:creationId xmlns:a16="http://schemas.microsoft.com/office/drawing/2014/main" id="{DC350FD1-43FA-44BF-87B1-073BDCF99E2A}"/>
              </a:ext>
            </a:extLst>
          </p:cNvPr>
          <p:cNvSpPr txBox="1"/>
          <p:nvPr/>
        </p:nvSpPr>
        <p:spPr>
          <a:xfrm>
            <a:off x="4638535" y="4820179"/>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154" name="תיבת טקסט 153">
            <a:extLst>
              <a:ext uri="{FF2B5EF4-FFF2-40B4-BE49-F238E27FC236}">
                <a16:creationId xmlns:a16="http://schemas.microsoft.com/office/drawing/2014/main" id="{62AB9A5E-1B31-4233-B050-F74F44356A25}"/>
              </a:ext>
            </a:extLst>
          </p:cNvPr>
          <p:cNvSpPr txBox="1"/>
          <p:nvPr/>
        </p:nvSpPr>
        <p:spPr>
          <a:xfrm>
            <a:off x="644284" y="487200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ח'</a:t>
            </a:r>
          </a:p>
        </p:txBody>
      </p:sp>
      <p:sp>
        <p:nvSpPr>
          <p:cNvPr id="155" name="תיבת טקסט 154">
            <a:extLst>
              <a:ext uri="{FF2B5EF4-FFF2-40B4-BE49-F238E27FC236}">
                <a16:creationId xmlns:a16="http://schemas.microsoft.com/office/drawing/2014/main" id="{C2D398F8-4843-4035-BEC0-BE63BF9FB369}"/>
              </a:ext>
            </a:extLst>
          </p:cNvPr>
          <p:cNvSpPr txBox="1"/>
          <p:nvPr/>
        </p:nvSpPr>
        <p:spPr>
          <a:xfrm>
            <a:off x="1287017" y="484710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156" name="תיבת טקסט 155">
            <a:extLst>
              <a:ext uri="{FF2B5EF4-FFF2-40B4-BE49-F238E27FC236}">
                <a16:creationId xmlns:a16="http://schemas.microsoft.com/office/drawing/2014/main" id="{66FF6E13-44DB-438E-9361-DF98498BBA8E}"/>
              </a:ext>
            </a:extLst>
          </p:cNvPr>
          <p:cNvSpPr txBox="1"/>
          <p:nvPr/>
        </p:nvSpPr>
        <p:spPr>
          <a:xfrm>
            <a:off x="1915644" y="484710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graphicFrame>
        <p:nvGraphicFramePr>
          <p:cNvPr id="162" name="טבלה 2">
            <a:extLst>
              <a:ext uri="{FF2B5EF4-FFF2-40B4-BE49-F238E27FC236}">
                <a16:creationId xmlns:a16="http://schemas.microsoft.com/office/drawing/2014/main" id="{9A23D002-3A65-43BA-879E-A1438F4C46C0}"/>
              </a:ext>
            </a:extLst>
          </p:cNvPr>
          <p:cNvGraphicFramePr>
            <a:graphicFrameLocks noGrp="1"/>
          </p:cNvGraphicFramePr>
          <p:nvPr>
            <p:extLst>
              <p:ext uri="{D42A27DB-BD31-4B8C-83A1-F6EECF244321}">
                <p14:modId xmlns:p14="http://schemas.microsoft.com/office/powerpoint/2010/main" val="641980444"/>
              </p:ext>
            </p:extLst>
          </p:nvPr>
        </p:nvGraphicFramePr>
        <p:xfrm>
          <a:off x="325948" y="762951"/>
          <a:ext cx="4704651" cy="2300514"/>
        </p:xfrm>
        <a:graphic>
          <a:graphicData uri="http://schemas.openxmlformats.org/drawingml/2006/table">
            <a:tbl>
              <a:tblPr rtl="1" firstRow="1" bandRow="1">
                <a:tableStyleId>{616DA210-FB5B-4158-B5E0-FEB733F419BA}</a:tableStyleId>
              </a:tblPr>
              <a:tblGrid>
                <a:gridCol w="672093">
                  <a:extLst>
                    <a:ext uri="{9D8B030D-6E8A-4147-A177-3AD203B41FA5}">
                      <a16:colId xmlns:a16="http://schemas.microsoft.com/office/drawing/2014/main" val="3885002499"/>
                    </a:ext>
                  </a:extLst>
                </a:gridCol>
                <a:gridCol w="67209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03908">
                  <a:extLst>
                    <a:ext uri="{9D8B030D-6E8A-4147-A177-3AD203B41FA5}">
                      <a16:colId xmlns:a16="http://schemas.microsoft.com/office/drawing/2014/main" val="281552000"/>
                    </a:ext>
                  </a:extLst>
                </a:gridCol>
                <a:gridCol w="740278">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552561816"/>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196011528"/>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18724781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274472519"/>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97016927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4287016371"/>
                  </a:ext>
                </a:extLst>
              </a:tr>
            </a:tbl>
          </a:graphicData>
        </a:graphic>
      </p:graphicFrame>
      <p:sp>
        <p:nvSpPr>
          <p:cNvPr id="163" name="תיבת טקסט 162">
            <a:extLst>
              <a:ext uri="{FF2B5EF4-FFF2-40B4-BE49-F238E27FC236}">
                <a16:creationId xmlns:a16="http://schemas.microsoft.com/office/drawing/2014/main" id="{DC806615-0A5E-4922-A432-9EA775F7532E}"/>
              </a:ext>
            </a:extLst>
          </p:cNvPr>
          <p:cNvSpPr txBox="1"/>
          <p:nvPr/>
        </p:nvSpPr>
        <p:spPr>
          <a:xfrm>
            <a:off x="1112042" y="711533"/>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164" name="תיבת טקסט 163">
            <a:extLst>
              <a:ext uri="{FF2B5EF4-FFF2-40B4-BE49-F238E27FC236}">
                <a16:creationId xmlns:a16="http://schemas.microsoft.com/office/drawing/2014/main" id="{6D86F8C5-60EB-4E88-8444-9D612D489ED6}"/>
              </a:ext>
            </a:extLst>
          </p:cNvPr>
          <p:cNvSpPr txBox="1"/>
          <p:nvPr/>
        </p:nvSpPr>
        <p:spPr>
          <a:xfrm>
            <a:off x="1708515" y="711533"/>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165" name="תיבת טקסט 164">
            <a:extLst>
              <a:ext uri="{FF2B5EF4-FFF2-40B4-BE49-F238E27FC236}">
                <a16:creationId xmlns:a16="http://schemas.microsoft.com/office/drawing/2014/main" id="{38A497D6-326D-4259-BC61-77B9C0DF1458}"/>
              </a:ext>
            </a:extLst>
          </p:cNvPr>
          <p:cNvSpPr txBox="1"/>
          <p:nvPr/>
        </p:nvSpPr>
        <p:spPr>
          <a:xfrm>
            <a:off x="2470875" y="721982"/>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166" name="תיבת טקסט 165">
            <a:extLst>
              <a:ext uri="{FF2B5EF4-FFF2-40B4-BE49-F238E27FC236}">
                <a16:creationId xmlns:a16="http://schemas.microsoft.com/office/drawing/2014/main" id="{CA4CB9E2-F55A-42E8-93E8-932F2F6EA45C}"/>
              </a:ext>
            </a:extLst>
          </p:cNvPr>
          <p:cNvSpPr txBox="1"/>
          <p:nvPr/>
        </p:nvSpPr>
        <p:spPr>
          <a:xfrm>
            <a:off x="3113617" y="721982"/>
            <a:ext cx="52672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שלישי</a:t>
            </a:r>
          </a:p>
        </p:txBody>
      </p:sp>
      <p:sp>
        <p:nvSpPr>
          <p:cNvPr id="167" name="תיבת טקסט 166">
            <a:extLst>
              <a:ext uri="{FF2B5EF4-FFF2-40B4-BE49-F238E27FC236}">
                <a16:creationId xmlns:a16="http://schemas.microsoft.com/office/drawing/2014/main" id="{DF836588-02F3-426A-94C7-6CB9AC341DDE}"/>
              </a:ext>
            </a:extLst>
          </p:cNvPr>
          <p:cNvSpPr txBox="1"/>
          <p:nvPr/>
        </p:nvSpPr>
        <p:spPr>
          <a:xfrm>
            <a:off x="3830018" y="721982"/>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168" name="תיבת טקסט 167">
            <a:extLst>
              <a:ext uri="{FF2B5EF4-FFF2-40B4-BE49-F238E27FC236}">
                <a16:creationId xmlns:a16="http://schemas.microsoft.com/office/drawing/2014/main" id="{40ECCBDE-9CC3-428F-96A7-8F519604E961}"/>
              </a:ext>
            </a:extLst>
          </p:cNvPr>
          <p:cNvSpPr txBox="1"/>
          <p:nvPr/>
        </p:nvSpPr>
        <p:spPr>
          <a:xfrm>
            <a:off x="4449008" y="731770"/>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169" name="תיבת טקסט 168">
            <a:extLst>
              <a:ext uri="{FF2B5EF4-FFF2-40B4-BE49-F238E27FC236}">
                <a16:creationId xmlns:a16="http://schemas.microsoft.com/office/drawing/2014/main" id="{350DF6B3-158C-441E-AC59-39CDA0BC521E}"/>
              </a:ext>
            </a:extLst>
          </p:cNvPr>
          <p:cNvSpPr txBox="1"/>
          <p:nvPr/>
        </p:nvSpPr>
        <p:spPr>
          <a:xfrm>
            <a:off x="435388" y="731770"/>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170" name="תיבת טקסט 169">
            <a:extLst>
              <a:ext uri="{FF2B5EF4-FFF2-40B4-BE49-F238E27FC236}">
                <a16:creationId xmlns:a16="http://schemas.microsoft.com/office/drawing/2014/main" id="{2D1E1894-EC04-416E-9DC1-8F51B749C70B}"/>
              </a:ext>
            </a:extLst>
          </p:cNvPr>
          <p:cNvSpPr txBox="1"/>
          <p:nvPr/>
        </p:nvSpPr>
        <p:spPr>
          <a:xfrm>
            <a:off x="2441454" y="189410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ט"ו</a:t>
            </a:r>
          </a:p>
        </p:txBody>
      </p:sp>
      <p:sp>
        <p:nvSpPr>
          <p:cNvPr id="171" name="תיבת טקסט 170">
            <a:extLst>
              <a:ext uri="{FF2B5EF4-FFF2-40B4-BE49-F238E27FC236}">
                <a16:creationId xmlns:a16="http://schemas.microsoft.com/office/drawing/2014/main" id="{E361987C-10AF-4B04-AB0D-3E2C39E0CEE9}"/>
              </a:ext>
            </a:extLst>
          </p:cNvPr>
          <p:cNvSpPr txBox="1"/>
          <p:nvPr/>
        </p:nvSpPr>
        <p:spPr>
          <a:xfrm>
            <a:off x="3073256" y="1872120"/>
            <a:ext cx="555117"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"יד</a:t>
            </a:r>
          </a:p>
        </p:txBody>
      </p:sp>
      <p:sp>
        <p:nvSpPr>
          <p:cNvPr id="172" name="תיבת טקסט 171">
            <a:extLst>
              <a:ext uri="{FF2B5EF4-FFF2-40B4-BE49-F238E27FC236}">
                <a16:creationId xmlns:a16="http://schemas.microsoft.com/office/drawing/2014/main" id="{C440FFF8-8D2D-414C-BC05-64CA6E4145BC}"/>
              </a:ext>
            </a:extLst>
          </p:cNvPr>
          <p:cNvSpPr txBox="1"/>
          <p:nvPr/>
        </p:nvSpPr>
        <p:spPr>
          <a:xfrm>
            <a:off x="4491617" y="223915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י"ט'</a:t>
            </a:r>
          </a:p>
        </p:txBody>
      </p:sp>
      <p:sp>
        <p:nvSpPr>
          <p:cNvPr id="173" name="תיבת טקסט 172">
            <a:extLst>
              <a:ext uri="{FF2B5EF4-FFF2-40B4-BE49-F238E27FC236}">
                <a16:creationId xmlns:a16="http://schemas.microsoft.com/office/drawing/2014/main" id="{A1A9D88F-9868-4A30-BFF1-34A33BE49EAA}"/>
              </a:ext>
            </a:extLst>
          </p:cNvPr>
          <p:cNvSpPr txBox="1"/>
          <p:nvPr/>
        </p:nvSpPr>
        <p:spPr>
          <a:xfrm>
            <a:off x="435344" y="190041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י"ח'</a:t>
            </a:r>
          </a:p>
        </p:txBody>
      </p:sp>
      <p:sp>
        <p:nvSpPr>
          <p:cNvPr id="174" name="תיבת טקסט 173">
            <a:extLst>
              <a:ext uri="{FF2B5EF4-FFF2-40B4-BE49-F238E27FC236}">
                <a16:creationId xmlns:a16="http://schemas.microsoft.com/office/drawing/2014/main" id="{4627F821-2E01-4666-9860-A4A29F225399}"/>
              </a:ext>
            </a:extLst>
          </p:cNvPr>
          <p:cNvSpPr txBox="1"/>
          <p:nvPr/>
        </p:nvSpPr>
        <p:spPr>
          <a:xfrm>
            <a:off x="1082228" y="1893289"/>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י"ז'</a:t>
            </a:r>
          </a:p>
        </p:txBody>
      </p:sp>
      <p:sp>
        <p:nvSpPr>
          <p:cNvPr id="175" name="תיבת טקסט 174">
            <a:extLst>
              <a:ext uri="{FF2B5EF4-FFF2-40B4-BE49-F238E27FC236}">
                <a16:creationId xmlns:a16="http://schemas.microsoft.com/office/drawing/2014/main" id="{5AECE3FD-056D-42BC-8CBC-F53AD9CC2163}"/>
              </a:ext>
            </a:extLst>
          </p:cNvPr>
          <p:cNvSpPr txBox="1"/>
          <p:nvPr/>
        </p:nvSpPr>
        <p:spPr>
          <a:xfrm>
            <a:off x="1771573" y="188569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ט"ז'</a:t>
            </a:r>
          </a:p>
        </p:txBody>
      </p:sp>
      <p:sp>
        <p:nvSpPr>
          <p:cNvPr id="176" name="תיבת טקסט 175">
            <a:extLst>
              <a:ext uri="{FF2B5EF4-FFF2-40B4-BE49-F238E27FC236}">
                <a16:creationId xmlns:a16="http://schemas.microsoft.com/office/drawing/2014/main" id="{98468D4D-C7A2-4347-8983-36CBA3BADCB8}"/>
              </a:ext>
            </a:extLst>
          </p:cNvPr>
          <p:cNvSpPr txBox="1"/>
          <p:nvPr/>
        </p:nvSpPr>
        <p:spPr>
          <a:xfrm>
            <a:off x="3176174" y="222231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כ"א'</a:t>
            </a:r>
          </a:p>
        </p:txBody>
      </p:sp>
      <p:sp>
        <p:nvSpPr>
          <p:cNvPr id="177" name="תיבת טקסט 176">
            <a:extLst>
              <a:ext uri="{FF2B5EF4-FFF2-40B4-BE49-F238E27FC236}">
                <a16:creationId xmlns:a16="http://schemas.microsoft.com/office/drawing/2014/main" id="{7F17A0FB-9782-45AB-B154-F980B912DCC4}"/>
              </a:ext>
            </a:extLst>
          </p:cNvPr>
          <p:cNvSpPr txBox="1"/>
          <p:nvPr/>
        </p:nvSpPr>
        <p:spPr>
          <a:xfrm>
            <a:off x="3856939" y="225426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a:t>
            </a:r>
          </a:p>
        </p:txBody>
      </p:sp>
      <p:sp>
        <p:nvSpPr>
          <p:cNvPr id="178" name="תיבת טקסט 177">
            <a:extLst>
              <a:ext uri="{FF2B5EF4-FFF2-40B4-BE49-F238E27FC236}">
                <a16:creationId xmlns:a16="http://schemas.microsoft.com/office/drawing/2014/main" id="{1D4A82B8-C215-4E3E-9517-D339D343BC55}"/>
              </a:ext>
            </a:extLst>
          </p:cNvPr>
          <p:cNvSpPr txBox="1"/>
          <p:nvPr/>
        </p:nvSpPr>
        <p:spPr>
          <a:xfrm>
            <a:off x="3226058" y="2651771"/>
            <a:ext cx="464685"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כ"ח</a:t>
            </a:r>
          </a:p>
        </p:txBody>
      </p:sp>
      <p:sp>
        <p:nvSpPr>
          <p:cNvPr id="179" name="תיבת טקסט 178">
            <a:extLst>
              <a:ext uri="{FF2B5EF4-FFF2-40B4-BE49-F238E27FC236}">
                <a16:creationId xmlns:a16="http://schemas.microsoft.com/office/drawing/2014/main" id="{18C6AB6A-50A4-4BE9-9AB4-72F315946A72}"/>
              </a:ext>
            </a:extLst>
          </p:cNvPr>
          <p:cNvSpPr txBox="1"/>
          <p:nvPr/>
        </p:nvSpPr>
        <p:spPr>
          <a:xfrm>
            <a:off x="1810846" y="226026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כ"ג'</a:t>
            </a:r>
          </a:p>
        </p:txBody>
      </p:sp>
      <p:sp>
        <p:nvSpPr>
          <p:cNvPr id="180" name="תיבת טקסט 179">
            <a:extLst>
              <a:ext uri="{FF2B5EF4-FFF2-40B4-BE49-F238E27FC236}">
                <a16:creationId xmlns:a16="http://schemas.microsoft.com/office/drawing/2014/main" id="{4B51B408-0DA2-4629-AD61-EE1A9832EF58}"/>
              </a:ext>
            </a:extLst>
          </p:cNvPr>
          <p:cNvSpPr txBox="1"/>
          <p:nvPr/>
        </p:nvSpPr>
        <p:spPr>
          <a:xfrm>
            <a:off x="1191217" y="225540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כ"ד'</a:t>
            </a:r>
          </a:p>
        </p:txBody>
      </p:sp>
      <p:sp>
        <p:nvSpPr>
          <p:cNvPr id="181" name="תיבת טקסט 180">
            <a:extLst>
              <a:ext uri="{FF2B5EF4-FFF2-40B4-BE49-F238E27FC236}">
                <a16:creationId xmlns:a16="http://schemas.microsoft.com/office/drawing/2014/main" id="{48080F75-B111-4E48-B1C2-A6EC70C52FC9}"/>
              </a:ext>
            </a:extLst>
          </p:cNvPr>
          <p:cNvSpPr txBox="1"/>
          <p:nvPr/>
        </p:nvSpPr>
        <p:spPr>
          <a:xfrm>
            <a:off x="474685" y="230021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כ"ה'</a:t>
            </a:r>
          </a:p>
        </p:txBody>
      </p:sp>
      <p:sp>
        <p:nvSpPr>
          <p:cNvPr id="182" name="תיבת טקסט 181">
            <a:extLst>
              <a:ext uri="{FF2B5EF4-FFF2-40B4-BE49-F238E27FC236}">
                <a16:creationId xmlns:a16="http://schemas.microsoft.com/office/drawing/2014/main" id="{C813609C-CB0C-4321-B811-74419887A0DC}"/>
              </a:ext>
            </a:extLst>
          </p:cNvPr>
          <p:cNvSpPr txBox="1"/>
          <p:nvPr/>
        </p:nvSpPr>
        <p:spPr>
          <a:xfrm>
            <a:off x="4471687" y="2663208"/>
            <a:ext cx="60463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כ"ו</a:t>
            </a:r>
          </a:p>
        </p:txBody>
      </p:sp>
      <p:sp>
        <p:nvSpPr>
          <p:cNvPr id="183" name="תיבת טקסט 182">
            <a:extLst>
              <a:ext uri="{FF2B5EF4-FFF2-40B4-BE49-F238E27FC236}">
                <a16:creationId xmlns:a16="http://schemas.microsoft.com/office/drawing/2014/main" id="{0AC0F3BB-19F8-49FB-91E8-77893B48C69C}"/>
              </a:ext>
            </a:extLst>
          </p:cNvPr>
          <p:cNvSpPr txBox="1"/>
          <p:nvPr/>
        </p:nvSpPr>
        <p:spPr>
          <a:xfrm>
            <a:off x="3835993" y="265657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כ"ז'</a:t>
            </a:r>
          </a:p>
        </p:txBody>
      </p:sp>
      <p:sp>
        <p:nvSpPr>
          <p:cNvPr id="184" name="תיבת טקסט 183">
            <a:extLst>
              <a:ext uri="{FF2B5EF4-FFF2-40B4-BE49-F238E27FC236}">
                <a16:creationId xmlns:a16="http://schemas.microsoft.com/office/drawing/2014/main" id="{B2909920-FF7D-4297-AD9D-90C66781D1B9}"/>
              </a:ext>
            </a:extLst>
          </p:cNvPr>
          <p:cNvSpPr txBox="1"/>
          <p:nvPr/>
        </p:nvSpPr>
        <p:spPr>
          <a:xfrm>
            <a:off x="2482641" y="224551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כ"ב</a:t>
            </a:r>
          </a:p>
        </p:txBody>
      </p:sp>
      <p:sp>
        <p:nvSpPr>
          <p:cNvPr id="185" name="תיבת טקסט 184">
            <a:extLst>
              <a:ext uri="{FF2B5EF4-FFF2-40B4-BE49-F238E27FC236}">
                <a16:creationId xmlns:a16="http://schemas.microsoft.com/office/drawing/2014/main" id="{1DCCEE29-408E-4E8D-B601-D91EC47BCC6E}"/>
              </a:ext>
            </a:extLst>
          </p:cNvPr>
          <p:cNvSpPr txBox="1"/>
          <p:nvPr/>
        </p:nvSpPr>
        <p:spPr>
          <a:xfrm>
            <a:off x="761929" y="4399246"/>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סיון</a:t>
            </a:r>
          </a:p>
        </p:txBody>
      </p:sp>
      <p:sp>
        <p:nvSpPr>
          <p:cNvPr id="186" name="תיבת טקסט 185">
            <a:extLst>
              <a:ext uri="{FF2B5EF4-FFF2-40B4-BE49-F238E27FC236}">
                <a16:creationId xmlns:a16="http://schemas.microsoft.com/office/drawing/2014/main" id="{2174A953-FB73-4125-A0DC-CF93FED1AE33}"/>
              </a:ext>
            </a:extLst>
          </p:cNvPr>
          <p:cNvSpPr txBox="1"/>
          <p:nvPr/>
        </p:nvSpPr>
        <p:spPr>
          <a:xfrm>
            <a:off x="4391108" y="1484881"/>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187" name="תיבת טקסט 186">
            <a:extLst>
              <a:ext uri="{FF2B5EF4-FFF2-40B4-BE49-F238E27FC236}">
                <a16:creationId xmlns:a16="http://schemas.microsoft.com/office/drawing/2014/main" id="{059AB62C-F20C-4ACB-BB59-E1F73A0A0FC8}"/>
              </a:ext>
            </a:extLst>
          </p:cNvPr>
          <p:cNvSpPr txBox="1"/>
          <p:nvPr/>
        </p:nvSpPr>
        <p:spPr>
          <a:xfrm>
            <a:off x="347650" y="1104272"/>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188" name="תיבת טקסט 187">
            <a:extLst>
              <a:ext uri="{FF2B5EF4-FFF2-40B4-BE49-F238E27FC236}">
                <a16:creationId xmlns:a16="http://schemas.microsoft.com/office/drawing/2014/main" id="{9328B2AA-1806-4B5E-98CC-A3F19452641E}"/>
              </a:ext>
            </a:extLst>
          </p:cNvPr>
          <p:cNvSpPr txBox="1"/>
          <p:nvPr/>
        </p:nvSpPr>
        <p:spPr>
          <a:xfrm>
            <a:off x="1085764" y="113723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189" name="תיבת טקסט 188">
            <a:extLst>
              <a:ext uri="{FF2B5EF4-FFF2-40B4-BE49-F238E27FC236}">
                <a16:creationId xmlns:a16="http://schemas.microsoft.com/office/drawing/2014/main" id="{F071515D-86DC-4006-A49C-98D38833C043}"/>
              </a:ext>
            </a:extLst>
          </p:cNvPr>
          <p:cNvSpPr txBox="1"/>
          <p:nvPr/>
        </p:nvSpPr>
        <p:spPr>
          <a:xfrm>
            <a:off x="1762932" y="1118122"/>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190" name="תיבת טקסט 189">
            <a:extLst>
              <a:ext uri="{FF2B5EF4-FFF2-40B4-BE49-F238E27FC236}">
                <a16:creationId xmlns:a16="http://schemas.microsoft.com/office/drawing/2014/main" id="{2D079522-5896-4996-817E-3F04DC345545}"/>
              </a:ext>
            </a:extLst>
          </p:cNvPr>
          <p:cNvSpPr txBox="1"/>
          <p:nvPr/>
        </p:nvSpPr>
        <p:spPr>
          <a:xfrm>
            <a:off x="7216067" y="4411794"/>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אייר</a:t>
            </a:r>
          </a:p>
        </p:txBody>
      </p:sp>
      <p:sp>
        <p:nvSpPr>
          <p:cNvPr id="191" name="תיבת טקסט 190">
            <a:extLst>
              <a:ext uri="{FF2B5EF4-FFF2-40B4-BE49-F238E27FC236}">
                <a16:creationId xmlns:a16="http://schemas.microsoft.com/office/drawing/2014/main" id="{EED7627E-214F-4070-B587-476B60FC9F8F}"/>
              </a:ext>
            </a:extLst>
          </p:cNvPr>
          <p:cNvSpPr txBox="1"/>
          <p:nvPr/>
        </p:nvSpPr>
        <p:spPr>
          <a:xfrm>
            <a:off x="449714" y="149440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י"א</a:t>
            </a:r>
          </a:p>
        </p:txBody>
      </p:sp>
      <p:sp>
        <p:nvSpPr>
          <p:cNvPr id="192" name="תיבת טקסט 191">
            <a:extLst>
              <a:ext uri="{FF2B5EF4-FFF2-40B4-BE49-F238E27FC236}">
                <a16:creationId xmlns:a16="http://schemas.microsoft.com/office/drawing/2014/main" id="{4C525A1E-3FEE-40F4-8DB8-39FFAAB2B9D9}"/>
              </a:ext>
            </a:extLst>
          </p:cNvPr>
          <p:cNvSpPr txBox="1"/>
          <p:nvPr/>
        </p:nvSpPr>
        <p:spPr>
          <a:xfrm>
            <a:off x="1187951" y="150519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a:t>
            </a:r>
          </a:p>
        </p:txBody>
      </p:sp>
      <p:sp>
        <p:nvSpPr>
          <p:cNvPr id="193" name="תיבת טקסט 192">
            <a:extLst>
              <a:ext uri="{FF2B5EF4-FFF2-40B4-BE49-F238E27FC236}">
                <a16:creationId xmlns:a16="http://schemas.microsoft.com/office/drawing/2014/main" id="{CA620ABC-BAE5-4030-9CB3-A9D57A94E551}"/>
              </a:ext>
            </a:extLst>
          </p:cNvPr>
          <p:cNvSpPr txBox="1"/>
          <p:nvPr/>
        </p:nvSpPr>
        <p:spPr>
          <a:xfrm>
            <a:off x="1855792" y="1486136"/>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a:t>
            </a:r>
          </a:p>
        </p:txBody>
      </p:sp>
      <p:sp>
        <p:nvSpPr>
          <p:cNvPr id="194" name="תיבת טקסט 193">
            <a:extLst>
              <a:ext uri="{FF2B5EF4-FFF2-40B4-BE49-F238E27FC236}">
                <a16:creationId xmlns:a16="http://schemas.microsoft.com/office/drawing/2014/main" id="{30646880-CB99-4732-8605-84C712434522}"/>
              </a:ext>
            </a:extLst>
          </p:cNvPr>
          <p:cNvSpPr txBox="1"/>
          <p:nvPr/>
        </p:nvSpPr>
        <p:spPr>
          <a:xfrm>
            <a:off x="2428431" y="149406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ח'</a:t>
            </a:r>
          </a:p>
        </p:txBody>
      </p:sp>
      <p:sp>
        <p:nvSpPr>
          <p:cNvPr id="195" name="תיבת טקסט 194">
            <a:extLst>
              <a:ext uri="{FF2B5EF4-FFF2-40B4-BE49-F238E27FC236}">
                <a16:creationId xmlns:a16="http://schemas.microsoft.com/office/drawing/2014/main" id="{9DB61DB6-A59F-4AA6-8F8F-606B1C911F03}"/>
              </a:ext>
            </a:extLst>
          </p:cNvPr>
          <p:cNvSpPr txBox="1"/>
          <p:nvPr/>
        </p:nvSpPr>
        <p:spPr>
          <a:xfrm>
            <a:off x="3128782" y="1478093"/>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196" name="תיבת טקסט 195">
            <a:extLst>
              <a:ext uri="{FF2B5EF4-FFF2-40B4-BE49-F238E27FC236}">
                <a16:creationId xmlns:a16="http://schemas.microsoft.com/office/drawing/2014/main" id="{AFD6E1DD-5F6C-4E0F-A35F-AC0CEBA60838}"/>
              </a:ext>
            </a:extLst>
          </p:cNvPr>
          <p:cNvSpPr txBox="1"/>
          <p:nvPr/>
        </p:nvSpPr>
        <p:spPr>
          <a:xfrm>
            <a:off x="3757409" y="1478093"/>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197" name="תיבת טקסט 196">
            <a:extLst>
              <a:ext uri="{FF2B5EF4-FFF2-40B4-BE49-F238E27FC236}">
                <a16:creationId xmlns:a16="http://schemas.microsoft.com/office/drawing/2014/main" id="{EDF0E3C6-31BF-473D-AD68-5A15597891EA}"/>
              </a:ext>
            </a:extLst>
          </p:cNvPr>
          <p:cNvSpPr txBox="1"/>
          <p:nvPr/>
        </p:nvSpPr>
        <p:spPr>
          <a:xfrm>
            <a:off x="3755340" y="1868086"/>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י"ג'</a:t>
            </a:r>
          </a:p>
        </p:txBody>
      </p:sp>
      <p:sp>
        <p:nvSpPr>
          <p:cNvPr id="198" name="תיבת טקסט 197">
            <a:extLst>
              <a:ext uri="{FF2B5EF4-FFF2-40B4-BE49-F238E27FC236}">
                <a16:creationId xmlns:a16="http://schemas.microsoft.com/office/drawing/2014/main" id="{6729FCA5-35B5-4E80-809B-5ABF373D7984}"/>
              </a:ext>
            </a:extLst>
          </p:cNvPr>
          <p:cNvSpPr txBox="1"/>
          <p:nvPr/>
        </p:nvSpPr>
        <p:spPr>
          <a:xfrm>
            <a:off x="4424558" y="1869822"/>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י"ב</a:t>
            </a:r>
          </a:p>
        </p:txBody>
      </p:sp>
      <p:sp>
        <p:nvSpPr>
          <p:cNvPr id="200" name="תיבת טקסט 199">
            <a:extLst>
              <a:ext uri="{FF2B5EF4-FFF2-40B4-BE49-F238E27FC236}">
                <a16:creationId xmlns:a16="http://schemas.microsoft.com/office/drawing/2014/main" id="{AD0073B9-5E90-462C-8572-8E1AFE470F44}"/>
              </a:ext>
            </a:extLst>
          </p:cNvPr>
          <p:cNvSpPr txBox="1"/>
          <p:nvPr/>
        </p:nvSpPr>
        <p:spPr>
          <a:xfrm>
            <a:off x="1929487" y="265177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ל'</a:t>
            </a:r>
          </a:p>
        </p:txBody>
      </p:sp>
      <p:sp>
        <p:nvSpPr>
          <p:cNvPr id="201" name="תיבת טקסט 200">
            <a:extLst>
              <a:ext uri="{FF2B5EF4-FFF2-40B4-BE49-F238E27FC236}">
                <a16:creationId xmlns:a16="http://schemas.microsoft.com/office/drawing/2014/main" id="{660D12C7-8642-49D9-8AFD-A2C8A087C1B4}"/>
              </a:ext>
            </a:extLst>
          </p:cNvPr>
          <p:cNvSpPr txBox="1"/>
          <p:nvPr/>
        </p:nvSpPr>
        <p:spPr>
          <a:xfrm>
            <a:off x="2539224" y="2677732"/>
            <a:ext cx="430181"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כ"ט</a:t>
            </a:r>
          </a:p>
        </p:txBody>
      </p:sp>
      <p:sp>
        <p:nvSpPr>
          <p:cNvPr id="202" name="תיבת טקסט 201">
            <a:extLst>
              <a:ext uri="{FF2B5EF4-FFF2-40B4-BE49-F238E27FC236}">
                <a16:creationId xmlns:a16="http://schemas.microsoft.com/office/drawing/2014/main" id="{DB7E8ED9-4040-4B2C-972D-6B77BABAEE82}"/>
              </a:ext>
            </a:extLst>
          </p:cNvPr>
          <p:cNvSpPr txBox="1"/>
          <p:nvPr/>
        </p:nvSpPr>
        <p:spPr>
          <a:xfrm>
            <a:off x="8791919" y="1995464"/>
            <a:ext cx="3007779" cy="400110"/>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לְרַבִּי יוֹסֵי </a:t>
            </a:r>
            <a:r>
              <a:rPr lang="he-IL" sz="2000" b="1" i="0" dirty="0">
                <a:solidFill>
                  <a:srgbClr val="000000"/>
                </a:solidFill>
                <a:effectLst/>
                <a:latin typeface="Arial" panose="020B0604020202020204" pitchFamily="34" charset="0"/>
              </a:rPr>
              <a:t>שִׁבְעָה</a:t>
            </a:r>
            <a:r>
              <a:rPr lang="he-IL" b="0" i="0" dirty="0">
                <a:solidFill>
                  <a:srgbClr val="000000"/>
                </a:solidFill>
                <a:effectLst/>
                <a:latin typeface="Arial" panose="020B0604020202020204" pitchFamily="34" charset="0"/>
              </a:rPr>
              <a:t> חֲסֵרִין עֲבוּד</a:t>
            </a:r>
            <a:endParaRPr lang="he-IL" dirty="0"/>
          </a:p>
        </p:txBody>
      </p:sp>
      <p:sp>
        <p:nvSpPr>
          <p:cNvPr id="203" name="תיבת טקסט 202">
            <a:extLst>
              <a:ext uri="{FF2B5EF4-FFF2-40B4-BE49-F238E27FC236}">
                <a16:creationId xmlns:a16="http://schemas.microsoft.com/office/drawing/2014/main" id="{2D7F453B-15E3-4417-B912-2C6A5771612D}"/>
              </a:ext>
            </a:extLst>
          </p:cNvPr>
          <p:cNvSpPr txBox="1"/>
          <p:nvPr/>
        </p:nvSpPr>
        <p:spPr>
          <a:xfrm>
            <a:off x="6272794" y="2472950"/>
            <a:ext cx="5767901" cy="1477328"/>
          </a:xfrm>
          <a:prstGeom prst="rect">
            <a:avLst/>
          </a:prstGeom>
          <a:noFill/>
        </p:spPr>
        <p:txBody>
          <a:bodyPr wrap="square">
            <a:spAutoFit/>
          </a:bodyPr>
          <a:lstStyle/>
          <a:p>
            <a:r>
              <a:rPr lang="he-IL" dirty="0"/>
              <a:t>תירוץ: לרבי יוסי, שבעה חדשים חסרים  עשו  בשנה הראשונה. שאיננו סובר כאחרים   שלעולם אחד מלא ואחד חסר.</a:t>
            </a:r>
          </a:p>
          <a:p>
            <a:r>
              <a:rPr lang="he-IL" dirty="0"/>
              <a:t> ואם כן, בין שנה ראשונה </a:t>
            </a:r>
            <a:r>
              <a:rPr lang="he-IL" dirty="0" err="1"/>
              <a:t>לשניה</a:t>
            </a:r>
            <a:r>
              <a:rPr lang="he-IL" dirty="0"/>
              <a:t> היו </a:t>
            </a:r>
            <a:r>
              <a:rPr lang="he-IL" b="1" dirty="0"/>
              <a:t>רק שלשה ימים</a:t>
            </a:r>
            <a:r>
              <a:rPr lang="he-IL" dirty="0"/>
              <a:t>.</a:t>
            </a:r>
          </a:p>
          <a:p>
            <a:r>
              <a:rPr lang="he-IL" dirty="0"/>
              <a:t> נמצא שר"ח ניסן בשנה ראשונה חל בחמישי בשבת, ור"ח סיון בראשון בשבת.</a:t>
            </a:r>
          </a:p>
        </p:txBody>
      </p:sp>
      <p:sp>
        <p:nvSpPr>
          <p:cNvPr id="204" name="תיבת טקסט 203">
            <a:extLst>
              <a:ext uri="{FF2B5EF4-FFF2-40B4-BE49-F238E27FC236}">
                <a16:creationId xmlns:a16="http://schemas.microsoft.com/office/drawing/2014/main" id="{3653976A-5DC7-4A38-A26F-AB6CB30EE066}"/>
              </a:ext>
            </a:extLst>
          </p:cNvPr>
          <p:cNvSpPr txBox="1"/>
          <p:nvPr/>
        </p:nvSpPr>
        <p:spPr>
          <a:xfrm>
            <a:off x="9088391" y="535357"/>
            <a:ext cx="2797611"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err="1">
                <a:solidFill>
                  <a:srgbClr val="000000"/>
                </a:solidFill>
                <a:effectLst/>
                <a:latin typeface="Arial" panose="020B0604020202020204" pitchFamily="34" charset="0"/>
              </a:rPr>
              <a:t>קַשְׁיָא</a:t>
            </a:r>
            <a:r>
              <a:rPr lang="he-IL" b="0" i="0" dirty="0">
                <a:solidFill>
                  <a:srgbClr val="000000"/>
                </a:solidFill>
                <a:effectLst/>
                <a:latin typeface="Arial" panose="020B0604020202020204" pitchFamily="34" charset="0"/>
              </a:rPr>
              <a:t> בֵּין לְרַבִּי יוֹסֵי בֵּין </a:t>
            </a:r>
            <a:r>
              <a:rPr lang="he-IL" b="0" i="0" dirty="0" err="1">
                <a:solidFill>
                  <a:srgbClr val="000000"/>
                </a:solidFill>
                <a:effectLst/>
                <a:latin typeface="Arial" panose="020B0604020202020204" pitchFamily="34" charset="0"/>
              </a:rPr>
              <a:t>לְרַבָּנַן</a:t>
            </a:r>
            <a:endParaRPr lang="he-IL" b="0" i="0" dirty="0">
              <a:solidFill>
                <a:srgbClr val="000000"/>
              </a:solidFill>
              <a:effectLst/>
              <a:latin typeface="Arial" panose="020B0604020202020204" pitchFamily="34" charset="0"/>
            </a:endParaRPr>
          </a:p>
        </p:txBody>
      </p:sp>
      <p:sp>
        <p:nvSpPr>
          <p:cNvPr id="205" name="תיבת טקסט 204">
            <a:extLst>
              <a:ext uri="{FF2B5EF4-FFF2-40B4-BE49-F238E27FC236}">
                <a16:creationId xmlns:a16="http://schemas.microsoft.com/office/drawing/2014/main" id="{A0849289-CEAF-4437-8A03-80F84D107D5C}"/>
              </a:ext>
            </a:extLst>
          </p:cNvPr>
          <p:cNvSpPr txBox="1"/>
          <p:nvPr/>
        </p:nvSpPr>
        <p:spPr>
          <a:xfrm>
            <a:off x="6333089" y="958965"/>
            <a:ext cx="5660612" cy="646331"/>
          </a:xfrm>
          <a:prstGeom prst="rect">
            <a:avLst/>
          </a:prstGeom>
          <a:noFill/>
        </p:spPr>
        <p:txBody>
          <a:bodyPr wrap="square" rtlCol="1">
            <a:spAutoFit/>
          </a:bodyPr>
          <a:lstStyle/>
          <a:p>
            <a:r>
              <a:rPr lang="he-IL" dirty="0"/>
              <a:t>על פי החישובים </a:t>
            </a:r>
            <a:r>
              <a:rPr lang="he-IL" dirty="0" err="1"/>
              <a:t>מהברייתא</a:t>
            </a:r>
            <a:r>
              <a:rPr lang="he-IL" dirty="0"/>
              <a:t> לעיל והטבלאות שלפניכם יוצא ר"ח ניסן בשבת    ולדברי הכל לא חל ר"ח סיון בשבת.</a:t>
            </a:r>
          </a:p>
        </p:txBody>
      </p:sp>
      <p:sp>
        <p:nvSpPr>
          <p:cNvPr id="206" name="תיבת טקסט 205">
            <a:extLst>
              <a:ext uri="{FF2B5EF4-FFF2-40B4-BE49-F238E27FC236}">
                <a16:creationId xmlns:a16="http://schemas.microsoft.com/office/drawing/2014/main" id="{932FCFA8-899A-4414-97DD-F6A6D769FC29}"/>
              </a:ext>
            </a:extLst>
          </p:cNvPr>
          <p:cNvSpPr txBox="1"/>
          <p:nvPr/>
        </p:nvSpPr>
        <p:spPr>
          <a:xfrm>
            <a:off x="5193429" y="684404"/>
            <a:ext cx="716401" cy="646331"/>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a:t>חודש ניסן</a:t>
            </a:r>
          </a:p>
        </p:txBody>
      </p:sp>
      <p:sp>
        <p:nvSpPr>
          <p:cNvPr id="207" name="תיבת טקסט 206">
            <a:extLst>
              <a:ext uri="{FF2B5EF4-FFF2-40B4-BE49-F238E27FC236}">
                <a16:creationId xmlns:a16="http://schemas.microsoft.com/office/drawing/2014/main" id="{99AD7F73-F573-4458-925B-61D7B9C36581}"/>
              </a:ext>
            </a:extLst>
          </p:cNvPr>
          <p:cNvSpPr txBox="1"/>
          <p:nvPr/>
        </p:nvSpPr>
        <p:spPr>
          <a:xfrm>
            <a:off x="11467540" y="3871140"/>
            <a:ext cx="716401" cy="646331"/>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err="1"/>
              <a:t>חודשאייר</a:t>
            </a:r>
            <a:endParaRPr lang="he-IL" dirty="0"/>
          </a:p>
        </p:txBody>
      </p:sp>
      <p:sp>
        <p:nvSpPr>
          <p:cNvPr id="208" name="תיבת טקסט 207">
            <a:extLst>
              <a:ext uri="{FF2B5EF4-FFF2-40B4-BE49-F238E27FC236}">
                <a16:creationId xmlns:a16="http://schemas.microsoft.com/office/drawing/2014/main" id="{3916EE8F-8E23-4ABC-BE12-B3965C31EF47}"/>
              </a:ext>
            </a:extLst>
          </p:cNvPr>
          <p:cNvSpPr txBox="1"/>
          <p:nvPr/>
        </p:nvSpPr>
        <p:spPr>
          <a:xfrm>
            <a:off x="5344798" y="3909505"/>
            <a:ext cx="716401" cy="646331"/>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err="1"/>
              <a:t>חודשסיון</a:t>
            </a:r>
            <a:endParaRPr lang="he-IL" dirty="0"/>
          </a:p>
        </p:txBody>
      </p:sp>
      <p:sp>
        <p:nvSpPr>
          <p:cNvPr id="209" name="תיבת טקסט 208">
            <a:extLst>
              <a:ext uri="{FF2B5EF4-FFF2-40B4-BE49-F238E27FC236}">
                <a16:creationId xmlns:a16="http://schemas.microsoft.com/office/drawing/2014/main" id="{F48505A5-4078-4631-9397-17DB921CD181}"/>
              </a:ext>
            </a:extLst>
          </p:cNvPr>
          <p:cNvSpPr txBox="1"/>
          <p:nvPr/>
        </p:nvSpPr>
        <p:spPr>
          <a:xfrm>
            <a:off x="2417181" y="1046398"/>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ניסן</a:t>
            </a:r>
          </a:p>
        </p:txBody>
      </p:sp>
      <p:cxnSp>
        <p:nvCxnSpPr>
          <p:cNvPr id="217" name="מחבר חץ ישר 216">
            <a:extLst>
              <a:ext uri="{FF2B5EF4-FFF2-40B4-BE49-F238E27FC236}">
                <a16:creationId xmlns:a16="http://schemas.microsoft.com/office/drawing/2014/main" id="{977819EB-59F8-4881-A64D-986B41D30A8C}"/>
              </a:ext>
            </a:extLst>
          </p:cNvPr>
          <p:cNvCxnSpPr>
            <a:cxnSpLocks/>
          </p:cNvCxnSpPr>
          <p:nvPr/>
        </p:nvCxnSpPr>
        <p:spPr>
          <a:xfrm flipH="1">
            <a:off x="1037186" y="1566732"/>
            <a:ext cx="9882655" cy="2811707"/>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21" name="תיבת טקסט 220">
            <a:extLst>
              <a:ext uri="{FF2B5EF4-FFF2-40B4-BE49-F238E27FC236}">
                <a16:creationId xmlns:a16="http://schemas.microsoft.com/office/drawing/2014/main" id="{634DB581-30F3-477B-A26C-631F5E1A53A7}"/>
              </a:ext>
            </a:extLst>
          </p:cNvPr>
          <p:cNvSpPr txBox="1"/>
          <p:nvPr/>
        </p:nvSpPr>
        <p:spPr>
          <a:xfrm>
            <a:off x="1743899" y="189929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ט"ו</a:t>
            </a:r>
          </a:p>
        </p:txBody>
      </p:sp>
      <p:sp>
        <p:nvSpPr>
          <p:cNvPr id="222" name="תיבת טקסט 221">
            <a:extLst>
              <a:ext uri="{FF2B5EF4-FFF2-40B4-BE49-F238E27FC236}">
                <a16:creationId xmlns:a16="http://schemas.microsoft.com/office/drawing/2014/main" id="{7BB22EC1-7D8C-4F68-B277-50730C67B541}"/>
              </a:ext>
            </a:extLst>
          </p:cNvPr>
          <p:cNvSpPr txBox="1"/>
          <p:nvPr/>
        </p:nvSpPr>
        <p:spPr>
          <a:xfrm>
            <a:off x="2375701" y="1877306"/>
            <a:ext cx="555117"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"יד</a:t>
            </a:r>
          </a:p>
        </p:txBody>
      </p:sp>
      <p:sp>
        <p:nvSpPr>
          <p:cNvPr id="223" name="תיבת טקסט 222">
            <a:extLst>
              <a:ext uri="{FF2B5EF4-FFF2-40B4-BE49-F238E27FC236}">
                <a16:creationId xmlns:a16="http://schemas.microsoft.com/office/drawing/2014/main" id="{4F60AB78-13CB-4A2A-9530-8BAF9B70752E}"/>
              </a:ext>
            </a:extLst>
          </p:cNvPr>
          <p:cNvSpPr txBox="1"/>
          <p:nvPr/>
        </p:nvSpPr>
        <p:spPr>
          <a:xfrm>
            <a:off x="3769713" y="225345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י"ט'</a:t>
            </a:r>
          </a:p>
        </p:txBody>
      </p:sp>
      <p:sp>
        <p:nvSpPr>
          <p:cNvPr id="224" name="תיבת טקסט 223">
            <a:extLst>
              <a:ext uri="{FF2B5EF4-FFF2-40B4-BE49-F238E27FC236}">
                <a16:creationId xmlns:a16="http://schemas.microsoft.com/office/drawing/2014/main" id="{A6A35ADC-6EBB-4B7D-A615-CF16B61137C8}"/>
              </a:ext>
            </a:extLst>
          </p:cNvPr>
          <p:cNvSpPr txBox="1"/>
          <p:nvPr/>
        </p:nvSpPr>
        <p:spPr>
          <a:xfrm>
            <a:off x="4455749" y="225345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י"ח'</a:t>
            </a:r>
          </a:p>
        </p:txBody>
      </p:sp>
      <p:sp>
        <p:nvSpPr>
          <p:cNvPr id="225" name="תיבת טקסט 224">
            <a:extLst>
              <a:ext uri="{FF2B5EF4-FFF2-40B4-BE49-F238E27FC236}">
                <a16:creationId xmlns:a16="http://schemas.microsoft.com/office/drawing/2014/main" id="{0DA5757A-0E25-4114-AA81-66B8BA38DAE4}"/>
              </a:ext>
            </a:extLst>
          </p:cNvPr>
          <p:cNvSpPr txBox="1"/>
          <p:nvPr/>
        </p:nvSpPr>
        <p:spPr>
          <a:xfrm>
            <a:off x="472129" y="188270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י"ז'</a:t>
            </a:r>
          </a:p>
        </p:txBody>
      </p:sp>
      <p:sp>
        <p:nvSpPr>
          <p:cNvPr id="226" name="תיבת טקסט 225">
            <a:extLst>
              <a:ext uri="{FF2B5EF4-FFF2-40B4-BE49-F238E27FC236}">
                <a16:creationId xmlns:a16="http://schemas.microsoft.com/office/drawing/2014/main" id="{9C23E164-34BD-4731-BBBB-A39755633A52}"/>
              </a:ext>
            </a:extLst>
          </p:cNvPr>
          <p:cNvSpPr txBox="1"/>
          <p:nvPr/>
        </p:nvSpPr>
        <p:spPr>
          <a:xfrm>
            <a:off x="1071023" y="188270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ט"ז'</a:t>
            </a:r>
          </a:p>
        </p:txBody>
      </p:sp>
      <p:sp>
        <p:nvSpPr>
          <p:cNvPr id="227" name="תיבת טקסט 226">
            <a:extLst>
              <a:ext uri="{FF2B5EF4-FFF2-40B4-BE49-F238E27FC236}">
                <a16:creationId xmlns:a16="http://schemas.microsoft.com/office/drawing/2014/main" id="{9C52BB61-D70C-430C-AB6B-7306D710C2FA}"/>
              </a:ext>
            </a:extLst>
          </p:cNvPr>
          <p:cNvSpPr txBox="1"/>
          <p:nvPr/>
        </p:nvSpPr>
        <p:spPr>
          <a:xfrm>
            <a:off x="2454270" y="223662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כ"א'</a:t>
            </a:r>
          </a:p>
        </p:txBody>
      </p:sp>
      <p:sp>
        <p:nvSpPr>
          <p:cNvPr id="228" name="תיבת טקסט 227">
            <a:extLst>
              <a:ext uri="{FF2B5EF4-FFF2-40B4-BE49-F238E27FC236}">
                <a16:creationId xmlns:a16="http://schemas.microsoft.com/office/drawing/2014/main" id="{D492B34D-C73C-494D-81E9-4961F960DA66}"/>
              </a:ext>
            </a:extLst>
          </p:cNvPr>
          <p:cNvSpPr txBox="1"/>
          <p:nvPr/>
        </p:nvSpPr>
        <p:spPr>
          <a:xfrm>
            <a:off x="3135035" y="2268569"/>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a:t>
            </a:r>
          </a:p>
        </p:txBody>
      </p:sp>
      <p:sp>
        <p:nvSpPr>
          <p:cNvPr id="229" name="תיבת טקסט 228">
            <a:extLst>
              <a:ext uri="{FF2B5EF4-FFF2-40B4-BE49-F238E27FC236}">
                <a16:creationId xmlns:a16="http://schemas.microsoft.com/office/drawing/2014/main" id="{C03CD409-9497-4F7D-B48C-F640AEE7872C}"/>
              </a:ext>
            </a:extLst>
          </p:cNvPr>
          <p:cNvSpPr txBox="1"/>
          <p:nvPr/>
        </p:nvSpPr>
        <p:spPr>
          <a:xfrm>
            <a:off x="2445114" y="2635851"/>
            <a:ext cx="464685"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כ"ח</a:t>
            </a:r>
          </a:p>
        </p:txBody>
      </p:sp>
      <p:sp>
        <p:nvSpPr>
          <p:cNvPr id="230" name="תיבת טקסט 229">
            <a:extLst>
              <a:ext uri="{FF2B5EF4-FFF2-40B4-BE49-F238E27FC236}">
                <a16:creationId xmlns:a16="http://schemas.microsoft.com/office/drawing/2014/main" id="{E0E70E3D-B769-46F4-A75E-78D268C2EDD1}"/>
              </a:ext>
            </a:extLst>
          </p:cNvPr>
          <p:cNvSpPr txBox="1"/>
          <p:nvPr/>
        </p:nvSpPr>
        <p:spPr>
          <a:xfrm>
            <a:off x="1100461" y="223662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כ"ג'</a:t>
            </a:r>
          </a:p>
        </p:txBody>
      </p:sp>
      <p:sp>
        <p:nvSpPr>
          <p:cNvPr id="231" name="תיבת טקסט 230">
            <a:extLst>
              <a:ext uri="{FF2B5EF4-FFF2-40B4-BE49-F238E27FC236}">
                <a16:creationId xmlns:a16="http://schemas.microsoft.com/office/drawing/2014/main" id="{28DCCB1F-44BC-4927-802A-CCD3D4F0BDA7}"/>
              </a:ext>
            </a:extLst>
          </p:cNvPr>
          <p:cNvSpPr txBox="1"/>
          <p:nvPr/>
        </p:nvSpPr>
        <p:spPr>
          <a:xfrm>
            <a:off x="408854" y="225941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כ"ד'</a:t>
            </a:r>
          </a:p>
        </p:txBody>
      </p:sp>
      <p:sp>
        <p:nvSpPr>
          <p:cNvPr id="232" name="תיבת טקסט 231">
            <a:extLst>
              <a:ext uri="{FF2B5EF4-FFF2-40B4-BE49-F238E27FC236}">
                <a16:creationId xmlns:a16="http://schemas.microsoft.com/office/drawing/2014/main" id="{01A2B2CA-FE95-469E-AE69-B2870E3F1573}"/>
              </a:ext>
            </a:extLst>
          </p:cNvPr>
          <p:cNvSpPr txBox="1"/>
          <p:nvPr/>
        </p:nvSpPr>
        <p:spPr>
          <a:xfrm>
            <a:off x="4376847" y="265188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כ"ה'</a:t>
            </a:r>
          </a:p>
        </p:txBody>
      </p:sp>
      <p:sp>
        <p:nvSpPr>
          <p:cNvPr id="233" name="תיבת טקסט 232">
            <a:extLst>
              <a:ext uri="{FF2B5EF4-FFF2-40B4-BE49-F238E27FC236}">
                <a16:creationId xmlns:a16="http://schemas.microsoft.com/office/drawing/2014/main" id="{A166BFDE-AFD9-4662-B045-36902F10DEA1}"/>
              </a:ext>
            </a:extLst>
          </p:cNvPr>
          <p:cNvSpPr txBox="1"/>
          <p:nvPr/>
        </p:nvSpPr>
        <p:spPr>
          <a:xfrm>
            <a:off x="3690743" y="2647288"/>
            <a:ext cx="60463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כ"ו</a:t>
            </a:r>
          </a:p>
        </p:txBody>
      </p:sp>
      <p:sp>
        <p:nvSpPr>
          <p:cNvPr id="234" name="תיבת טקסט 233">
            <a:extLst>
              <a:ext uri="{FF2B5EF4-FFF2-40B4-BE49-F238E27FC236}">
                <a16:creationId xmlns:a16="http://schemas.microsoft.com/office/drawing/2014/main" id="{D6A53B62-0F92-4F29-9513-7A434431F9DE}"/>
              </a:ext>
            </a:extLst>
          </p:cNvPr>
          <p:cNvSpPr txBox="1"/>
          <p:nvPr/>
        </p:nvSpPr>
        <p:spPr>
          <a:xfrm>
            <a:off x="3055049" y="264065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כ"ז'</a:t>
            </a:r>
          </a:p>
        </p:txBody>
      </p:sp>
      <p:sp>
        <p:nvSpPr>
          <p:cNvPr id="235" name="תיבת טקסט 234">
            <a:extLst>
              <a:ext uri="{FF2B5EF4-FFF2-40B4-BE49-F238E27FC236}">
                <a16:creationId xmlns:a16="http://schemas.microsoft.com/office/drawing/2014/main" id="{C89CCE55-C371-406D-82AF-9C4433DB12FF}"/>
              </a:ext>
            </a:extLst>
          </p:cNvPr>
          <p:cNvSpPr txBox="1"/>
          <p:nvPr/>
        </p:nvSpPr>
        <p:spPr>
          <a:xfrm>
            <a:off x="1760737" y="225982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כ"ב</a:t>
            </a:r>
          </a:p>
        </p:txBody>
      </p:sp>
      <p:sp>
        <p:nvSpPr>
          <p:cNvPr id="236" name="תיבת טקסט 235">
            <a:extLst>
              <a:ext uri="{FF2B5EF4-FFF2-40B4-BE49-F238E27FC236}">
                <a16:creationId xmlns:a16="http://schemas.microsoft.com/office/drawing/2014/main" id="{0B500D3E-5D85-4C8D-BF00-B54C36AFCC2D}"/>
              </a:ext>
            </a:extLst>
          </p:cNvPr>
          <p:cNvSpPr txBox="1"/>
          <p:nvPr/>
        </p:nvSpPr>
        <p:spPr>
          <a:xfrm>
            <a:off x="3752397" y="1543050"/>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237" name="תיבת טקסט 236">
            <a:extLst>
              <a:ext uri="{FF2B5EF4-FFF2-40B4-BE49-F238E27FC236}">
                <a16:creationId xmlns:a16="http://schemas.microsoft.com/office/drawing/2014/main" id="{3C2DAFCD-6B0F-4C9D-9D70-EC9A0E1F7134}"/>
              </a:ext>
            </a:extLst>
          </p:cNvPr>
          <p:cNvSpPr txBox="1"/>
          <p:nvPr/>
        </p:nvSpPr>
        <p:spPr>
          <a:xfrm>
            <a:off x="4426307" y="1495482"/>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238" name="תיבת טקסט 237">
            <a:extLst>
              <a:ext uri="{FF2B5EF4-FFF2-40B4-BE49-F238E27FC236}">
                <a16:creationId xmlns:a16="http://schemas.microsoft.com/office/drawing/2014/main" id="{86F83927-5089-4DAE-8EC2-FE2635A26339}"/>
              </a:ext>
            </a:extLst>
          </p:cNvPr>
          <p:cNvSpPr txBox="1"/>
          <p:nvPr/>
        </p:nvSpPr>
        <p:spPr>
          <a:xfrm>
            <a:off x="479925" y="115573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239" name="תיבת טקסט 238">
            <a:extLst>
              <a:ext uri="{FF2B5EF4-FFF2-40B4-BE49-F238E27FC236}">
                <a16:creationId xmlns:a16="http://schemas.microsoft.com/office/drawing/2014/main" id="{21D4C27A-5050-4D29-9351-8DF34B7E06C8}"/>
              </a:ext>
            </a:extLst>
          </p:cNvPr>
          <p:cNvSpPr txBox="1"/>
          <p:nvPr/>
        </p:nvSpPr>
        <p:spPr>
          <a:xfrm>
            <a:off x="1053812" y="1094127"/>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240" name="תיבת טקסט 239">
            <a:extLst>
              <a:ext uri="{FF2B5EF4-FFF2-40B4-BE49-F238E27FC236}">
                <a16:creationId xmlns:a16="http://schemas.microsoft.com/office/drawing/2014/main" id="{56839E6E-286A-4499-84D9-DB82254D1839}"/>
              </a:ext>
            </a:extLst>
          </p:cNvPr>
          <p:cNvSpPr txBox="1"/>
          <p:nvPr/>
        </p:nvSpPr>
        <p:spPr>
          <a:xfrm>
            <a:off x="4388690" y="188652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י"א</a:t>
            </a:r>
          </a:p>
        </p:txBody>
      </p:sp>
      <p:sp>
        <p:nvSpPr>
          <p:cNvPr id="241" name="תיבת טקסט 240">
            <a:extLst>
              <a:ext uri="{FF2B5EF4-FFF2-40B4-BE49-F238E27FC236}">
                <a16:creationId xmlns:a16="http://schemas.microsoft.com/office/drawing/2014/main" id="{CF71471C-03FA-4F2D-86A7-6411B77222A9}"/>
              </a:ext>
            </a:extLst>
          </p:cNvPr>
          <p:cNvSpPr txBox="1"/>
          <p:nvPr/>
        </p:nvSpPr>
        <p:spPr>
          <a:xfrm>
            <a:off x="449714" y="1511656"/>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a:t>
            </a:r>
          </a:p>
        </p:txBody>
      </p:sp>
      <p:sp>
        <p:nvSpPr>
          <p:cNvPr id="242" name="תיבת טקסט 241">
            <a:extLst>
              <a:ext uri="{FF2B5EF4-FFF2-40B4-BE49-F238E27FC236}">
                <a16:creationId xmlns:a16="http://schemas.microsoft.com/office/drawing/2014/main" id="{6CA5D3F4-78FC-4867-85B0-F2BAF27CA9BE}"/>
              </a:ext>
            </a:extLst>
          </p:cNvPr>
          <p:cNvSpPr txBox="1"/>
          <p:nvPr/>
        </p:nvSpPr>
        <p:spPr>
          <a:xfrm>
            <a:off x="1098766" y="1511094"/>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a:t>
            </a:r>
          </a:p>
        </p:txBody>
      </p:sp>
      <p:sp>
        <p:nvSpPr>
          <p:cNvPr id="243" name="תיבת טקסט 242">
            <a:extLst>
              <a:ext uri="{FF2B5EF4-FFF2-40B4-BE49-F238E27FC236}">
                <a16:creationId xmlns:a16="http://schemas.microsoft.com/office/drawing/2014/main" id="{2F1048FA-8484-42A3-8974-87F1B23E6105}"/>
              </a:ext>
            </a:extLst>
          </p:cNvPr>
          <p:cNvSpPr txBox="1"/>
          <p:nvPr/>
        </p:nvSpPr>
        <p:spPr>
          <a:xfrm>
            <a:off x="1847338" y="1561160"/>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ח'</a:t>
            </a:r>
          </a:p>
        </p:txBody>
      </p:sp>
      <p:sp>
        <p:nvSpPr>
          <p:cNvPr id="244" name="תיבת טקסט 243">
            <a:extLst>
              <a:ext uri="{FF2B5EF4-FFF2-40B4-BE49-F238E27FC236}">
                <a16:creationId xmlns:a16="http://schemas.microsoft.com/office/drawing/2014/main" id="{D9E229EA-8E2E-4DA0-99C8-1585E7BCF3DB}"/>
              </a:ext>
            </a:extLst>
          </p:cNvPr>
          <p:cNvSpPr txBox="1"/>
          <p:nvPr/>
        </p:nvSpPr>
        <p:spPr>
          <a:xfrm>
            <a:off x="2490071" y="1536262"/>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245" name="תיבת טקסט 244">
            <a:extLst>
              <a:ext uri="{FF2B5EF4-FFF2-40B4-BE49-F238E27FC236}">
                <a16:creationId xmlns:a16="http://schemas.microsoft.com/office/drawing/2014/main" id="{96A16789-BA01-4126-8E46-FE19D50DC21C}"/>
              </a:ext>
            </a:extLst>
          </p:cNvPr>
          <p:cNvSpPr txBox="1"/>
          <p:nvPr/>
        </p:nvSpPr>
        <p:spPr>
          <a:xfrm>
            <a:off x="3118698" y="1536262"/>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246" name="תיבת טקסט 245">
            <a:extLst>
              <a:ext uri="{FF2B5EF4-FFF2-40B4-BE49-F238E27FC236}">
                <a16:creationId xmlns:a16="http://schemas.microsoft.com/office/drawing/2014/main" id="{4FBD7F1F-04AC-4C0F-A5E0-F55548BD6960}"/>
              </a:ext>
            </a:extLst>
          </p:cNvPr>
          <p:cNvSpPr txBox="1"/>
          <p:nvPr/>
        </p:nvSpPr>
        <p:spPr>
          <a:xfrm>
            <a:off x="3057785" y="1873272"/>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י"ג'</a:t>
            </a:r>
          </a:p>
        </p:txBody>
      </p:sp>
      <p:sp>
        <p:nvSpPr>
          <p:cNvPr id="247" name="תיבת טקסט 246">
            <a:extLst>
              <a:ext uri="{FF2B5EF4-FFF2-40B4-BE49-F238E27FC236}">
                <a16:creationId xmlns:a16="http://schemas.microsoft.com/office/drawing/2014/main" id="{9BC17CA7-F96E-4478-BFDE-B8FC3CDD15A2}"/>
              </a:ext>
            </a:extLst>
          </p:cNvPr>
          <p:cNvSpPr txBox="1"/>
          <p:nvPr/>
        </p:nvSpPr>
        <p:spPr>
          <a:xfrm>
            <a:off x="3727003" y="187500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י"ב</a:t>
            </a:r>
          </a:p>
        </p:txBody>
      </p:sp>
      <p:sp>
        <p:nvSpPr>
          <p:cNvPr id="248" name="תיבת טקסט 247">
            <a:extLst>
              <a:ext uri="{FF2B5EF4-FFF2-40B4-BE49-F238E27FC236}">
                <a16:creationId xmlns:a16="http://schemas.microsoft.com/office/drawing/2014/main" id="{169D2FF1-F197-4DDB-84FA-E3672645A932}"/>
              </a:ext>
            </a:extLst>
          </p:cNvPr>
          <p:cNvSpPr txBox="1"/>
          <p:nvPr/>
        </p:nvSpPr>
        <p:spPr>
          <a:xfrm>
            <a:off x="1750160" y="2642903"/>
            <a:ext cx="430181"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כ"ט</a:t>
            </a:r>
          </a:p>
        </p:txBody>
      </p:sp>
      <p:sp>
        <p:nvSpPr>
          <p:cNvPr id="249" name="תיבת טקסט 248">
            <a:extLst>
              <a:ext uri="{FF2B5EF4-FFF2-40B4-BE49-F238E27FC236}">
                <a16:creationId xmlns:a16="http://schemas.microsoft.com/office/drawing/2014/main" id="{D8A89D13-4D24-413D-8379-1F20AD8CD777}"/>
              </a:ext>
            </a:extLst>
          </p:cNvPr>
          <p:cNvSpPr txBox="1"/>
          <p:nvPr/>
        </p:nvSpPr>
        <p:spPr>
          <a:xfrm>
            <a:off x="1792244" y="1111740"/>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ניסן</a:t>
            </a:r>
          </a:p>
        </p:txBody>
      </p:sp>
      <p:sp>
        <p:nvSpPr>
          <p:cNvPr id="251" name="תיבת טקסט 250">
            <a:extLst>
              <a:ext uri="{FF2B5EF4-FFF2-40B4-BE49-F238E27FC236}">
                <a16:creationId xmlns:a16="http://schemas.microsoft.com/office/drawing/2014/main" id="{194B5CBC-72B3-43B8-B6A3-37F8B9271348}"/>
              </a:ext>
            </a:extLst>
          </p:cNvPr>
          <p:cNvSpPr txBox="1"/>
          <p:nvPr/>
        </p:nvSpPr>
        <p:spPr>
          <a:xfrm>
            <a:off x="1444519" y="3317196"/>
            <a:ext cx="900181" cy="369332"/>
          </a:xfrm>
          <a:prstGeom prst="rect">
            <a:avLst/>
          </a:prstGeom>
          <a:noFill/>
        </p:spPr>
        <p:txBody>
          <a:bodyPr wrap="square" rtlCol="1">
            <a:spAutoFit/>
          </a:bodyPr>
          <a:lstStyle/>
          <a:p>
            <a:endParaRPr lang="he-IL" dirty="0"/>
          </a:p>
        </p:txBody>
      </p:sp>
      <p:sp>
        <p:nvSpPr>
          <p:cNvPr id="252" name="תיבת טקסט 251">
            <a:extLst>
              <a:ext uri="{FF2B5EF4-FFF2-40B4-BE49-F238E27FC236}">
                <a16:creationId xmlns:a16="http://schemas.microsoft.com/office/drawing/2014/main" id="{601CC306-74A3-46DB-BAB8-D37796DA5939}"/>
              </a:ext>
            </a:extLst>
          </p:cNvPr>
          <p:cNvSpPr txBox="1"/>
          <p:nvPr/>
        </p:nvSpPr>
        <p:spPr>
          <a:xfrm>
            <a:off x="1113744" y="263941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ל'</a:t>
            </a:r>
          </a:p>
        </p:txBody>
      </p:sp>
      <p:graphicFrame>
        <p:nvGraphicFramePr>
          <p:cNvPr id="253" name="טבלה 2">
            <a:extLst>
              <a:ext uri="{FF2B5EF4-FFF2-40B4-BE49-F238E27FC236}">
                <a16:creationId xmlns:a16="http://schemas.microsoft.com/office/drawing/2014/main" id="{452E9FDD-59A4-446A-975D-AB2769BEF310}"/>
              </a:ext>
            </a:extLst>
          </p:cNvPr>
          <p:cNvGraphicFramePr>
            <a:graphicFrameLocks noGrp="1"/>
          </p:cNvGraphicFramePr>
          <p:nvPr>
            <p:extLst>
              <p:ext uri="{D42A27DB-BD31-4B8C-83A1-F6EECF244321}">
                <p14:modId xmlns:p14="http://schemas.microsoft.com/office/powerpoint/2010/main" val="722549003"/>
              </p:ext>
            </p:extLst>
          </p:nvPr>
        </p:nvGraphicFramePr>
        <p:xfrm>
          <a:off x="6391158" y="4033234"/>
          <a:ext cx="4704651" cy="2300514"/>
        </p:xfrm>
        <a:graphic>
          <a:graphicData uri="http://schemas.openxmlformats.org/drawingml/2006/table">
            <a:tbl>
              <a:tblPr rtl="1" firstRow="1" bandRow="1">
                <a:tableStyleId>{616DA210-FB5B-4158-B5E0-FEB733F419BA}</a:tableStyleId>
              </a:tblPr>
              <a:tblGrid>
                <a:gridCol w="672093">
                  <a:extLst>
                    <a:ext uri="{9D8B030D-6E8A-4147-A177-3AD203B41FA5}">
                      <a16:colId xmlns:a16="http://schemas.microsoft.com/office/drawing/2014/main" val="3885002499"/>
                    </a:ext>
                  </a:extLst>
                </a:gridCol>
                <a:gridCol w="67209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72093">
                  <a:extLst>
                    <a:ext uri="{9D8B030D-6E8A-4147-A177-3AD203B41FA5}">
                      <a16:colId xmlns:a16="http://schemas.microsoft.com/office/drawing/2014/main" val="281552000"/>
                    </a:ext>
                  </a:extLst>
                </a:gridCol>
                <a:gridCol w="672093">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552561816"/>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3196011528"/>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18724781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274472519"/>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97016927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4287016371"/>
                  </a:ext>
                </a:extLst>
              </a:tr>
            </a:tbl>
          </a:graphicData>
        </a:graphic>
      </p:graphicFrame>
      <p:sp>
        <p:nvSpPr>
          <p:cNvPr id="254" name="תיבת טקסט 253">
            <a:extLst>
              <a:ext uri="{FF2B5EF4-FFF2-40B4-BE49-F238E27FC236}">
                <a16:creationId xmlns:a16="http://schemas.microsoft.com/office/drawing/2014/main" id="{23D9CCB5-E4DD-4E30-A87A-ADD77B14A5E6}"/>
              </a:ext>
            </a:extLst>
          </p:cNvPr>
          <p:cNvSpPr txBox="1"/>
          <p:nvPr/>
        </p:nvSpPr>
        <p:spPr>
          <a:xfrm>
            <a:off x="7174894" y="4100148"/>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255" name="תיבת טקסט 254">
            <a:extLst>
              <a:ext uri="{FF2B5EF4-FFF2-40B4-BE49-F238E27FC236}">
                <a16:creationId xmlns:a16="http://schemas.microsoft.com/office/drawing/2014/main" id="{64837402-D4AD-4C44-9C48-799DCE852CA6}"/>
              </a:ext>
            </a:extLst>
          </p:cNvPr>
          <p:cNvSpPr txBox="1"/>
          <p:nvPr/>
        </p:nvSpPr>
        <p:spPr>
          <a:xfrm>
            <a:off x="7771367" y="4100148"/>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256" name="תיבת טקסט 255">
            <a:extLst>
              <a:ext uri="{FF2B5EF4-FFF2-40B4-BE49-F238E27FC236}">
                <a16:creationId xmlns:a16="http://schemas.microsoft.com/office/drawing/2014/main" id="{5959AEE6-A961-4EA1-9D1B-81A477454A53}"/>
              </a:ext>
            </a:extLst>
          </p:cNvPr>
          <p:cNvSpPr txBox="1"/>
          <p:nvPr/>
        </p:nvSpPr>
        <p:spPr>
          <a:xfrm>
            <a:off x="8533727" y="4110597"/>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257" name="תיבת טקסט 256">
            <a:extLst>
              <a:ext uri="{FF2B5EF4-FFF2-40B4-BE49-F238E27FC236}">
                <a16:creationId xmlns:a16="http://schemas.microsoft.com/office/drawing/2014/main" id="{9FB518CF-1B1A-4739-93EC-2A80675A5880}"/>
              </a:ext>
            </a:extLst>
          </p:cNvPr>
          <p:cNvSpPr txBox="1"/>
          <p:nvPr/>
        </p:nvSpPr>
        <p:spPr>
          <a:xfrm>
            <a:off x="9176469" y="4110597"/>
            <a:ext cx="52672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שלישי</a:t>
            </a:r>
          </a:p>
        </p:txBody>
      </p:sp>
      <p:sp>
        <p:nvSpPr>
          <p:cNvPr id="258" name="תיבת טקסט 257">
            <a:extLst>
              <a:ext uri="{FF2B5EF4-FFF2-40B4-BE49-F238E27FC236}">
                <a16:creationId xmlns:a16="http://schemas.microsoft.com/office/drawing/2014/main" id="{6863CB6B-F25B-4A7D-A671-507199A37A61}"/>
              </a:ext>
            </a:extLst>
          </p:cNvPr>
          <p:cNvSpPr txBox="1"/>
          <p:nvPr/>
        </p:nvSpPr>
        <p:spPr>
          <a:xfrm>
            <a:off x="9892870" y="4110597"/>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259" name="תיבת טקסט 258">
            <a:extLst>
              <a:ext uri="{FF2B5EF4-FFF2-40B4-BE49-F238E27FC236}">
                <a16:creationId xmlns:a16="http://schemas.microsoft.com/office/drawing/2014/main" id="{7BDADF78-88FA-4563-9577-3F91A7B3191E}"/>
              </a:ext>
            </a:extLst>
          </p:cNvPr>
          <p:cNvSpPr txBox="1"/>
          <p:nvPr/>
        </p:nvSpPr>
        <p:spPr>
          <a:xfrm>
            <a:off x="10511860" y="4120385"/>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260" name="תיבת טקסט 259">
            <a:extLst>
              <a:ext uri="{FF2B5EF4-FFF2-40B4-BE49-F238E27FC236}">
                <a16:creationId xmlns:a16="http://schemas.microsoft.com/office/drawing/2014/main" id="{C54BD779-52CB-49F2-B232-589A746CCA9E}"/>
              </a:ext>
            </a:extLst>
          </p:cNvPr>
          <p:cNvSpPr txBox="1"/>
          <p:nvPr/>
        </p:nvSpPr>
        <p:spPr>
          <a:xfrm>
            <a:off x="6498240" y="4120385"/>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261" name="תיבת טקסט 260">
            <a:extLst>
              <a:ext uri="{FF2B5EF4-FFF2-40B4-BE49-F238E27FC236}">
                <a16:creationId xmlns:a16="http://schemas.microsoft.com/office/drawing/2014/main" id="{2BECA9E9-617F-4845-B810-EB21C8DB4712}"/>
              </a:ext>
            </a:extLst>
          </p:cNvPr>
          <p:cNvSpPr txBox="1"/>
          <p:nvPr/>
        </p:nvSpPr>
        <p:spPr>
          <a:xfrm>
            <a:off x="6506475" y="529570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ט"ו</a:t>
            </a:r>
          </a:p>
        </p:txBody>
      </p:sp>
      <p:sp>
        <p:nvSpPr>
          <p:cNvPr id="262" name="תיבת טקסט 261">
            <a:extLst>
              <a:ext uri="{FF2B5EF4-FFF2-40B4-BE49-F238E27FC236}">
                <a16:creationId xmlns:a16="http://schemas.microsoft.com/office/drawing/2014/main" id="{E7B848D7-BCE2-4CA4-A58E-B8ECAF05A256}"/>
              </a:ext>
            </a:extLst>
          </p:cNvPr>
          <p:cNvSpPr txBox="1"/>
          <p:nvPr/>
        </p:nvSpPr>
        <p:spPr>
          <a:xfrm>
            <a:off x="7138277" y="5273713"/>
            <a:ext cx="555117"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"יד</a:t>
            </a:r>
          </a:p>
        </p:txBody>
      </p:sp>
      <p:sp>
        <p:nvSpPr>
          <p:cNvPr id="263" name="תיבת טקסט 262">
            <a:extLst>
              <a:ext uri="{FF2B5EF4-FFF2-40B4-BE49-F238E27FC236}">
                <a16:creationId xmlns:a16="http://schemas.microsoft.com/office/drawing/2014/main" id="{8FA2B366-A15D-40B7-8FDB-912EB95F7319}"/>
              </a:ext>
            </a:extLst>
          </p:cNvPr>
          <p:cNvSpPr txBox="1"/>
          <p:nvPr/>
        </p:nvSpPr>
        <p:spPr>
          <a:xfrm>
            <a:off x="8503682" y="561979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י"ט'</a:t>
            </a:r>
          </a:p>
        </p:txBody>
      </p:sp>
      <p:sp>
        <p:nvSpPr>
          <p:cNvPr id="264" name="תיבת טקסט 263">
            <a:extLst>
              <a:ext uri="{FF2B5EF4-FFF2-40B4-BE49-F238E27FC236}">
                <a16:creationId xmlns:a16="http://schemas.microsoft.com/office/drawing/2014/main" id="{D3291533-1B4D-4175-B4BE-84EDDB76E3A8}"/>
              </a:ext>
            </a:extLst>
          </p:cNvPr>
          <p:cNvSpPr txBox="1"/>
          <p:nvPr/>
        </p:nvSpPr>
        <p:spPr>
          <a:xfrm>
            <a:off x="9189718" y="561979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י"ח'</a:t>
            </a:r>
          </a:p>
        </p:txBody>
      </p:sp>
      <p:sp>
        <p:nvSpPr>
          <p:cNvPr id="265" name="תיבת טקסט 264">
            <a:extLst>
              <a:ext uri="{FF2B5EF4-FFF2-40B4-BE49-F238E27FC236}">
                <a16:creationId xmlns:a16="http://schemas.microsoft.com/office/drawing/2014/main" id="{9135443C-4014-4B56-A102-14EAE28E599D}"/>
              </a:ext>
            </a:extLst>
          </p:cNvPr>
          <p:cNvSpPr txBox="1"/>
          <p:nvPr/>
        </p:nvSpPr>
        <p:spPr>
          <a:xfrm>
            <a:off x="9819125" y="563490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י"ז'</a:t>
            </a:r>
          </a:p>
        </p:txBody>
      </p:sp>
      <p:sp>
        <p:nvSpPr>
          <p:cNvPr id="266" name="תיבת טקסט 265">
            <a:extLst>
              <a:ext uri="{FF2B5EF4-FFF2-40B4-BE49-F238E27FC236}">
                <a16:creationId xmlns:a16="http://schemas.microsoft.com/office/drawing/2014/main" id="{1C75ABEF-8B96-4FB2-9932-2C9110A8556E}"/>
              </a:ext>
            </a:extLst>
          </p:cNvPr>
          <p:cNvSpPr txBox="1"/>
          <p:nvPr/>
        </p:nvSpPr>
        <p:spPr>
          <a:xfrm>
            <a:off x="10464721" y="567265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ט"ז'</a:t>
            </a:r>
          </a:p>
        </p:txBody>
      </p:sp>
      <p:sp>
        <p:nvSpPr>
          <p:cNvPr id="267" name="תיבת טקסט 266">
            <a:extLst>
              <a:ext uri="{FF2B5EF4-FFF2-40B4-BE49-F238E27FC236}">
                <a16:creationId xmlns:a16="http://schemas.microsoft.com/office/drawing/2014/main" id="{A944BB02-A705-437A-BA77-2103095F6D3D}"/>
              </a:ext>
            </a:extLst>
          </p:cNvPr>
          <p:cNvSpPr txBox="1"/>
          <p:nvPr/>
        </p:nvSpPr>
        <p:spPr>
          <a:xfrm>
            <a:off x="7188239" y="560295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כ"א'</a:t>
            </a:r>
          </a:p>
        </p:txBody>
      </p:sp>
      <p:sp>
        <p:nvSpPr>
          <p:cNvPr id="268" name="תיבת טקסט 267">
            <a:extLst>
              <a:ext uri="{FF2B5EF4-FFF2-40B4-BE49-F238E27FC236}">
                <a16:creationId xmlns:a16="http://schemas.microsoft.com/office/drawing/2014/main" id="{37FBA27B-5C8B-412C-9D51-A6FFB8D8B10E}"/>
              </a:ext>
            </a:extLst>
          </p:cNvPr>
          <p:cNvSpPr txBox="1"/>
          <p:nvPr/>
        </p:nvSpPr>
        <p:spPr>
          <a:xfrm>
            <a:off x="7879216" y="561720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a:t>
            </a:r>
          </a:p>
        </p:txBody>
      </p:sp>
      <p:sp>
        <p:nvSpPr>
          <p:cNvPr id="269" name="תיבת טקסט 268">
            <a:extLst>
              <a:ext uri="{FF2B5EF4-FFF2-40B4-BE49-F238E27FC236}">
                <a16:creationId xmlns:a16="http://schemas.microsoft.com/office/drawing/2014/main" id="{1FC443CE-9C3E-4A8A-BE12-D65061B9A142}"/>
              </a:ext>
            </a:extLst>
          </p:cNvPr>
          <p:cNvSpPr txBox="1"/>
          <p:nvPr/>
        </p:nvSpPr>
        <p:spPr>
          <a:xfrm>
            <a:off x="7119255" y="6020272"/>
            <a:ext cx="464685"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כ"ח</a:t>
            </a:r>
          </a:p>
        </p:txBody>
      </p:sp>
      <p:sp>
        <p:nvSpPr>
          <p:cNvPr id="270" name="תיבת טקסט 269">
            <a:extLst>
              <a:ext uri="{FF2B5EF4-FFF2-40B4-BE49-F238E27FC236}">
                <a16:creationId xmlns:a16="http://schemas.microsoft.com/office/drawing/2014/main" id="{4309E403-4802-445E-8716-8E4E5F2662BA}"/>
              </a:ext>
            </a:extLst>
          </p:cNvPr>
          <p:cNvSpPr txBox="1"/>
          <p:nvPr/>
        </p:nvSpPr>
        <p:spPr>
          <a:xfrm>
            <a:off x="10452162" y="605735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כ"ג'</a:t>
            </a:r>
          </a:p>
        </p:txBody>
      </p:sp>
      <p:sp>
        <p:nvSpPr>
          <p:cNvPr id="271" name="תיבת טקסט 270">
            <a:extLst>
              <a:ext uri="{FF2B5EF4-FFF2-40B4-BE49-F238E27FC236}">
                <a16:creationId xmlns:a16="http://schemas.microsoft.com/office/drawing/2014/main" id="{8946D1BE-AD6A-4F0E-B621-CCBAD5AA4C71}"/>
              </a:ext>
            </a:extLst>
          </p:cNvPr>
          <p:cNvSpPr txBox="1"/>
          <p:nvPr/>
        </p:nvSpPr>
        <p:spPr>
          <a:xfrm>
            <a:off x="9797556" y="604971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כ"ד'</a:t>
            </a:r>
          </a:p>
        </p:txBody>
      </p:sp>
      <p:sp>
        <p:nvSpPr>
          <p:cNvPr id="272" name="תיבת טקסט 271">
            <a:extLst>
              <a:ext uri="{FF2B5EF4-FFF2-40B4-BE49-F238E27FC236}">
                <a16:creationId xmlns:a16="http://schemas.microsoft.com/office/drawing/2014/main" id="{283D03DF-5BA7-4C70-88EE-32CF33D50E74}"/>
              </a:ext>
            </a:extLst>
          </p:cNvPr>
          <p:cNvSpPr txBox="1"/>
          <p:nvPr/>
        </p:nvSpPr>
        <p:spPr>
          <a:xfrm>
            <a:off x="9050988" y="6036308"/>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כ"ה'</a:t>
            </a:r>
          </a:p>
        </p:txBody>
      </p:sp>
      <p:sp>
        <p:nvSpPr>
          <p:cNvPr id="273" name="תיבת טקסט 272">
            <a:extLst>
              <a:ext uri="{FF2B5EF4-FFF2-40B4-BE49-F238E27FC236}">
                <a16:creationId xmlns:a16="http://schemas.microsoft.com/office/drawing/2014/main" id="{3BF28146-7785-4163-A3B4-59EEBE445BA2}"/>
              </a:ext>
            </a:extLst>
          </p:cNvPr>
          <p:cNvSpPr txBox="1"/>
          <p:nvPr/>
        </p:nvSpPr>
        <p:spPr>
          <a:xfrm>
            <a:off x="8364884" y="6031709"/>
            <a:ext cx="60463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כ"ו</a:t>
            </a:r>
          </a:p>
        </p:txBody>
      </p:sp>
      <p:sp>
        <p:nvSpPr>
          <p:cNvPr id="274" name="תיבת טקסט 273">
            <a:extLst>
              <a:ext uri="{FF2B5EF4-FFF2-40B4-BE49-F238E27FC236}">
                <a16:creationId xmlns:a16="http://schemas.microsoft.com/office/drawing/2014/main" id="{50BF8994-7CBF-4665-B4A9-FC815B9106CC}"/>
              </a:ext>
            </a:extLst>
          </p:cNvPr>
          <p:cNvSpPr txBox="1"/>
          <p:nvPr/>
        </p:nvSpPr>
        <p:spPr>
          <a:xfrm>
            <a:off x="7729190" y="602507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כ"ז'</a:t>
            </a:r>
          </a:p>
        </p:txBody>
      </p:sp>
      <p:sp>
        <p:nvSpPr>
          <p:cNvPr id="275" name="תיבת טקסט 274">
            <a:extLst>
              <a:ext uri="{FF2B5EF4-FFF2-40B4-BE49-F238E27FC236}">
                <a16:creationId xmlns:a16="http://schemas.microsoft.com/office/drawing/2014/main" id="{7B3DC3A8-D52A-4458-AC2C-8C88F3D45F18}"/>
              </a:ext>
            </a:extLst>
          </p:cNvPr>
          <p:cNvSpPr txBox="1"/>
          <p:nvPr/>
        </p:nvSpPr>
        <p:spPr>
          <a:xfrm>
            <a:off x="6494706" y="562615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כ"ב</a:t>
            </a:r>
          </a:p>
        </p:txBody>
      </p:sp>
      <p:sp>
        <p:nvSpPr>
          <p:cNvPr id="276" name="תיבת טקסט 275">
            <a:extLst>
              <a:ext uri="{FF2B5EF4-FFF2-40B4-BE49-F238E27FC236}">
                <a16:creationId xmlns:a16="http://schemas.microsoft.com/office/drawing/2014/main" id="{1DBEFFCA-DE8E-414D-85BE-4017DB14C048}"/>
              </a:ext>
            </a:extLst>
          </p:cNvPr>
          <p:cNvSpPr txBox="1"/>
          <p:nvPr/>
        </p:nvSpPr>
        <p:spPr>
          <a:xfrm>
            <a:off x="8371989" y="490689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277" name="תיבת טקסט 276">
            <a:extLst>
              <a:ext uri="{FF2B5EF4-FFF2-40B4-BE49-F238E27FC236}">
                <a16:creationId xmlns:a16="http://schemas.microsoft.com/office/drawing/2014/main" id="{EA33B2D3-2A3D-4DC2-85A9-FEA842CD376C}"/>
              </a:ext>
            </a:extLst>
          </p:cNvPr>
          <p:cNvSpPr txBox="1"/>
          <p:nvPr/>
        </p:nvSpPr>
        <p:spPr>
          <a:xfrm>
            <a:off x="9045899" y="4859329"/>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278" name="תיבת טקסט 277">
            <a:extLst>
              <a:ext uri="{FF2B5EF4-FFF2-40B4-BE49-F238E27FC236}">
                <a16:creationId xmlns:a16="http://schemas.microsoft.com/office/drawing/2014/main" id="{75543126-AAAF-4F74-9F33-4DB1D549FFC1}"/>
              </a:ext>
            </a:extLst>
          </p:cNvPr>
          <p:cNvSpPr txBox="1"/>
          <p:nvPr/>
        </p:nvSpPr>
        <p:spPr>
          <a:xfrm>
            <a:off x="9774427" y="486317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279" name="תיבת טקסט 278">
            <a:extLst>
              <a:ext uri="{FF2B5EF4-FFF2-40B4-BE49-F238E27FC236}">
                <a16:creationId xmlns:a16="http://schemas.microsoft.com/office/drawing/2014/main" id="{46416016-49F4-4379-860E-EE5FA57833C7}"/>
              </a:ext>
            </a:extLst>
          </p:cNvPr>
          <p:cNvSpPr txBox="1"/>
          <p:nvPr/>
        </p:nvSpPr>
        <p:spPr>
          <a:xfrm>
            <a:off x="10470082" y="4847707"/>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280" name="תיבת טקסט 279">
            <a:extLst>
              <a:ext uri="{FF2B5EF4-FFF2-40B4-BE49-F238E27FC236}">
                <a16:creationId xmlns:a16="http://schemas.microsoft.com/office/drawing/2014/main" id="{5F1381A9-29AF-4A40-B770-7B0010E53145}"/>
              </a:ext>
            </a:extLst>
          </p:cNvPr>
          <p:cNvSpPr txBox="1"/>
          <p:nvPr/>
        </p:nvSpPr>
        <p:spPr>
          <a:xfrm>
            <a:off x="9151266" y="5282934"/>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י"א</a:t>
            </a:r>
          </a:p>
        </p:txBody>
      </p:sp>
      <p:sp>
        <p:nvSpPr>
          <p:cNvPr id="281" name="תיבת טקסט 280">
            <a:extLst>
              <a:ext uri="{FF2B5EF4-FFF2-40B4-BE49-F238E27FC236}">
                <a16:creationId xmlns:a16="http://schemas.microsoft.com/office/drawing/2014/main" id="{B5F2134F-E00E-46DA-B519-CA495FDBBF22}"/>
              </a:ext>
            </a:extLst>
          </p:cNvPr>
          <p:cNvSpPr txBox="1"/>
          <p:nvPr/>
        </p:nvSpPr>
        <p:spPr>
          <a:xfrm>
            <a:off x="9812953" y="528403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a:t>
            </a:r>
          </a:p>
        </p:txBody>
      </p:sp>
      <p:sp>
        <p:nvSpPr>
          <p:cNvPr id="282" name="תיבת טקסט 281">
            <a:extLst>
              <a:ext uri="{FF2B5EF4-FFF2-40B4-BE49-F238E27FC236}">
                <a16:creationId xmlns:a16="http://schemas.microsoft.com/office/drawing/2014/main" id="{AC9A5DAE-B59D-4836-BAAA-595B320FB9B6}"/>
              </a:ext>
            </a:extLst>
          </p:cNvPr>
          <p:cNvSpPr txBox="1"/>
          <p:nvPr/>
        </p:nvSpPr>
        <p:spPr>
          <a:xfrm>
            <a:off x="10503048" y="5282934"/>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a:t>
            </a:r>
          </a:p>
        </p:txBody>
      </p:sp>
      <p:sp>
        <p:nvSpPr>
          <p:cNvPr id="283" name="תיבת טקסט 282">
            <a:extLst>
              <a:ext uri="{FF2B5EF4-FFF2-40B4-BE49-F238E27FC236}">
                <a16:creationId xmlns:a16="http://schemas.microsoft.com/office/drawing/2014/main" id="{BD41D66C-03D0-4058-9A51-097A47010C9B}"/>
              </a:ext>
            </a:extLst>
          </p:cNvPr>
          <p:cNvSpPr txBox="1"/>
          <p:nvPr/>
        </p:nvSpPr>
        <p:spPr>
          <a:xfrm>
            <a:off x="6466930" y="492500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ח'</a:t>
            </a:r>
          </a:p>
        </p:txBody>
      </p:sp>
      <p:sp>
        <p:nvSpPr>
          <p:cNvPr id="284" name="תיבת טקסט 283">
            <a:extLst>
              <a:ext uri="{FF2B5EF4-FFF2-40B4-BE49-F238E27FC236}">
                <a16:creationId xmlns:a16="http://schemas.microsoft.com/office/drawing/2014/main" id="{8BC3FF1D-E33C-4A1A-94E6-577E8D6C0194}"/>
              </a:ext>
            </a:extLst>
          </p:cNvPr>
          <p:cNvSpPr txBox="1"/>
          <p:nvPr/>
        </p:nvSpPr>
        <p:spPr>
          <a:xfrm>
            <a:off x="7109663" y="490010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285" name="תיבת טקסט 284">
            <a:extLst>
              <a:ext uri="{FF2B5EF4-FFF2-40B4-BE49-F238E27FC236}">
                <a16:creationId xmlns:a16="http://schemas.microsoft.com/office/drawing/2014/main" id="{0633F4BC-70C6-4874-9192-DE50ABBE19EE}"/>
              </a:ext>
            </a:extLst>
          </p:cNvPr>
          <p:cNvSpPr txBox="1"/>
          <p:nvPr/>
        </p:nvSpPr>
        <p:spPr>
          <a:xfrm>
            <a:off x="7738290" y="490010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286" name="תיבת טקסט 285">
            <a:extLst>
              <a:ext uri="{FF2B5EF4-FFF2-40B4-BE49-F238E27FC236}">
                <a16:creationId xmlns:a16="http://schemas.microsoft.com/office/drawing/2014/main" id="{5E9A2923-4110-48D5-8E9B-155B74D21E5C}"/>
              </a:ext>
            </a:extLst>
          </p:cNvPr>
          <p:cNvSpPr txBox="1"/>
          <p:nvPr/>
        </p:nvSpPr>
        <p:spPr>
          <a:xfrm>
            <a:off x="7820361" y="526967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י"ג'</a:t>
            </a:r>
          </a:p>
        </p:txBody>
      </p:sp>
      <p:sp>
        <p:nvSpPr>
          <p:cNvPr id="287" name="תיבת טקסט 286">
            <a:extLst>
              <a:ext uri="{FF2B5EF4-FFF2-40B4-BE49-F238E27FC236}">
                <a16:creationId xmlns:a16="http://schemas.microsoft.com/office/drawing/2014/main" id="{2B05BDC8-350B-43B8-BB5C-0733EB3388C6}"/>
              </a:ext>
            </a:extLst>
          </p:cNvPr>
          <p:cNvSpPr txBox="1"/>
          <p:nvPr/>
        </p:nvSpPr>
        <p:spPr>
          <a:xfrm>
            <a:off x="8489579" y="5271415"/>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י"ב</a:t>
            </a:r>
          </a:p>
        </p:txBody>
      </p:sp>
      <p:sp>
        <p:nvSpPr>
          <p:cNvPr id="288" name="תיבת טקסט 287">
            <a:extLst>
              <a:ext uri="{FF2B5EF4-FFF2-40B4-BE49-F238E27FC236}">
                <a16:creationId xmlns:a16="http://schemas.microsoft.com/office/drawing/2014/main" id="{F080DD9E-0E50-4EA1-A5E7-26F1452445C2}"/>
              </a:ext>
            </a:extLst>
          </p:cNvPr>
          <p:cNvSpPr txBox="1"/>
          <p:nvPr/>
        </p:nvSpPr>
        <p:spPr>
          <a:xfrm>
            <a:off x="6424301" y="6027324"/>
            <a:ext cx="430181"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כ"ט</a:t>
            </a:r>
          </a:p>
        </p:txBody>
      </p:sp>
      <p:sp>
        <p:nvSpPr>
          <p:cNvPr id="289" name="תיבת טקסט 288">
            <a:extLst>
              <a:ext uri="{FF2B5EF4-FFF2-40B4-BE49-F238E27FC236}">
                <a16:creationId xmlns:a16="http://schemas.microsoft.com/office/drawing/2014/main" id="{96168BA2-14E8-4D18-9452-B49B28346F6E}"/>
              </a:ext>
            </a:extLst>
          </p:cNvPr>
          <p:cNvSpPr txBox="1"/>
          <p:nvPr/>
        </p:nvSpPr>
        <p:spPr>
          <a:xfrm>
            <a:off x="6465320" y="4423631"/>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אייר</a:t>
            </a:r>
          </a:p>
        </p:txBody>
      </p:sp>
      <p:sp>
        <p:nvSpPr>
          <p:cNvPr id="199" name="תיבת טקסט 198">
            <a:extLst>
              <a:ext uri="{FF2B5EF4-FFF2-40B4-BE49-F238E27FC236}">
                <a16:creationId xmlns:a16="http://schemas.microsoft.com/office/drawing/2014/main" id="{7B7E05DD-2BB7-49E9-B4FB-57480A3D5942}"/>
              </a:ext>
            </a:extLst>
          </p:cNvPr>
          <p:cNvSpPr txBox="1"/>
          <p:nvPr/>
        </p:nvSpPr>
        <p:spPr>
          <a:xfrm>
            <a:off x="1970017" y="4853321"/>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210" name="תיבת טקסט 209">
            <a:extLst>
              <a:ext uri="{FF2B5EF4-FFF2-40B4-BE49-F238E27FC236}">
                <a16:creationId xmlns:a16="http://schemas.microsoft.com/office/drawing/2014/main" id="{B6671BF1-0661-4873-AC11-0CA00D9948C4}"/>
              </a:ext>
            </a:extLst>
          </p:cNvPr>
          <p:cNvSpPr txBox="1"/>
          <p:nvPr/>
        </p:nvSpPr>
        <p:spPr>
          <a:xfrm>
            <a:off x="2643927" y="4805753"/>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211" name="תיבת טקסט 210">
            <a:extLst>
              <a:ext uri="{FF2B5EF4-FFF2-40B4-BE49-F238E27FC236}">
                <a16:creationId xmlns:a16="http://schemas.microsoft.com/office/drawing/2014/main" id="{48DFF97F-2E06-4117-9849-8189C3A91FEE}"/>
              </a:ext>
            </a:extLst>
          </p:cNvPr>
          <p:cNvSpPr txBox="1"/>
          <p:nvPr/>
        </p:nvSpPr>
        <p:spPr>
          <a:xfrm>
            <a:off x="3382041" y="483871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212" name="תיבת טקסט 211">
            <a:extLst>
              <a:ext uri="{FF2B5EF4-FFF2-40B4-BE49-F238E27FC236}">
                <a16:creationId xmlns:a16="http://schemas.microsoft.com/office/drawing/2014/main" id="{4BDEB00E-D5D6-43A4-986A-2A8982349CA0}"/>
              </a:ext>
            </a:extLst>
          </p:cNvPr>
          <p:cNvSpPr txBox="1"/>
          <p:nvPr/>
        </p:nvSpPr>
        <p:spPr>
          <a:xfrm>
            <a:off x="4059209" y="4819603"/>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213" name="תיבת טקסט 212">
            <a:extLst>
              <a:ext uri="{FF2B5EF4-FFF2-40B4-BE49-F238E27FC236}">
                <a16:creationId xmlns:a16="http://schemas.microsoft.com/office/drawing/2014/main" id="{97AB299A-9C18-45F0-9784-34C24EC60B99}"/>
              </a:ext>
            </a:extLst>
          </p:cNvPr>
          <p:cNvSpPr txBox="1"/>
          <p:nvPr/>
        </p:nvSpPr>
        <p:spPr>
          <a:xfrm>
            <a:off x="707691" y="4846533"/>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214" name="תיבת טקסט 213">
            <a:extLst>
              <a:ext uri="{FF2B5EF4-FFF2-40B4-BE49-F238E27FC236}">
                <a16:creationId xmlns:a16="http://schemas.microsoft.com/office/drawing/2014/main" id="{15BC17E6-E009-4053-8A8E-BDC7386D42FA}"/>
              </a:ext>
            </a:extLst>
          </p:cNvPr>
          <p:cNvSpPr txBox="1"/>
          <p:nvPr/>
        </p:nvSpPr>
        <p:spPr>
          <a:xfrm>
            <a:off x="1336318" y="4846533"/>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215" name="תיבת טקסט 214">
            <a:extLst>
              <a:ext uri="{FF2B5EF4-FFF2-40B4-BE49-F238E27FC236}">
                <a16:creationId xmlns:a16="http://schemas.microsoft.com/office/drawing/2014/main" id="{3D29C41A-5E65-4498-B64B-EB22B9E8F8D5}"/>
              </a:ext>
            </a:extLst>
          </p:cNvPr>
          <p:cNvSpPr txBox="1"/>
          <p:nvPr/>
        </p:nvSpPr>
        <p:spPr>
          <a:xfrm>
            <a:off x="4801784" y="4782945"/>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סיון</a:t>
            </a:r>
          </a:p>
        </p:txBody>
      </p:sp>
      <p:sp>
        <p:nvSpPr>
          <p:cNvPr id="216" name="תיבת טקסט 215">
            <a:extLst>
              <a:ext uri="{FF2B5EF4-FFF2-40B4-BE49-F238E27FC236}">
                <a16:creationId xmlns:a16="http://schemas.microsoft.com/office/drawing/2014/main" id="{9ECC612D-E586-4CB9-875C-08C18B359CD0}"/>
              </a:ext>
            </a:extLst>
          </p:cNvPr>
          <p:cNvSpPr txBox="1"/>
          <p:nvPr/>
        </p:nvSpPr>
        <p:spPr>
          <a:xfrm>
            <a:off x="10430384" y="0"/>
            <a:ext cx="1510214" cy="369332"/>
          </a:xfrm>
          <a:prstGeom prst="rect">
            <a:avLst/>
          </a:prstGeom>
          <a:solidFill>
            <a:schemeClr val="bg1"/>
          </a:solidFill>
        </p:spPr>
        <p:txBody>
          <a:bodyPr wrap="square" rtlCol="1">
            <a:spAutoFit/>
          </a:bodyPr>
          <a:lstStyle/>
          <a:p>
            <a:r>
              <a:rPr lang="he-IL" dirty="0"/>
              <a:t>דף פ"ז עמ' ב'</a:t>
            </a:r>
          </a:p>
        </p:txBody>
      </p:sp>
      <p:sp>
        <p:nvSpPr>
          <p:cNvPr id="218" name="תיבת טקסט 217">
            <a:extLst>
              <a:ext uri="{FF2B5EF4-FFF2-40B4-BE49-F238E27FC236}">
                <a16:creationId xmlns:a16="http://schemas.microsoft.com/office/drawing/2014/main" id="{D80FA143-322E-4AC1-A592-AC7D84AF25EC}"/>
              </a:ext>
            </a:extLst>
          </p:cNvPr>
          <p:cNvSpPr txBox="1"/>
          <p:nvPr/>
        </p:nvSpPr>
        <p:spPr>
          <a:xfrm>
            <a:off x="1266144" y="279181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ל'</a:t>
            </a:r>
          </a:p>
        </p:txBody>
      </p:sp>
    </p:spTree>
    <p:extLst>
      <p:ext uri="{BB962C8B-B14F-4D97-AF65-F5344CB8AC3E}">
        <p14:creationId xmlns:p14="http://schemas.microsoft.com/office/powerpoint/2010/main" val="157355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206"/>
                                        </p:tgtEl>
                                        <p:attrNameLst>
                                          <p:attrName>style.visibility</p:attrName>
                                        </p:attrNameLst>
                                      </p:cBhvr>
                                      <p:to>
                                        <p:strVal val="visible"/>
                                      </p:to>
                                    </p:set>
                                    <p:anim calcmode="lin" valueType="num">
                                      <p:cBhvr>
                                        <p:cTn id="7" dur="500" fill="hold"/>
                                        <p:tgtEl>
                                          <p:spTgt spid="206"/>
                                        </p:tgtEl>
                                        <p:attrNameLst>
                                          <p:attrName>ppt_w</p:attrName>
                                        </p:attrNameLst>
                                      </p:cBhvr>
                                      <p:tavLst>
                                        <p:tav tm="0">
                                          <p:val>
                                            <p:fltVal val="0"/>
                                          </p:val>
                                        </p:tav>
                                        <p:tav tm="100000">
                                          <p:val>
                                            <p:strVal val="#ppt_w"/>
                                          </p:val>
                                        </p:tav>
                                      </p:tavLst>
                                    </p:anim>
                                    <p:anim calcmode="lin" valueType="num">
                                      <p:cBhvr>
                                        <p:cTn id="8" dur="500" fill="hold"/>
                                        <p:tgtEl>
                                          <p:spTgt spid="206"/>
                                        </p:tgtEl>
                                        <p:attrNameLst>
                                          <p:attrName>ppt_h</p:attrName>
                                        </p:attrNameLst>
                                      </p:cBhvr>
                                      <p:tavLst>
                                        <p:tav tm="0">
                                          <p:val>
                                            <p:fltVal val="0"/>
                                          </p:val>
                                        </p:tav>
                                        <p:tav tm="100000">
                                          <p:val>
                                            <p:strVal val="#ppt_h"/>
                                          </p:val>
                                        </p:tav>
                                      </p:tavLst>
                                    </p:anim>
                                    <p:animEffect transition="in" filter="fade">
                                      <p:cBhvr>
                                        <p:cTn id="9" dur="500"/>
                                        <p:tgtEl>
                                          <p:spTgt spid="206"/>
                                        </p:tgtEl>
                                      </p:cBhvr>
                                    </p:animEffect>
                                  </p:childTnLst>
                                </p:cTn>
                              </p:par>
                            </p:childTnLst>
                          </p:cTn>
                        </p:par>
                        <p:par>
                          <p:cTn id="10" fill="hold">
                            <p:stCondLst>
                              <p:cond delay="750"/>
                            </p:stCondLst>
                            <p:childTnLst>
                              <p:par>
                                <p:cTn id="11" presetID="53" presetClass="entr" presetSubtype="16" fill="hold" nodeType="afterEffect">
                                  <p:stCondLst>
                                    <p:cond delay="250"/>
                                  </p:stCondLst>
                                  <p:childTnLst>
                                    <p:set>
                                      <p:cBhvr>
                                        <p:cTn id="12" dur="1" fill="hold">
                                          <p:stCondLst>
                                            <p:cond delay="0"/>
                                          </p:stCondLst>
                                        </p:cTn>
                                        <p:tgtEl>
                                          <p:spTgt spid="162"/>
                                        </p:tgtEl>
                                        <p:attrNameLst>
                                          <p:attrName>style.visibility</p:attrName>
                                        </p:attrNameLst>
                                      </p:cBhvr>
                                      <p:to>
                                        <p:strVal val="visible"/>
                                      </p:to>
                                    </p:set>
                                    <p:anim calcmode="lin" valueType="num">
                                      <p:cBhvr>
                                        <p:cTn id="13" dur="500" fill="hold"/>
                                        <p:tgtEl>
                                          <p:spTgt spid="162"/>
                                        </p:tgtEl>
                                        <p:attrNameLst>
                                          <p:attrName>ppt_w</p:attrName>
                                        </p:attrNameLst>
                                      </p:cBhvr>
                                      <p:tavLst>
                                        <p:tav tm="0">
                                          <p:val>
                                            <p:fltVal val="0"/>
                                          </p:val>
                                        </p:tav>
                                        <p:tav tm="100000">
                                          <p:val>
                                            <p:strVal val="#ppt_w"/>
                                          </p:val>
                                        </p:tav>
                                      </p:tavLst>
                                    </p:anim>
                                    <p:anim calcmode="lin" valueType="num">
                                      <p:cBhvr>
                                        <p:cTn id="14" dur="500" fill="hold"/>
                                        <p:tgtEl>
                                          <p:spTgt spid="162"/>
                                        </p:tgtEl>
                                        <p:attrNameLst>
                                          <p:attrName>ppt_h</p:attrName>
                                        </p:attrNameLst>
                                      </p:cBhvr>
                                      <p:tavLst>
                                        <p:tav tm="0">
                                          <p:val>
                                            <p:fltVal val="0"/>
                                          </p:val>
                                        </p:tav>
                                        <p:tav tm="100000">
                                          <p:val>
                                            <p:strVal val="#ppt_h"/>
                                          </p:val>
                                        </p:tav>
                                      </p:tavLst>
                                    </p:anim>
                                    <p:animEffect transition="in" filter="fade">
                                      <p:cBhvr>
                                        <p:cTn id="15" dur="500"/>
                                        <p:tgtEl>
                                          <p:spTgt spid="162"/>
                                        </p:tgtEl>
                                      </p:cBhvr>
                                    </p:animEffect>
                                  </p:childTnLst>
                                </p:cTn>
                              </p:par>
                              <p:par>
                                <p:cTn id="16" presetID="53" presetClass="entr" presetSubtype="16" fill="hold" grpId="0" nodeType="withEffect">
                                  <p:stCondLst>
                                    <p:cond delay="0"/>
                                  </p:stCondLst>
                                  <p:childTnLst>
                                    <p:set>
                                      <p:cBhvr>
                                        <p:cTn id="17" dur="1" fill="hold">
                                          <p:stCondLst>
                                            <p:cond delay="0"/>
                                          </p:stCondLst>
                                        </p:cTn>
                                        <p:tgtEl>
                                          <p:spTgt spid="163"/>
                                        </p:tgtEl>
                                        <p:attrNameLst>
                                          <p:attrName>style.visibility</p:attrName>
                                        </p:attrNameLst>
                                      </p:cBhvr>
                                      <p:to>
                                        <p:strVal val="visible"/>
                                      </p:to>
                                    </p:set>
                                    <p:anim calcmode="lin" valueType="num">
                                      <p:cBhvr>
                                        <p:cTn id="18" dur="500" fill="hold"/>
                                        <p:tgtEl>
                                          <p:spTgt spid="163"/>
                                        </p:tgtEl>
                                        <p:attrNameLst>
                                          <p:attrName>ppt_w</p:attrName>
                                        </p:attrNameLst>
                                      </p:cBhvr>
                                      <p:tavLst>
                                        <p:tav tm="0">
                                          <p:val>
                                            <p:fltVal val="0"/>
                                          </p:val>
                                        </p:tav>
                                        <p:tav tm="100000">
                                          <p:val>
                                            <p:strVal val="#ppt_w"/>
                                          </p:val>
                                        </p:tav>
                                      </p:tavLst>
                                    </p:anim>
                                    <p:anim calcmode="lin" valueType="num">
                                      <p:cBhvr>
                                        <p:cTn id="19" dur="500" fill="hold"/>
                                        <p:tgtEl>
                                          <p:spTgt spid="163"/>
                                        </p:tgtEl>
                                        <p:attrNameLst>
                                          <p:attrName>ppt_h</p:attrName>
                                        </p:attrNameLst>
                                      </p:cBhvr>
                                      <p:tavLst>
                                        <p:tav tm="0">
                                          <p:val>
                                            <p:fltVal val="0"/>
                                          </p:val>
                                        </p:tav>
                                        <p:tav tm="100000">
                                          <p:val>
                                            <p:strVal val="#ppt_h"/>
                                          </p:val>
                                        </p:tav>
                                      </p:tavLst>
                                    </p:anim>
                                    <p:animEffect transition="in" filter="fade">
                                      <p:cBhvr>
                                        <p:cTn id="20" dur="500"/>
                                        <p:tgtEl>
                                          <p:spTgt spid="163"/>
                                        </p:tgtEl>
                                      </p:cBhvr>
                                    </p:animEffect>
                                  </p:childTnLst>
                                </p:cTn>
                              </p:par>
                              <p:par>
                                <p:cTn id="21" presetID="53" presetClass="entr" presetSubtype="16" fill="hold" grpId="0" nodeType="withEffect">
                                  <p:stCondLst>
                                    <p:cond delay="0"/>
                                  </p:stCondLst>
                                  <p:childTnLst>
                                    <p:set>
                                      <p:cBhvr>
                                        <p:cTn id="22" dur="1" fill="hold">
                                          <p:stCondLst>
                                            <p:cond delay="0"/>
                                          </p:stCondLst>
                                        </p:cTn>
                                        <p:tgtEl>
                                          <p:spTgt spid="164"/>
                                        </p:tgtEl>
                                        <p:attrNameLst>
                                          <p:attrName>style.visibility</p:attrName>
                                        </p:attrNameLst>
                                      </p:cBhvr>
                                      <p:to>
                                        <p:strVal val="visible"/>
                                      </p:to>
                                    </p:set>
                                    <p:anim calcmode="lin" valueType="num">
                                      <p:cBhvr>
                                        <p:cTn id="23" dur="500" fill="hold"/>
                                        <p:tgtEl>
                                          <p:spTgt spid="164"/>
                                        </p:tgtEl>
                                        <p:attrNameLst>
                                          <p:attrName>ppt_w</p:attrName>
                                        </p:attrNameLst>
                                      </p:cBhvr>
                                      <p:tavLst>
                                        <p:tav tm="0">
                                          <p:val>
                                            <p:fltVal val="0"/>
                                          </p:val>
                                        </p:tav>
                                        <p:tav tm="100000">
                                          <p:val>
                                            <p:strVal val="#ppt_w"/>
                                          </p:val>
                                        </p:tav>
                                      </p:tavLst>
                                    </p:anim>
                                    <p:anim calcmode="lin" valueType="num">
                                      <p:cBhvr>
                                        <p:cTn id="24" dur="500" fill="hold"/>
                                        <p:tgtEl>
                                          <p:spTgt spid="164"/>
                                        </p:tgtEl>
                                        <p:attrNameLst>
                                          <p:attrName>ppt_h</p:attrName>
                                        </p:attrNameLst>
                                      </p:cBhvr>
                                      <p:tavLst>
                                        <p:tav tm="0">
                                          <p:val>
                                            <p:fltVal val="0"/>
                                          </p:val>
                                        </p:tav>
                                        <p:tav tm="100000">
                                          <p:val>
                                            <p:strVal val="#ppt_h"/>
                                          </p:val>
                                        </p:tav>
                                      </p:tavLst>
                                    </p:anim>
                                    <p:animEffect transition="in" filter="fade">
                                      <p:cBhvr>
                                        <p:cTn id="25" dur="500"/>
                                        <p:tgtEl>
                                          <p:spTgt spid="164"/>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165"/>
                                        </p:tgtEl>
                                        <p:attrNameLst>
                                          <p:attrName>style.visibility</p:attrName>
                                        </p:attrNameLst>
                                      </p:cBhvr>
                                      <p:to>
                                        <p:strVal val="visible"/>
                                      </p:to>
                                    </p:set>
                                    <p:anim calcmode="lin" valueType="num">
                                      <p:cBhvr>
                                        <p:cTn id="28" dur="500" fill="hold"/>
                                        <p:tgtEl>
                                          <p:spTgt spid="165"/>
                                        </p:tgtEl>
                                        <p:attrNameLst>
                                          <p:attrName>ppt_w</p:attrName>
                                        </p:attrNameLst>
                                      </p:cBhvr>
                                      <p:tavLst>
                                        <p:tav tm="0">
                                          <p:val>
                                            <p:fltVal val="0"/>
                                          </p:val>
                                        </p:tav>
                                        <p:tav tm="100000">
                                          <p:val>
                                            <p:strVal val="#ppt_w"/>
                                          </p:val>
                                        </p:tav>
                                      </p:tavLst>
                                    </p:anim>
                                    <p:anim calcmode="lin" valueType="num">
                                      <p:cBhvr>
                                        <p:cTn id="29" dur="500" fill="hold"/>
                                        <p:tgtEl>
                                          <p:spTgt spid="165"/>
                                        </p:tgtEl>
                                        <p:attrNameLst>
                                          <p:attrName>ppt_h</p:attrName>
                                        </p:attrNameLst>
                                      </p:cBhvr>
                                      <p:tavLst>
                                        <p:tav tm="0">
                                          <p:val>
                                            <p:fltVal val="0"/>
                                          </p:val>
                                        </p:tav>
                                        <p:tav tm="100000">
                                          <p:val>
                                            <p:strVal val="#ppt_h"/>
                                          </p:val>
                                        </p:tav>
                                      </p:tavLst>
                                    </p:anim>
                                    <p:animEffect transition="in" filter="fade">
                                      <p:cBhvr>
                                        <p:cTn id="30" dur="500"/>
                                        <p:tgtEl>
                                          <p:spTgt spid="165"/>
                                        </p:tgtEl>
                                      </p:cBhvr>
                                    </p:animEffect>
                                  </p:childTnLst>
                                </p:cTn>
                              </p:par>
                              <p:par>
                                <p:cTn id="31" presetID="53" presetClass="entr" presetSubtype="16" fill="hold" grpId="0" nodeType="withEffect">
                                  <p:stCondLst>
                                    <p:cond delay="0"/>
                                  </p:stCondLst>
                                  <p:childTnLst>
                                    <p:set>
                                      <p:cBhvr>
                                        <p:cTn id="32" dur="1" fill="hold">
                                          <p:stCondLst>
                                            <p:cond delay="0"/>
                                          </p:stCondLst>
                                        </p:cTn>
                                        <p:tgtEl>
                                          <p:spTgt spid="166"/>
                                        </p:tgtEl>
                                        <p:attrNameLst>
                                          <p:attrName>style.visibility</p:attrName>
                                        </p:attrNameLst>
                                      </p:cBhvr>
                                      <p:to>
                                        <p:strVal val="visible"/>
                                      </p:to>
                                    </p:set>
                                    <p:anim calcmode="lin" valueType="num">
                                      <p:cBhvr>
                                        <p:cTn id="33" dur="500" fill="hold"/>
                                        <p:tgtEl>
                                          <p:spTgt spid="166"/>
                                        </p:tgtEl>
                                        <p:attrNameLst>
                                          <p:attrName>ppt_w</p:attrName>
                                        </p:attrNameLst>
                                      </p:cBhvr>
                                      <p:tavLst>
                                        <p:tav tm="0">
                                          <p:val>
                                            <p:fltVal val="0"/>
                                          </p:val>
                                        </p:tav>
                                        <p:tav tm="100000">
                                          <p:val>
                                            <p:strVal val="#ppt_w"/>
                                          </p:val>
                                        </p:tav>
                                      </p:tavLst>
                                    </p:anim>
                                    <p:anim calcmode="lin" valueType="num">
                                      <p:cBhvr>
                                        <p:cTn id="34" dur="500" fill="hold"/>
                                        <p:tgtEl>
                                          <p:spTgt spid="166"/>
                                        </p:tgtEl>
                                        <p:attrNameLst>
                                          <p:attrName>ppt_h</p:attrName>
                                        </p:attrNameLst>
                                      </p:cBhvr>
                                      <p:tavLst>
                                        <p:tav tm="0">
                                          <p:val>
                                            <p:fltVal val="0"/>
                                          </p:val>
                                        </p:tav>
                                        <p:tav tm="100000">
                                          <p:val>
                                            <p:strVal val="#ppt_h"/>
                                          </p:val>
                                        </p:tav>
                                      </p:tavLst>
                                    </p:anim>
                                    <p:animEffect transition="in" filter="fade">
                                      <p:cBhvr>
                                        <p:cTn id="35" dur="500"/>
                                        <p:tgtEl>
                                          <p:spTgt spid="166"/>
                                        </p:tgtEl>
                                      </p:cBhvr>
                                    </p:animEffect>
                                  </p:childTnLst>
                                </p:cTn>
                              </p:par>
                              <p:par>
                                <p:cTn id="36" presetID="53" presetClass="entr" presetSubtype="16" fill="hold" grpId="0" nodeType="withEffect">
                                  <p:stCondLst>
                                    <p:cond delay="0"/>
                                  </p:stCondLst>
                                  <p:childTnLst>
                                    <p:set>
                                      <p:cBhvr>
                                        <p:cTn id="37" dur="1" fill="hold">
                                          <p:stCondLst>
                                            <p:cond delay="0"/>
                                          </p:stCondLst>
                                        </p:cTn>
                                        <p:tgtEl>
                                          <p:spTgt spid="167"/>
                                        </p:tgtEl>
                                        <p:attrNameLst>
                                          <p:attrName>style.visibility</p:attrName>
                                        </p:attrNameLst>
                                      </p:cBhvr>
                                      <p:to>
                                        <p:strVal val="visible"/>
                                      </p:to>
                                    </p:set>
                                    <p:anim calcmode="lin" valueType="num">
                                      <p:cBhvr>
                                        <p:cTn id="38" dur="500" fill="hold"/>
                                        <p:tgtEl>
                                          <p:spTgt spid="167"/>
                                        </p:tgtEl>
                                        <p:attrNameLst>
                                          <p:attrName>ppt_w</p:attrName>
                                        </p:attrNameLst>
                                      </p:cBhvr>
                                      <p:tavLst>
                                        <p:tav tm="0">
                                          <p:val>
                                            <p:fltVal val="0"/>
                                          </p:val>
                                        </p:tav>
                                        <p:tav tm="100000">
                                          <p:val>
                                            <p:strVal val="#ppt_w"/>
                                          </p:val>
                                        </p:tav>
                                      </p:tavLst>
                                    </p:anim>
                                    <p:anim calcmode="lin" valueType="num">
                                      <p:cBhvr>
                                        <p:cTn id="39" dur="500" fill="hold"/>
                                        <p:tgtEl>
                                          <p:spTgt spid="167"/>
                                        </p:tgtEl>
                                        <p:attrNameLst>
                                          <p:attrName>ppt_h</p:attrName>
                                        </p:attrNameLst>
                                      </p:cBhvr>
                                      <p:tavLst>
                                        <p:tav tm="0">
                                          <p:val>
                                            <p:fltVal val="0"/>
                                          </p:val>
                                        </p:tav>
                                        <p:tav tm="100000">
                                          <p:val>
                                            <p:strVal val="#ppt_h"/>
                                          </p:val>
                                        </p:tav>
                                      </p:tavLst>
                                    </p:anim>
                                    <p:animEffect transition="in" filter="fade">
                                      <p:cBhvr>
                                        <p:cTn id="40" dur="500"/>
                                        <p:tgtEl>
                                          <p:spTgt spid="167"/>
                                        </p:tgtEl>
                                      </p:cBhvr>
                                    </p:animEffect>
                                  </p:childTnLst>
                                </p:cTn>
                              </p:par>
                              <p:par>
                                <p:cTn id="41" presetID="53" presetClass="entr" presetSubtype="16" fill="hold" grpId="0" nodeType="withEffect">
                                  <p:stCondLst>
                                    <p:cond delay="0"/>
                                  </p:stCondLst>
                                  <p:childTnLst>
                                    <p:set>
                                      <p:cBhvr>
                                        <p:cTn id="42" dur="1" fill="hold">
                                          <p:stCondLst>
                                            <p:cond delay="0"/>
                                          </p:stCondLst>
                                        </p:cTn>
                                        <p:tgtEl>
                                          <p:spTgt spid="168"/>
                                        </p:tgtEl>
                                        <p:attrNameLst>
                                          <p:attrName>style.visibility</p:attrName>
                                        </p:attrNameLst>
                                      </p:cBhvr>
                                      <p:to>
                                        <p:strVal val="visible"/>
                                      </p:to>
                                    </p:set>
                                    <p:anim calcmode="lin" valueType="num">
                                      <p:cBhvr>
                                        <p:cTn id="43" dur="500" fill="hold"/>
                                        <p:tgtEl>
                                          <p:spTgt spid="168"/>
                                        </p:tgtEl>
                                        <p:attrNameLst>
                                          <p:attrName>ppt_w</p:attrName>
                                        </p:attrNameLst>
                                      </p:cBhvr>
                                      <p:tavLst>
                                        <p:tav tm="0">
                                          <p:val>
                                            <p:fltVal val="0"/>
                                          </p:val>
                                        </p:tav>
                                        <p:tav tm="100000">
                                          <p:val>
                                            <p:strVal val="#ppt_w"/>
                                          </p:val>
                                        </p:tav>
                                      </p:tavLst>
                                    </p:anim>
                                    <p:anim calcmode="lin" valueType="num">
                                      <p:cBhvr>
                                        <p:cTn id="44" dur="500" fill="hold"/>
                                        <p:tgtEl>
                                          <p:spTgt spid="168"/>
                                        </p:tgtEl>
                                        <p:attrNameLst>
                                          <p:attrName>ppt_h</p:attrName>
                                        </p:attrNameLst>
                                      </p:cBhvr>
                                      <p:tavLst>
                                        <p:tav tm="0">
                                          <p:val>
                                            <p:fltVal val="0"/>
                                          </p:val>
                                        </p:tav>
                                        <p:tav tm="100000">
                                          <p:val>
                                            <p:strVal val="#ppt_h"/>
                                          </p:val>
                                        </p:tav>
                                      </p:tavLst>
                                    </p:anim>
                                    <p:animEffect transition="in" filter="fade">
                                      <p:cBhvr>
                                        <p:cTn id="45" dur="500"/>
                                        <p:tgtEl>
                                          <p:spTgt spid="168"/>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169"/>
                                        </p:tgtEl>
                                        <p:attrNameLst>
                                          <p:attrName>style.visibility</p:attrName>
                                        </p:attrNameLst>
                                      </p:cBhvr>
                                      <p:to>
                                        <p:strVal val="visible"/>
                                      </p:to>
                                    </p:set>
                                    <p:anim calcmode="lin" valueType="num">
                                      <p:cBhvr>
                                        <p:cTn id="48" dur="500" fill="hold"/>
                                        <p:tgtEl>
                                          <p:spTgt spid="169"/>
                                        </p:tgtEl>
                                        <p:attrNameLst>
                                          <p:attrName>ppt_w</p:attrName>
                                        </p:attrNameLst>
                                      </p:cBhvr>
                                      <p:tavLst>
                                        <p:tav tm="0">
                                          <p:val>
                                            <p:fltVal val="0"/>
                                          </p:val>
                                        </p:tav>
                                        <p:tav tm="100000">
                                          <p:val>
                                            <p:strVal val="#ppt_w"/>
                                          </p:val>
                                        </p:tav>
                                      </p:tavLst>
                                    </p:anim>
                                    <p:anim calcmode="lin" valueType="num">
                                      <p:cBhvr>
                                        <p:cTn id="49" dur="500" fill="hold"/>
                                        <p:tgtEl>
                                          <p:spTgt spid="169"/>
                                        </p:tgtEl>
                                        <p:attrNameLst>
                                          <p:attrName>ppt_h</p:attrName>
                                        </p:attrNameLst>
                                      </p:cBhvr>
                                      <p:tavLst>
                                        <p:tav tm="0">
                                          <p:val>
                                            <p:fltVal val="0"/>
                                          </p:val>
                                        </p:tav>
                                        <p:tav tm="100000">
                                          <p:val>
                                            <p:strVal val="#ppt_h"/>
                                          </p:val>
                                        </p:tav>
                                      </p:tavLst>
                                    </p:anim>
                                    <p:animEffect transition="in" filter="fade">
                                      <p:cBhvr>
                                        <p:cTn id="50" dur="500"/>
                                        <p:tgtEl>
                                          <p:spTgt spid="169"/>
                                        </p:tgtEl>
                                      </p:cBhvr>
                                    </p:animEffect>
                                  </p:childTnLst>
                                </p:cTn>
                              </p:par>
                              <p:par>
                                <p:cTn id="51" presetID="53" presetClass="entr" presetSubtype="16" fill="hold" grpId="0" nodeType="withEffect">
                                  <p:stCondLst>
                                    <p:cond delay="0"/>
                                  </p:stCondLst>
                                  <p:childTnLst>
                                    <p:set>
                                      <p:cBhvr>
                                        <p:cTn id="52" dur="1" fill="hold">
                                          <p:stCondLst>
                                            <p:cond delay="0"/>
                                          </p:stCondLst>
                                        </p:cTn>
                                        <p:tgtEl>
                                          <p:spTgt spid="170"/>
                                        </p:tgtEl>
                                        <p:attrNameLst>
                                          <p:attrName>style.visibility</p:attrName>
                                        </p:attrNameLst>
                                      </p:cBhvr>
                                      <p:to>
                                        <p:strVal val="visible"/>
                                      </p:to>
                                    </p:set>
                                    <p:anim calcmode="lin" valueType="num">
                                      <p:cBhvr>
                                        <p:cTn id="53" dur="500" fill="hold"/>
                                        <p:tgtEl>
                                          <p:spTgt spid="170"/>
                                        </p:tgtEl>
                                        <p:attrNameLst>
                                          <p:attrName>ppt_w</p:attrName>
                                        </p:attrNameLst>
                                      </p:cBhvr>
                                      <p:tavLst>
                                        <p:tav tm="0">
                                          <p:val>
                                            <p:fltVal val="0"/>
                                          </p:val>
                                        </p:tav>
                                        <p:tav tm="100000">
                                          <p:val>
                                            <p:strVal val="#ppt_w"/>
                                          </p:val>
                                        </p:tav>
                                      </p:tavLst>
                                    </p:anim>
                                    <p:anim calcmode="lin" valueType="num">
                                      <p:cBhvr>
                                        <p:cTn id="54" dur="500" fill="hold"/>
                                        <p:tgtEl>
                                          <p:spTgt spid="170"/>
                                        </p:tgtEl>
                                        <p:attrNameLst>
                                          <p:attrName>ppt_h</p:attrName>
                                        </p:attrNameLst>
                                      </p:cBhvr>
                                      <p:tavLst>
                                        <p:tav tm="0">
                                          <p:val>
                                            <p:fltVal val="0"/>
                                          </p:val>
                                        </p:tav>
                                        <p:tav tm="100000">
                                          <p:val>
                                            <p:strVal val="#ppt_h"/>
                                          </p:val>
                                        </p:tav>
                                      </p:tavLst>
                                    </p:anim>
                                    <p:animEffect transition="in" filter="fade">
                                      <p:cBhvr>
                                        <p:cTn id="55" dur="500"/>
                                        <p:tgtEl>
                                          <p:spTgt spid="170"/>
                                        </p:tgtEl>
                                      </p:cBhvr>
                                    </p:animEffect>
                                  </p:childTnLst>
                                </p:cTn>
                              </p:par>
                              <p:par>
                                <p:cTn id="56" presetID="53" presetClass="entr" presetSubtype="16" fill="hold" grpId="0" nodeType="withEffect">
                                  <p:stCondLst>
                                    <p:cond delay="0"/>
                                  </p:stCondLst>
                                  <p:childTnLst>
                                    <p:set>
                                      <p:cBhvr>
                                        <p:cTn id="57" dur="1" fill="hold">
                                          <p:stCondLst>
                                            <p:cond delay="0"/>
                                          </p:stCondLst>
                                        </p:cTn>
                                        <p:tgtEl>
                                          <p:spTgt spid="171"/>
                                        </p:tgtEl>
                                        <p:attrNameLst>
                                          <p:attrName>style.visibility</p:attrName>
                                        </p:attrNameLst>
                                      </p:cBhvr>
                                      <p:to>
                                        <p:strVal val="visible"/>
                                      </p:to>
                                    </p:set>
                                    <p:anim calcmode="lin" valueType="num">
                                      <p:cBhvr>
                                        <p:cTn id="58" dur="500" fill="hold"/>
                                        <p:tgtEl>
                                          <p:spTgt spid="171"/>
                                        </p:tgtEl>
                                        <p:attrNameLst>
                                          <p:attrName>ppt_w</p:attrName>
                                        </p:attrNameLst>
                                      </p:cBhvr>
                                      <p:tavLst>
                                        <p:tav tm="0">
                                          <p:val>
                                            <p:fltVal val="0"/>
                                          </p:val>
                                        </p:tav>
                                        <p:tav tm="100000">
                                          <p:val>
                                            <p:strVal val="#ppt_w"/>
                                          </p:val>
                                        </p:tav>
                                      </p:tavLst>
                                    </p:anim>
                                    <p:anim calcmode="lin" valueType="num">
                                      <p:cBhvr>
                                        <p:cTn id="59" dur="500" fill="hold"/>
                                        <p:tgtEl>
                                          <p:spTgt spid="171"/>
                                        </p:tgtEl>
                                        <p:attrNameLst>
                                          <p:attrName>ppt_h</p:attrName>
                                        </p:attrNameLst>
                                      </p:cBhvr>
                                      <p:tavLst>
                                        <p:tav tm="0">
                                          <p:val>
                                            <p:fltVal val="0"/>
                                          </p:val>
                                        </p:tav>
                                        <p:tav tm="100000">
                                          <p:val>
                                            <p:strVal val="#ppt_h"/>
                                          </p:val>
                                        </p:tav>
                                      </p:tavLst>
                                    </p:anim>
                                    <p:animEffect transition="in" filter="fade">
                                      <p:cBhvr>
                                        <p:cTn id="60" dur="500"/>
                                        <p:tgtEl>
                                          <p:spTgt spid="171"/>
                                        </p:tgtEl>
                                      </p:cBhvr>
                                    </p:animEffect>
                                  </p:childTnLst>
                                </p:cTn>
                              </p:par>
                              <p:par>
                                <p:cTn id="61" presetID="53" presetClass="entr" presetSubtype="16" fill="hold" grpId="0" nodeType="withEffect">
                                  <p:stCondLst>
                                    <p:cond delay="0"/>
                                  </p:stCondLst>
                                  <p:childTnLst>
                                    <p:set>
                                      <p:cBhvr>
                                        <p:cTn id="62" dur="1" fill="hold">
                                          <p:stCondLst>
                                            <p:cond delay="0"/>
                                          </p:stCondLst>
                                        </p:cTn>
                                        <p:tgtEl>
                                          <p:spTgt spid="172"/>
                                        </p:tgtEl>
                                        <p:attrNameLst>
                                          <p:attrName>style.visibility</p:attrName>
                                        </p:attrNameLst>
                                      </p:cBhvr>
                                      <p:to>
                                        <p:strVal val="visible"/>
                                      </p:to>
                                    </p:set>
                                    <p:anim calcmode="lin" valueType="num">
                                      <p:cBhvr>
                                        <p:cTn id="63" dur="500" fill="hold"/>
                                        <p:tgtEl>
                                          <p:spTgt spid="172"/>
                                        </p:tgtEl>
                                        <p:attrNameLst>
                                          <p:attrName>ppt_w</p:attrName>
                                        </p:attrNameLst>
                                      </p:cBhvr>
                                      <p:tavLst>
                                        <p:tav tm="0">
                                          <p:val>
                                            <p:fltVal val="0"/>
                                          </p:val>
                                        </p:tav>
                                        <p:tav tm="100000">
                                          <p:val>
                                            <p:strVal val="#ppt_w"/>
                                          </p:val>
                                        </p:tav>
                                      </p:tavLst>
                                    </p:anim>
                                    <p:anim calcmode="lin" valueType="num">
                                      <p:cBhvr>
                                        <p:cTn id="64" dur="500" fill="hold"/>
                                        <p:tgtEl>
                                          <p:spTgt spid="172"/>
                                        </p:tgtEl>
                                        <p:attrNameLst>
                                          <p:attrName>ppt_h</p:attrName>
                                        </p:attrNameLst>
                                      </p:cBhvr>
                                      <p:tavLst>
                                        <p:tav tm="0">
                                          <p:val>
                                            <p:fltVal val="0"/>
                                          </p:val>
                                        </p:tav>
                                        <p:tav tm="100000">
                                          <p:val>
                                            <p:strVal val="#ppt_h"/>
                                          </p:val>
                                        </p:tav>
                                      </p:tavLst>
                                    </p:anim>
                                    <p:animEffect transition="in" filter="fade">
                                      <p:cBhvr>
                                        <p:cTn id="65" dur="500"/>
                                        <p:tgtEl>
                                          <p:spTgt spid="172"/>
                                        </p:tgtEl>
                                      </p:cBhvr>
                                    </p:animEffect>
                                  </p:childTnLst>
                                </p:cTn>
                              </p:par>
                              <p:par>
                                <p:cTn id="66" presetID="53" presetClass="entr" presetSubtype="16" fill="hold" grpId="0" nodeType="withEffect">
                                  <p:stCondLst>
                                    <p:cond delay="0"/>
                                  </p:stCondLst>
                                  <p:childTnLst>
                                    <p:set>
                                      <p:cBhvr>
                                        <p:cTn id="67" dur="1" fill="hold">
                                          <p:stCondLst>
                                            <p:cond delay="0"/>
                                          </p:stCondLst>
                                        </p:cTn>
                                        <p:tgtEl>
                                          <p:spTgt spid="173"/>
                                        </p:tgtEl>
                                        <p:attrNameLst>
                                          <p:attrName>style.visibility</p:attrName>
                                        </p:attrNameLst>
                                      </p:cBhvr>
                                      <p:to>
                                        <p:strVal val="visible"/>
                                      </p:to>
                                    </p:set>
                                    <p:anim calcmode="lin" valueType="num">
                                      <p:cBhvr>
                                        <p:cTn id="68" dur="500" fill="hold"/>
                                        <p:tgtEl>
                                          <p:spTgt spid="173"/>
                                        </p:tgtEl>
                                        <p:attrNameLst>
                                          <p:attrName>ppt_w</p:attrName>
                                        </p:attrNameLst>
                                      </p:cBhvr>
                                      <p:tavLst>
                                        <p:tav tm="0">
                                          <p:val>
                                            <p:fltVal val="0"/>
                                          </p:val>
                                        </p:tav>
                                        <p:tav tm="100000">
                                          <p:val>
                                            <p:strVal val="#ppt_w"/>
                                          </p:val>
                                        </p:tav>
                                      </p:tavLst>
                                    </p:anim>
                                    <p:anim calcmode="lin" valueType="num">
                                      <p:cBhvr>
                                        <p:cTn id="69" dur="500" fill="hold"/>
                                        <p:tgtEl>
                                          <p:spTgt spid="173"/>
                                        </p:tgtEl>
                                        <p:attrNameLst>
                                          <p:attrName>ppt_h</p:attrName>
                                        </p:attrNameLst>
                                      </p:cBhvr>
                                      <p:tavLst>
                                        <p:tav tm="0">
                                          <p:val>
                                            <p:fltVal val="0"/>
                                          </p:val>
                                        </p:tav>
                                        <p:tav tm="100000">
                                          <p:val>
                                            <p:strVal val="#ppt_h"/>
                                          </p:val>
                                        </p:tav>
                                      </p:tavLst>
                                    </p:anim>
                                    <p:animEffect transition="in" filter="fade">
                                      <p:cBhvr>
                                        <p:cTn id="70" dur="500"/>
                                        <p:tgtEl>
                                          <p:spTgt spid="173"/>
                                        </p:tgtEl>
                                      </p:cBhvr>
                                    </p:animEffect>
                                  </p:childTnLst>
                                </p:cTn>
                              </p:par>
                              <p:par>
                                <p:cTn id="71" presetID="53" presetClass="entr" presetSubtype="16" fill="hold" grpId="0" nodeType="withEffect">
                                  <p:stCondLst>
                                    <p:cond delay="0"/>
                                  </p:stCondLst>
                                  <p:childTnLst>
                                    <p:set>
                                      <p:cBhvr>
                                        <p:cTn id="72" dur="1" fill="hold">
                                          <p:stCondLst>
                                            <p:cond delay="0"/>
                                          </p:stCondLst>
                                        </p:cTn>
                                        <p:tgtEl>
                                          <p:spTgt spid="174"/>
                                        </p:tgtEl>
                                        <p:attrNameLst>
                                          <p:attrName>style.visibility</p:attrName>
                                        </p:attrNameLst>
                                      </p:cBhvr>
                                      <p:to>
                                        <p:strVal val="visible"/>
                                      </p:to>
                                    </p:set>
                                    <p:anim calcmode="lin" valueType="num">
                                      <p:cBhvr>
                                        <p:cTn id="73" dur="500" fill="hold"/>
                                        <p:tgtEl>
                                          <p:spTgt spid="174"/>
                                        </p:tgtEl>
                                        <p:attrNameLst>
                                          <p:attrName>ppt_w</p:attrName>
                                        </p:attrNameLst>
                                      </p:cBhvr>
                                      <p:tavLst>
                                        <p:tav tm="0">
                                          <p:val>
                                            <p:fltVal val="0"/>
                                          </p:val>
                                        </p:tav>
                                        <p:tav tm="100000">
                                          <p:val>
                                            <p:strVal val="#ppt_w"/>
                                          </p:val>
                                        </p:tav>
                                      </p:tavLst>
                                    </p:anim>
                                    <p:anim calcmode="lin" valueType="num">
                                      <p:cBhvr>
                                        <p:cTn id="74" dur="500" fill="hold"/>
                                        <p:tgtEl>
                                          <p:spTgt spid="174"/>
                                        </p:tgtEl>
                                        <p:attrNameLst>
                                          <p:attrName>ppt_h</p:attrName>
                                        </p:attrNameLst>
                                      </p:cBhvr>
                                      <p:tavLst>
                                        <p:tav tm="0">
                                          <p:val>
                                            <p:fltVal val="0"/>
                                          </p:val>
                                        </p:tav>
                                        <p:tav tm="100000">
                                          <p:val>
                                            <p:strVal val="#ppt_h"/>
                                          </p:val>
                                        </p:tav>
                                      </p:tavLst>
                                    </p:anim>
                                    <p:animEffect transition="in" filter="fade">
                                      <p:cBhvr>
                                        <p:cTn id="75" dur="500"/>
                                        <p:tgtEl>
                                          <p:spTgt spid="174"/>
                                        </p:tgtEl>
                                      </p:cBhvr>
                                    </p:animEffect>
                                  </p:childTnLst>
                                </p:cTn>
                              </p:par>
                              <p:par>
                                <p:cTn id="76" presetID="53" presetClass="entr" presetSubtype="16" fill="hold" grpId="0" nodeType="withEffect">
                                  <p:stCondLst>
                                    <p:cond delay="0"/>
                                  </p:stCondLst>
                                  <p:childTnLst>
                                    <p:set>
                                      <p:cBhvr>
                                        <p:cTn id="77" dur="1" fill="hold">
                                          <p:stCondLst>
                                            <p:cond delay="0"/>
                                          </p:stCondLst>
                                        </p:cTn>
                                        <p:tgtEl>
                                          <p:spTgt spid="175"/>
                                        </p:tgtEl>
                                        <p:attrNameLst>
                                          <p:attrName>style.visibility</p:attrName>
                                        </p:attrNameLst>
                                      </p:cBhvr>
                                      <p:to>
                                        <p:strVal val="visible"/>
                                      </p:to>
                                    </p:set>
                                    <p:anim calcmode="lin" valueType="num">
                                      <p:cBhvr>
                                        <p:cTn id="78" dur="500" fill="hold"/>
                                        <p:tgtEl>
                                          <p:spTgt spid="175"/>
                                        </p:tgtEl>
                                        <p:attrNameLst>
                                          <p:attrName>ppt_w</p:attrName>
                                        </p:attrNameLst>
                                      </p:cBhvr>
                                      <p:tavLst>
                                        <p:tav tm="0">
                                          <p:val>
                                            <p:fltVal val="0"/>
                                          </p:val>
                                        </p:tav>
                                        <p:tav tm="100000">
                                          <p:val>
                                            <p:strVal val="#ppt_w"/>
                                          </p:val>
                                        </p:tav>
                                      </p:tavLst>
                                    </p:anim>
                                    <p:anim calcmode="lin" valueType="num">
                                      <p:cBhvr>
                                        <p:cTn id="79" dur="500" fill="hold"/>
                                        <p:tgtEl>
                                          <p:spTgt spid="175"/>
                                        </p:tgtEl>
                                        <p:attrNameLst>
                                          <p:attrName>ppt_h</p:attrName>
                                        </p:attrNameLst>
                                      </p:cBhvr>
                                      <p:tavLst>
                                        <p:tav tm="0">
                                          <p:val>
                                            <p:fltVal val="0"/>
                                          </p:val>
                                        </p:tav>
                                        <p:tav tm="100000">
                                          <p:val>
                                            <p:strVal val="#ppt_h"/>
                                          </p:val>
                                        </p:tav>
                                      </p:tavLst>
                                    </p:anim>
                                    <p:animEffect transition="in" filter="fade">
                                      <p:cBhvr>
                                        <p:cTn id="80" dur="500"/>
                                        <p:tgtEl>
                                          <p:spTgt spid="175"/>
                                        </p:tgtEl>
                                      </p:cBhvr>
                                    </p:animEffect>
                                  </p:childTnLst>
                                </p:cTn>
                              </p:par>
                              <p:par>
                                <p:cTn id="81" presetID="53" presetClass="entr" presetSubtype="16" fill="hold" grpId="0" nodeType="withEffect">
                                  <p:stCondLst>
                                    <p:cond delay="0"/>
                                  </p:stCondLst>
                                  <p:childTnLst>
                                    <p:set>
                                      <p:cBhvr>
                                        <p:cTn id="82" dur="1" fill="hold">
                                          <p:stCondLst>
                                            <p:cond delay="0"/>
                                          </p:stCondLst>
                                        </p:cTn>
                                        <p:tgtEl>
                                          <p:spTgt spid="176"/>
                                        </p:tgtEl>
                                        <p:attrNameLst>
                                          <p:attrName>style.visibility</p:attrName>
                                        </p:attrNameLst>
                                      </p:cBhvr>
                                      <p:to>
                                        <p:strVal val="visible"/>
                                      </p:to>
                                    </p:set>
                                    <p:anim calcmode="lin" valueType="num">
                                      <p:cBhvr>
                                        <p:cTn id="83" dur="500" fill="hold"/>
                                        <p:tgtEl>
                                          <p:spTgt spid="176"/>
                                        </p:tgtEl>
                                        <p:attrNameLst>
                                          <p:attrName>ppt_w</p:attrName>
                                        </p:attrNameLst>
                                      </p:cBhvr>
                                      <p:tavLst>
                                        <p:tav tm="0">
                                          <p:val>
                                            <p:fltVal val="0"/>
                                          </p:val>
                                        </p:tav>
                                        <p:tav tm="100000">
                                          <p:val>
                                            <p:strVal val="#ppt_w"/>
                                          </p:val>
                                        </p:tav>
                                      </p:tavLst>
                                    </p:anim>
                                    <p:anim calcmode="lin" valueType="num">
                                      <p:cBhvr>
                                        <p:cTn id="84" dur="500" fill="hold"/>
                                        <p:tgtEl>
                                          <p:spTgt spid="176"/>
                                        </p:tgtEl>
                                        <p:attrNameLst>
                                          <p:attrName>ppt_h</p:attrName>
                                        </p:attrNameLst>
                                      </p:cBhvr>
                                      <p:tavLst>
                                        <p:tav tm="0">
                                          <p:val>
                                            <p:fltVal val="0"/>
                                          </p:val>
                                        </p:tav>
                                        <p:tav tm="100000">
                                          <p:val>
                                            <p:strVal val="#ppt_h"/>
                                          </p:val>
                                        </p:tav>
                                      </p:tavLst>
                                    </p:anim>
                                    <p:animEffect transition="in" filter="fade">
                                      <p:cBhvr>
                                        <p:cTn id="85" dur="500"/>
                                        <p:tgtEl>
                                          <p:spTgt spid="176"/>
                                        </p:tgtEl>
                                      </p:cBhvr>
                                    </p:animEffect>
                                  </p:childTnLst>
                                </p:cTn>
                              </p:par>
                              <p:par>
                                <p:cTn id="86" presetID="53" presetClass="entr" presetSubtype="16" fill="hold" grpId="0" nodeType="withEffect">
                                  <p:stCondLst>
                                    <p:cond delay="0"/>
                                  </p:stCondLst>
                                  <p:childTnLst>
                                    <p:set>
                                      <p:cBhvr>
                                        <p:cTn id="87" dur="1" fill="hold">
                                          <p:stCondLst>
                                            <p:cond delay="0"/>
                                          </p:stCondLst>
                                        </p:cTn>
                                        <p:tgtEl>
                                          <p:spTgt spid="177"/>
                                        </p:tgtEl>
                                        <p:attrNameLst>
                                          <p:attrName>style.visibility</p:attrName>
                                        </p:attrNameLst>
                                      </p:cBhvr>
                                      <p:to>
                                        <p:strVal val="visible"/>
                                      </p:to>
                                    </p:set>
                                    <p:anim calcmode="lin" valueType="num">
                                      <p:cBhvr>
                                        <p:cTn id="88" dur="500" fill="hold"/>
                                        <p:tgtEl>
                                          <p:spTgt spid="177"/>
                                        </p:tgtEl>
                                        <p:attrNameLst>
                                          <p:attrName>ppt_w</p:attrName>
                                        </p:attrNameLst>
                                      </p:cBhvr>
                                      <p:tavLst>
                                        <p:tav tm="0">
                                          <p:val>
                                            <p:fltVal val="0"/>
                                          </p:val>
                                        </p:tav>
                                        <p:tav tm="100000">
                                          <p:val>
                                            <p:strVal val="#ppt_w"/>
                                          </p:val>
                                        </p:tav>
                                      </p:tavLst>
                                    </p:anim>
                                    <p:anim calcmode="lin" valueType="num">
                                      <p:cBhvr>
                                        <p:cTn id="89" dur="500" fill="hold"/>
                                        <p:tgtEl>
                                          <p:spTgt spid="177"/>
                                        </p:tgtEl>
                                        <p:attrNameLst>
                                          <p:attrName>ppt_h</p:attrName>
                                        </p:attrNameLst>
                                      </p:cBhvr>
                                      <p:tavLst>
                                        <p:tav tm="0">
                                          <p:val>
                                            <p:fltVal val="0"/>
                                          </p:val>
                                        </p:tav>
                                        <p:tav tm="100000">
                                          <p:val>
                                            <p:strVal val="#ppt_h"/>
                                          </p:val>
                                        </p:tav>
                                      </p:tavLst>
                                    </p:anim>
                                    <p:animEffect transition="in" filter="fade">
                                      <p:cBhvr>
                                        <p:cTn id="90" dur="500"/>
                                        <p:tgtEl>
                                          <p:spTgt spid="177"/>
                                        </p:tgtEl>
                                      </p:cBhvr>
                                    </p:animEffect>
                                  </p:childTnLst>
                                </p:cTn>
                              </p:par>
                              <p:par>
                                <p:cTn id="91" presetID="53" presetClass="entr" presetSubtype="16" fill="hold" grpId="0" nodeType="withEffect">
                                  <p:stCondLst>
                                    <p:cond delay="0"/>
                                  </p:stCondLst>
                                  <p:childTnLst>
                                    <p:set>
                                      <p:cBhvr>
                                        <p:cTn id="92" dur="1" fill="hold">
                                          <p:stCondLst>
                                            <p:cond delay="0"/>
                                          </p:stCondLst>
                                        </p:cTn>
                                        <p:tgtEl>
                                          <p:spTgt spid="178"/>
                                        </p:tgtEl>
                                        <p:attrNameLst>
                                          <p:attrName>style.visibility</p:attrName>
                                        </p:attrNameLst>
                                      </p:cBhvr>
                                      <p:to>
                                        <p:strVal val="visible"/>
                                      </p:to>
                                    </p:set>
                                    <p:anim calcmode="lin" valueType="num">
                                      <p:cBhvr>
                                        <p:cTn id="93" dur="500" fill="hold"/>
                                        <p:tgtEl>
                                          <p:spTgt spid="178"/>
                                        </p:tgtEl>
                                        <p:attrNameLst>
                                          <p:attrName>ppt_w</p:attrName>
                                        </p:attrNameLst>
                                      </p:cBhvr>
                                      <p:tavLst>
                                        <p:tav tm="0">
                                          <p:val>
                                            <p:fltVal val="0"/>
                                          </p:val>
                                        </p:tav>
                                        <p:tav tm="100000">
                                          <p:val>
                                            <p:strVal val="#ppt_w"/>
                                          </p:val>
                                        </p:tav>
                                      </p:tavLst>
                                    </p:anim>
                                    <p:anim calcmode="lin" valueType="num">
                                      <p:cBhvr>
                                        <p:cTn id="94" dur="500" fill="hold"/>
                                        <p:tgtEl>
                                          <p:spTgt spid="178"/>
                                        </p:tgtEl>
                                        <p:attrNameLst>
                                          <p:attrName>ppt_h</p:attrName>
                                        </p:attrNameLst>
                                      </p:cBhvr>
                                      <p:tavLst>
                                        <p:tav tm="0">
                                          <p:val>
                                            <p:fltVal val="0"/>
                                          </p:val>
                                        </p:tav>
                                        <p:tav tm="100000">
                                          <p:val>
                                            <p:strVal val="#ppt_h"/>
                                          </p:val>
                                        </p:tav>
                                      </p:tavLst>
                                    </p:anim>
                                    <p:animEffect transition="in" filter="fade">
                                      <p:cBhvr>
                                        <p:cTn id="95" dur="500"/>
                                        <p:tgtEl>
                                          <p:spTgt spid="178"/>
                                        </p:tgtEl>
                                      </p:cBhvr>
                                    </p:animEffect>
                                  </p:childTnLst>
                                </p:cTn>
                              </p:par>
                              <p:par>
                                <p:cTn id="96" presetID="53" presetClass="entr" presetSubtype="16" fill="hold" grpId="0" nodeType="withEffect">
                                  <p:stCondLst>
                                    <p:cond delay="0"/>
                                  </p:stCondLst>
                                  <p:childTnLst>
                                    <p:set>
                                      <p:cBhvr>
                                        <p:cTn id="97" dur="1" fill="hold">
                                          <p:stCondLst>
                                            <p:cond delay="0"/>
                                          </p:stCondLst>
                                        </p:cTn>
                                        <p:tgtEl>
                                          <p:spTgt spid="179"/>
                                        </p:tgtEl>
                                        <p:attrNameLst>
                                          <p:attrName>style.visibility</p:attrName>
                                        </p:attrNameLst>
                                      </p:cBhvr>
                                      <p:to>
                                        <p:strVal val="visible"/>
                                      </p:to>
                                    </p:set>
                                    <p:anim calcmode="lin" valueType="num">
                                      <p:cBhvr>
                                        <p:cTn id="98" dur="500" fill="hold"/>
                                        <p:tgtEl>
                                          <p:spTgt spid="179"/>
                                        </p:tgtEl>
                                        <p:attrNameLst>
                                          <p:attrName>ppt_w</p:attrName>
                                        </p:attrNameLst>
                                      </p:cBhvr>
                                      <p:tavLst>
                                        <p:tav tm="0">
                                          <p:val>
                                            <p:fltVal val="0"/>
                                          </p:val>
                                        </p:tav>
                                        <p:tav tm="100000">
                                          <p:val>
                                            <p:strVal val="#ppt_w"/>
                                          </p:val>
                                        </p:tav>
                                      </p:tavLst>
                                    </p:anim>
                                    <p:anim calcmode="lin" valueType="num">
                                      <p:cBhvr>
                                        <p:cTn id="99" dur="500" fill="hold"/>
                                        <p:tgtEl>
                                          <p:spTgt spid="179"/>
                                        </p:tgtEl>
                                        <p:attrNameLst>
                                          <p:attrName>ppt_h</p:attrName>
                                        </p:attrNameLst>
                                      </p:cBhvr>
                                      <p:tavLst>
                                        <p:tav tm="0">
                                          <p:val>
                                            <p:fltVal val="0"/>
                                          </p:val>
                                        </p:tav>
                                        <p:tav tm="100000">
                                          <p:val>
                                            <p:strVal val="#ppt_h"/>
                                          </p:val>
                                        </p:tav>
                                      </p:tavLst>
                                    </p:anim>
                                    <p:animEffect transition="in" filter="fade">
                                      <p:cBhvr>
                                        <p:cTn id="100" dur="500"/>
                                        <p:tgtEl>
                                          <p:spTgt spid="179"/>
                                        </p:tgtEl>
                                      </p:cBhvr>
                                    </p:animEffect>
                                  </p:childTnLst>
                                </p:cTn>
                              </p:par>
                              <p:par>
                                <p:cTn id="101" presetID="53" presetClass="entr" presetSubtype="16" fill="hold" grpId="0" nodeType="withEffect">
                                  <p:stCondLst>
                                    <p:cond delay="0"/>
                                  </p:stCondLst>
                                  <p:childTnLst>
                                    <p:set>
                                      <p:cBhvr>
                                        <p:cTn id="102" dur="1" fill="hold">
                                          <p:stCondLst>
                                            <p:cond delay="0"/>
                                          </p:stCondLst>
                                        </p:cTn>
                                        <p:tgtEl>
                                          <p:spTgt spid="180"/>
                                        </p:tgtEl>
                                        <p:attrNameLst>
                                          <p:attrName>style.visibility</p:attrName>
                                        </p:attrNameLst>
                                      </p:cBhvr>
                                      <p:to>
                                        <p:strVal val="visible"/>
                                      </p:to>
                                    </p:set>
                                    <p:anim calcmode="lin" valueType="num">
                                      <p:cBhvr>
                                        <p:cTn id="103" dur="500" fill="hold"/>
                                        <p:tgtEl>
                                          <p:spTgt spid="180"/>
                                        </p:tgtEl>
                                        <p:attrNameLst>
                                          <p:attrName>ppt_w</p:attrName>
                                        </p:attrNameLst>
                                      </p:cBhvr>
                                      <p:tavLst>
                                        <p:tav tm="0">
                                          <p:val>
                                            <p:fltVal val="0"/>
                                          </p:val>
                                        </p:tav>
                                        <p:tav tm="100000">
                                          <p:val>
                                            <p:strVal val="#ppt_w"/>
                                          </p:val>
                                        </p:tav>
                                      </p:tavLst>
                                    </p:anim>
                                    <p:anim calcmode="lin" valueType="num">
                                      <p:cBhvr>
                                        <p:cTn id="104" dur="500" fill="hold"/>
                                        <p:tgtEl>
                                          <p:spTgt spid="180"/>
                                        </p:tgtEl>
                                        <p:attrNameLst>
                                          <p:attrName>ppt_h</p:attrName>
                                        </p:attrNameLst>
                                      </p:cBhvr>
                                      <p:tavLst>
                                        <p:tav tm="0">
                                          <p:val>
                                            <p:fltVal val="0"/>
                                          </p:val>
                                        </p:tav>
                                        <p:tav tm="100000">
                                          <p:val>
                                            <p:strVal val="#ppt_h"/>
                                          </p:val>
                                        </p:tav>
                                      </p:tavLst>
                                    </p:anim>
                                    <p:animEffect transition="in" filter="fade">
                                      <p:cBhvr>
                                        <p:cTn id="105" dur="500"/>
                                        <p:tgtEl>
                                          <p:spTgt spid="180"/>
                                        </p:tgtEl>
                                      </p:cBhvr>
                                    </p:animEffect>
                                  </p:childTnLst>
                                </p:cTn>
                              </p:par>
                              <p:par>
                                <p:cTn id="106" presetID="53" presetClass="entr" presetSubtype="16" fill="hold" grpId="0" nodeType="withEffect">
                                  <p:stCondLst>
                                    <p:cond delay="0"/>
                                  </p:stCondLst>
                                  <p:childTnLst>
                                    <p:set>
                                      <p:cBhvr>
                                        <p:cTn id="107" dur="1" fill="hold">
                                          <p:stCondLst>
                                            <p:cond delay="0"/>
                                          </p:stCondLst>
                                        </p:cTn>
                                        <p:tgtEl>
                                          <p:spTgt spid="181"/>
                                        </p:tgtEl>
                                        <p:attrNameLst>
                                          <p:attrName>style.visibility</p:attrName>
                                        </p:attrNameLst>
                                      </p:cBhvr>
                                      <p:to>
                                        <p:strVal val="visible"/>
                                      </p:to>
                                    </p:set>
                                    <p:anim calcmode="lin" valueType="num">
                                      <p:cBhvr>
                                        <p:cTn id="108" dur="500" fill="hold"/>
                                        <p:tgtEl>
                                          <p:spTgt spid="181"/>
                                        </p:tgtEl>
                                        <p:attrNameLst>
                                          <p:attrName>ppt_w</p:attrName>
                                        </p:attrNameLst>
                                      </p:cBhvr>
                                      <p:tavLst>
                                        <p:tav tm="0">
                                          <p:val>
                                            <p:fltVal val="0"/>
                                          </p:val>
                                        </p:tav>
                                        <p:tav tm="100000">
                                          <p:val>
                                            <p:strVal val="#ppt_w"/>
                                          </p:val>
                                        </p:tav>
                                      </p:tavLst>
                                    </p:anim>
                                    <p:anim calcmode="lin" valueType="num">
                                      <p:cBhvr>
                                        <p:cTn id="109" dur="500" fill="hold"/>
                                        <p:tgtEl>
                                          <p:spTgt spid="181"/>
                                        </p:tgtEl>
                                        <p:attrNameLst>
                                          <p:attrName>ppt_h</p:attrName>
                                        </p:attrNameLst>
                                      </p:cBhvr>
                                      <p:tavLst>
                                        <p:tav tm="0">
                                          <p:val>
                                            <p:fltVal val="0"/>
                                          </p:val>
                                        </p:tav>
                                        <p:tav tm="100000">
                                          <p:val>
                                            <p:strVal val="#ppt_h"/>
                                          </p:val>
                                        </p:tav>
                                      </p:tavLst>
                                    </p:anim>
                                    <p:animEffect transition="in" filter="fade">
                                      <p:cBhvr>
                                        <p:cTn id="110" dur="500"/>
                                        <p:tgtEl>
                                          <p:spTgt spid="181"/>
                                        </p:tgtEl>
                                      </p:cBhvr>
                                    </p:animEffect>
                                  </p:childTnLst>
                                </p:cTn>
                              </p:par>
                              <p:par>
                                <p:cTn id="111" presetID="53" presetClass="entr" presetSubtype="16" fill="hold" grpId="0" nodeType="withEffect">
                                  <p:stCondLst>
                                    <p:cond delay="0"/>
                                  </p:stCondLst>
                                  <p:childTnLst>
                                    <p:set>
                                      <p:cBhvr>
                                        <p:cTn id="112" dur="1" fill="hold">
                                          <p:stCondLst>
                                            <p:cond delay="0"/>
                                          </p:stCondLst>
                                        </p:cTn>
                                        <p:tgtEl>
                                          <p:spTgt spid="182"/>
                                        </p:tgtEl>
                                        <p:attrNameLst>
                                          <p:attrName>style.visibility</p:attrName>
                                        </p:attrNameLst>
                                      </p:cBhvr>
                                      <p:to>
                                        <p:strVal val="visible"/>
                                      </p:to>
                                    </p:set>
                                    <p:anim calcmode="lin" valueType="num">
                                      <p:cBhvr>
                                        <p:cTn id="113" dur="500" fill="hold"/>
                                        <p:tgtEl>
                                          <p:spTgt spid="182"/>
                                        </p:tgtEl>
                                        <p:attrNameLst>
                                          <p:attrName>ppt_w</p:attrName>
                                        </p:attrNameLst>
                                      </p:cBhvr>
                                      <p:tavLst>
                                        <p:tav tm="0">
                                          <p:val>
                                            <p:fltVal val="0"/>
                                          </p:val>
                                        </p:tav>
                                        <p:tav tm="100000">
                                          <p:val>
                                            <p:strVal val="#ppt_w"/>
                                          </p:val>
                                        </p:tav>
                                      </p:tavLst>
                                    </p:anim>
                                    <p:anim calcmode="lin" valueType="num">
                                      <p:cBhvr>
                                        <p:cTn id="114" dur="500" fill="hold"/>
                                        <p:tgtEl>
                                          <p:spTgt spid="182"/>
                                        </p:tgtEl>
                                        <p:attrNameLst>
                                          <p:attrName>ppt_h</p:attrName>
                                        </p:attrNameLst>
                                      </p:cBhvr>
                                      <p:tavLst>
                                        <p:tav tm="0">
                                          <p:val>
                                            <p:fltVal val="0"/>
                                          </p:val>
                                        </p:tav>
                                        <p:tav tm="100000">
                                          <p:val>
                                            <p:strVal val="#ppt_h"/>
                                          </p:val>
                                        </p:tav>
                                      </p:tavLst>
                                    </p:anim>
                                    <p:animEffect transition="in" filter="fade">
                                      <p:cBhvr>
                                        <p:cTn id="115" dur="500"/>
                                        <p:tgtEl>
                                          <p:spTgt spid="182"/>
                                        </p:tgtEl>
                                      </p:cBhvr>
                                    </p:animEffect>
                                  </p:childTnLst>
                                </p:cTn>
                              </p:par>
                              <p:par>
                                <p:cTn id="116" presetID="53" presetClass="entr" presetSubtype="16" fill="hold" grpId="0" nodeType="withEffect">
                                  <p:stCondLst>
                                    <p:cond delay="0"/>
                                  </p:stCondLst>
                                  <p:childTnLst>
                                    <p:set>
                                      <p:cBhvr>
                                        <p:cTn id="117" dur="1" fill="hold">
                                          <p:stCondLst>
                                            <p:cond delay="0"/>
                                          </p:stCondLst>
                                        </p:cTn>
                                        <p:tgtEl>
                                          <p:spTgt spid="183"/>
                                        </p:tgtEl>
                                        <p:attrNameLst>
                                          <p:attrName>style.visibility</p:attrName>
                                        </p:attrNameLst>
                                      </p:cBhvr>
                                      <p:to>
                                        <p:strVal val="visible"/>
                                      </p:to>
                                    </p:set>
                                    <p:anim calcmode="lin" valueType="num">
                                      <p:cBhvr>
                                        <p:cTn id="118" dur="500" fill="hold"/>
                                        <p:tgtEl>
                                          <p:spTgt spid="183"/>
                                        </p:tgtEl>
                                        <p:attrNameLst>
                                          <p:attrName>ppt_w</p:attrName>
                                        </p:attrNameLst>
                                      </p:cBhvr>
                                      <p:tavLst>
                                        <p:tav tm="0">
                                          <p:val>
                                            <p:fltVal val="0"/>
                                          </p:val>
                                        </p:tav>
                                        <p:tav tm="100000">
                                          <p:val>
                                            <p:strVal val="#ppt_w"/>
                                          </p:val>
                                        </p:tav>
                                      </p:tavLst>
                                    </p:anim>
                                    <p:anim calcmode="lin" valueType="num">
                                      <p:cBhvr>
                                        <p:cTn id="119" dur="500" fill="hold"/>
                                        <p:tgtEl>
                                          <p:spTgt spid="183"/>
                                        </p:tgtEl>
                                        <p:attrNameLst>
                                          <p:attrName>ppt_h</p:attrName>
                                        </p:attrNameLst>
                                      </p:cBhvr>
                                      <p:tavLst>
                                        <p:tav tm="0">
                                          <p:val>
                                            <p:fltVal val="0"/>
                                          </p:val>
                                        </p:tav>
                                        <p:tav tm="100000">
                                          <p:val>
                                            <p:strVal val="#ppt_h"/>
                                          </p:val>
                                        </p:tav>
                                      </p:tavLst>
                                    </p:anim>
                                    <p:animEffect transition="in" filter="fade">
                                      <p:cBhvr>
                                        <p:cTn id="120" dur="500"/>
                                        <p:tgtEl>
                                          <p:spTgt spid="183"/>
                                        </p:tgtEl>
                                      </p:cBhvr>
                                    </p:animEffect>
                                  </p:childTnLst>
                                </p:cTn>
                              </p:par>
                              <p:par>
                                <p:cTn id="121" presetID="53" presetClass="entr" presetSubtype="16" fill="hold" grpId="0" nodeType="withEffect">
                                  <p:stCondLst>
                                    <p:cond delay="0"/>
                                  </p:stCondLst>
                                  <p:childTnLst>
                                    <p:set>
                                      <p:cBhvr>
                                        <p:cTn id="122" dur="1" fill="hold">
                                          <p:stCondLst>
                                            <p:cond delay="0"/>
                                          </p:stCondLst>
                                        </p:cTn>
                                        <p:tgtEl>
                                          <p:spTgt spid="184"/>
                                        </p:tgtEl>
                                        <p:attrNameLst>
                                          <p:attrName>style.visibility</p:attrName>
                                        </p:attrNameLst>
                                      </p:cBhvr>
                                      <p:to>
                                        <p:strVal val="visible"/>
                                      </p:to>
                                    </p:set>
                                    <p:anim calcmode="lin" valueType="num">
                                      <p:cBhvr>
                                        <p:cTn id="123" dur="500" fill="hold"/>
                                        <p:tgtEl>
                                          <p:spTgt spid="184"/>
                                        </p:tgtEl>
                                        <p:attrNameLst>
                                          <p:attrName>ppt_w</p:attrName>
                                        </p:attrNameLst>
                                      </p:cBhvr>
                                      <p:tavLst>
                                        <p:tav tm="0">
                                          <p:val>
                                            <p:fltVal val="0"/>
                                          </p:val>
                                        </p:tav>
                                        <p:tav tm="100000">
                                          <p:val>
                                            <p:strVal val="#ppt_w"/>
                                          </p:val>
                                        </p:tav>
                                      </p:tavLst>
                                    </p:anim>
                                    <p:anim calcmode="lin" valueType="num">
                                      <p:cBhvr>
                                        <p:cTn id="124" dur="500" fill="hold"/>
                                        <p:tgtEl>
                                          <p:spTgt spid="184"/>
                                        </p:tgtEl>
                                        <p:attrNameLst>
                                          <p:attrName>ppt_h</p:attrName>
                                        </p:attrNameLst>
                                      </p:cBhvr>
                                      <p:tavLst>
                                        <p:tav tm="0">
                                          <p:val>
                                            <p:fltVal val="0"/>
                                          </p:val>
                                        </p:tav>
                                        <p:tav tm="100000">
                                          <p:val>
                                            <p:strVal val="#ppt_h"/>
                                          </p:val>
                                        </p:tav>
                                      </p:tavLst>
                                    </p:anim>
                                    <p:animEffect transition="in" filter="fade">
                                      <p:cBhvr>
                                        <p:cTn id="125" dur="500"/>
                                        <p:tgtEl>
                                          <p:spTgt spid="184"/>
                                        </p:tgtEl>
                                      </p:cBhvr>
                                    </p:animEffect>
                                  </p:childTnLst>
                                </p:cTn>
                              </p:par>
                              <p:par>
                                <p:cTn id="126" presetID="53" presetClass="entr" presetSubtype="16" fill="hold" grpId="0" nodeType="withEffect">
                                  <p:stCondLst>
                                    <p:cond delay="0"/>
                                  </p:stCondLst>
                                  <p:childTnLst>
                                    <p:set>
                                      <p:cBhvr>
                                        <p:cTn id="127" dur="1" fill="hold">
                                          <p:stCondLst>
                                            <p:cond delay="0"/>
                                          </p:stCondLst>
                                        </p:cTn>
                                        <p:tgtEl>
                                          <p:spTgt spid="186"/>
                                        </p:tgtEl>
                                        <p:attrNameLst>
                                          <p:attrName>style.visibility</p:attrName>
                                        </p:attrNameLst>
                                      </p:cBhvr>
                                      <p:to>
                                        <p:strVal val="visible"/>
                                      </p:to>
                                    </p:set>
                                    <p:anim calcmode="lin" valueType="num">
                                      <p:cBhvr>
                                        <p:cTn id="128" dur="500" fill="hold"/>
                                        <p:tgtEl>
                                          <p:spTgt spid="186"/>
                                        </p:tgtEl>
                                        <p:attrNameLst>
                                          <p:attrName>ppt_w</p:attrName>
                                        </p:attrNameLst>
                                      </p:cBhvr>
                                      <p:tavLst>
                                        <p:tav tm="0">
                                          <p:val>
                                            <p:fltVal val="0"/>
                                          </p:val>
                                        </p:tav>
                                        <p:tav tm="100000">
                                          <p:val>
                                            <p:strVal val="#ppt_w"/>
                                          </p:val>
                                        </p:tav>
                                      </p:tavLst>
                                    </p:anim>
                                    <p:anim calcmode="lin" valueType="num">
                                      <p:cBhvr>
                                        <p:cTn id="129" dur="500" fill="hold"/>
                                        <p:tgtEl>
                                          <p:spTgt spid="186"/>
                                        </p:tgtEl>
                                        <p:attrNameLst>
                                          <p:attrName>ppt_h</p:attrName>
                                        </p:attrNameLst>
                                      </p:cBhvr>
                                      <p:tavLst>
                                        <p:tav tm="0">
                                          <p:val>
                                            <p:fltVal val="0"/>
                                          </p:val>
                                        </p:tav>
                                        <p:tav tm="100000">
                                          <p:val>
                                            <p:strVal val="#ppt_h"/>
                                          </p:val>
                                        </p:tav>
                                      </p:tavLst>
                                    </p:anim>
                                    <p:animEffect transition="in" filter="fade">
                                      <p:cBhvr>
                                        <p:cTn id="130" dur="500"/>
                                        <p:tgtEl>
                                          <p:spTgt spid="186"/>
                                        </p:tgtEl>
                                      </p:cBhvr>
                                    </p:animEffect>
                                  </p:childTnLst>
                                </p:cTn>
                              </p:par>
                              <p:par>
                                <p:cTn id="131" presetID="53" presetClass="entr" presetSubtype="16" fill="hold" grpId="0" nodeType="withEffect">
                                  <p:stCondLst>
                                    <p:cond delay="0"/>
                                  </p:stCondLst>
                                  <p:childTnLst>
                                    <p:set>
                                      <p:cBhvr>
                                        <p:cTn id="132" dur="1" fill="hold">
                                          <p:stCondLst>
                                            <p:cond delay="0"/>
                                          </p:stCondLst>
                                        </p:cTn>
                                        <p:tgtEl>
                                          <p:spTgt spid="187"/>
                                        </p:tgtEl>
                                        <p:attrNameLst>
                                          <p:attrName>style.visibility</p:attrName>
                                        </p:attrNameLst>
                                      </p:cBhvr>
                                      <p:to>
                                        <p:strVal val="visible"/>
                                      </p:to>
                                    </p:set>
                                    <p:anim calcmode="lin" valueType="num">
                                      <p:cBhvr>
                                        <p:cTn id="133" dur="500" fill="hold"/>
                                        <p:tgtEl>
                                          <p:spTgt spid="187"/>
                                        </p:tgtEl>
                                        <p:attrNameLst>
                                          <p:attrName>ppt_w</p:attrName>
                                        </p:attrNameLst>
                                      </p:cBhvr>
                                      <p:tavLst>
                                        <p:tav tm="0">
                                          <p:val>
                                            <p:fltVal val="0"/>
                                          </p:val>
                                        </p:tav>
                                        <p:tav tm="100000">
                                          <p:val>
                                            <p:strVal val="#ppt_w"/>
                                          </p:val>
                                        </p:tav>
                                      </p:tavLst>
                                    </p:anim>
                                    <p:anim calcmode="lin" valueType="num">
                                      <p:cBhvr>
                                        <p:cTn id="134" dur="500" fill="hold"/>
                                        <p:tgtEl>
                                          <p:spTgt spid="187"/>
                                        </p:tgtEl>
                                        <p:attrNameLst>
                                          <p:attrName>ppt_h</p:attrName>
                                        </p:attrNameLst>
                                      </p:cBhvr>
                                      <p:tavLst>
                                        <p:tav tm="0">
                                          <p:val>
                                            <p:fltVal val="0"/>
                                          </p:val>
                                        </p:tav>
                                        <p:tav tm="100000">
                                          <p:val>
                                            <p:strVal val="#ppt_h"/>
                                          </p:val>
                                        </p:tav>
                                      </p:tavLst>
                                    </p:anim>
                                    <p:animEffect transition="in" filter="fade">
                                      <p:cBhvr>
                                        <p:cTn id="135" dur="500"/>
                                        <p:tgtEl>
                                          <p:spTgt spid="187"/>
                                        </p:tgtEl>
                                      </p:cBhvr>
                                    </p:animEffect>
                                  </p:childTnLst>
                                </p:cTn>
                              </p:par>
                              <p:par>
                                <p:cTn id="136" presetID="53" presetClass="entr" presetSubtype="16" fill="hold" grpId="0" nodeType="withEffect">
                                  <p:stCondLst>
                                    <p:cond delay="0"/>
                                  </p:stCondLst>
                                  <p:childTnLst>
                                    <p:set>
                                      <p:cBhvr>
                                        <p:cTn id="137" dur="1" fill="hold">
                                          <p:stCondLst>
                                            <p:cond delay="0"/>
                                          </p:stCondLst>
                                        </p:cTn>
                                        <p:tgtEl>
                                          <p:spTgt spid="188"/>
                                        </p:tgtEl>
                                        <p:attrNameLst>
                                          <p:attrName>style.visibility</p:attrName>
                                        </p:attrNameLst>
                                      </p:cBhvr>
                                      <p:to>
                                        <p:strVal val="visible"/>
                                      </p:to>
                                    </p:set>
                                    <p:anim calcmode="lin" valueType="num">
                                      <p:cBhvr>
                                        <p:cTn id="138" dur="500" fill="hold"/>
                                        <p:tgtEl>
                                          <p:spTgt spid="188"/>
                                        </p:tgtEl>
                                        <p:attrNameLst>
                                          <p:attrName>ppt_w</p:attrName>
                                        </p:attrNameLst>
                                      </p:cBhvr>
                                      <p:tavLst>
                                        <p:tav tm="0">
                                          <p:val>
                                            <p:fltVal val="0"/>
                                          </p:val>
                                        </p:tav>
                                        <p:tav tm="100000">
                                          <p:val>
                                            <p:strVal val="#ppt_w"/>
                                          </p:val>
                                        </p:tav>
                                      </p:tavLst>
                                    </p:anim>
                                    <p:anim calcmode="lin" valueType="num">
                                      <p:cBhvr>
                                        <p:cTn id="139" dur="500" fill="hold"/>
                                        <p:tgtEl>
                                          <p:spTgt spid="188"/>
                                        </p:tgtEl>
                                        <p:attrNameLst>
                                          <p:attrName>ppt_h</p:attrName>
                                        </p:attrNameLst>
                                      </p:cBhvr>
                                      <p:tavLst>
                                        <p:tav tm="0">
                                          <p:val>
                                            <p:fltVal val="0"/>
                                          </p:val>
                                        </p:tav>
                                        <p:tav tm="100000">
                                          <p:val>
                                            <p:strVal val="#ppt_h"/>
                                          </p:val>
                                        </p:tav>
                                      </p:tavLst>
                                    </p:anim>
                                    <p:animEffect transition="in" filter="fade">
                                      <p:cBhvr>
                                        <p:cTn id="140" dur="500"/>
                                        <p:tgtEl>
                                          <p:spTgt spid="188"/>
                                        </p:tgtEl>
                                      </p:cBhvr>
                                    </p:animEffect>
                                  </p:childTnLst>
                                </p:cTn>
                              </p:par>
                              <p:par>
                                <p:cTn id="141" presetID="53" presetClass="entr" presetSubtype="16" fill="hold" grpId="0" nodeType="withEffect">
                                  <p:stCondLst>
                                    <p:cond delay="0"/>
                                  </p:stCondLst>
                                  <p:childTnLst>
                                    <p:set>
                                      <p:cBhvr>
                                        <p:cTn id="142" dur="1" fill="hold">
                                          <p:stCondLst>
                                            <p:cond delay="0"/>
                                          </p:stCondLst>
                                        </p:cTn>
                                        <p:tgtEl>
                                          <p:spTgt spid="189"/>
                                        </p:tgtEl>
                                        <p:attrNameLst>
                                          <p:attrName>style.visibility</p:attrName>
                                        </p:attrNameLst>
                                      </p:cBhvr>
                                      <p:to>
                                        <p:strVal val="visible"/>
                                      </p:to>
                                    </p:set>
                                    <p:anim calcmode="lin" valueType="num">
                                      <p:cBhvr>
                                        <p:cTn id="143" dur="500" fill="hold"/>
                                        <p:tgtEl>
                                          <p:spTgt spid="189"/>
                                        </p:tgtEl>
                                        <p:attrNameLst>
                                          <p:attrName>ppt_w</p:attrName>
                                        </p:attrNameLst>
                                      </p:cBhvr>
                                      <p:tavLst>
                                        <p:tav tm="0">
                                          <p:val>
                                            <p:fltVal val="0"/>
                                          </p:val>
                                        </p:tav>
                                        <p:tav tm="100000">
                                          <p:val>
                                            <p:strVal val="#ppt_w"/>
                                          </p:val>
                                        </p:tav>
                                      </p:tavLst>
                                    </p:anim>
                                    <p:anim calcmode="lin" valueType="num">
                                      <p:cBhvr>
                                        <p:cTn id="144" dur="500" fill="hold"/>
                                        <p:tgtEl>
                                          <p:spTgt spid="189"/>
                                        </p:tgtEl>
                                        <p:attrNameLst>
                                          <p:attrName>ppt_h</p:attrName>
                                        </p:attrNameLst>
                                      </p:cBhvr>
                                      <p:tavLst>
                                        <p:tav tm="0">
                                          <p:val>
                                            <p:fltVal val="0"/>
                                          </p:val>
                                        </p:tav>
                                        <p:tav tm="100000">
                                          <p:val>
                                            <p:strVal val="#ppt_h"/>
                                          </p:val>
                                        </p:tav>
                                      </p:tavLst>
                                    </p:anim>
                                    <p:animEffect transition="in" filter="fade">
                                      <p:cBhvr>
                                        <p:cTn id="145" dur="500"/>
                                        <p:tgtEl>
                                          <p:spTgt spid="189"/>
                                        </p:tgtEl>
                                      </p:cBhvr>
                                    </p:animEffect>
                                  </p:childTnLst>
                                </p:cTn>
                              </p:par>
                              <p:par>
                                <p:cTn id="146" presetID="53" presetClass="entr" presetSubtype="16" fill="hold" grpId="0" nodeType="withEffect">
                                  <p:stCondLst>
                                    <p:cond delay="0"/>
                                  </p:stCondLst>
                                  <p:childTnLst>
                                    <p:set>
                                      <p:cBhvr>
                                        <p:cTn id="147" dur="1" fill="hold">
                                          <p:stCondLst>
                                            <p:cond delay="0"/>
                                          </p:stCondLst>
                                        </p:cTn>
                                        <p:tgtEl>
                                          <p:spTgt spid="191"/>
                                        </p:tgtEl>
                                        <p:attrNameLst>
                                          <p:attrName>style.visibility</p:attrName>
                                        </p:attrNameLst>
                                      </p:cBhvr>
                                      <p:to>
                                        <p:strVal val="visible"/>
                                      </p:to>
                                    </p:set>
                                    <p:anim calcmode="lin" valueType="num">
                                      <p:cBhvr>
                                        <p:cTn id="148" dur="500" fill="hold"/>
                                        <p:tgtEl>
                                          <p:spTgt spid="191"/>
                                        </p:tgtEl>
                                        <p:attrNameLst>
                                          <p:attrName>ppt_w</p:attrName>
                                        </p:attrNameLst>
                                      </p:cBhvr>
                                      <p:tavLst>
                                        <p:tav tm="0">
                                          <p:val>
                                            <p:fltVal val="0"/>
                                          </p:val>
                                        </p:tav>
                                        <p:tav tm="100000">
                                          <p:val>
                                            <p:strVal val="#ppt_w"/>
                                          </p:val>
                                        </p:tav>
                                      </p:tavLst>
                                    </p:anim>
                                    <p:anim calcmode="lin" valueType="num">
                                      <p:cBhvr>
                                        <p:cTn id="149" dur="500" fill="hold"/>
                                        <p:tgtEl>
                                          <p:spTgt spid="191"/>
                                        </p:tgtEl>
                                        <p:attrNameLst>
                                          <p:attrName>ppt_h</p:attrName>
                                        </p:attrNameLst>
                                      </p:cBhvr>
                                      <p:tavLst>
                                        <p:tav tm="0">
                                          <p:val>
                                            <p:fltVal val="0"/>
                                          </p:val>
                                        </p:tav>
                                        <p:tav tm="100000">
                                          <p:val>
                                            <p:strVal val="#ppt_h"/>
                                          </p:val>
                                        </p:tav>
                                      </p:tavLst>
                                    </p:anim>
                                    <p:animEffect transition="in" filter="fade">
                                      <p:cBhvr>
                                        <p:cTn id="150" dur="500"/>
                                        <p:tgtEl>
                                          <p:spTgt spid="191"/>
                                        </p:tgtEl>
                                      </p:cBhvr>
                                    </p:animEffect>
                                  </p:childTnLst>
                                </p:cTn>
                              </p:par>
                              <p:par>
                                <p:cTn id="151" presetID="53" presetClass="entr" presetSubtype="16" fill="hold" grpId="0" nodeType="withEffect">
                                  <p:stCondLst>
                                    <p:cond delay="0"/>
                                  </p:stCondLst>
                                  <p:childTnLst>
                                    <p:set>
                                      <p:cBhvr>
                                        <p:cTn id="152" dur="1" fill="hold">
                                          <p:stCondLst>
                                            <p:cond delay="0"/>
                                          </p:stCondLst>
                                        </p:cTn>
                                        <p:tgtEl>
                                          <p:spTgt spid="192"/>
                                        </p:tgtEl>
                                        <p:attrNameLst>
                                          <p:attrName>style.visibility</p:attrName>
                                        </p:attrNameLst>
                                      </p:cBhvr>
                                      <p:to>
                                        <p:strVal val="visible"/>
                                      </p:to>
                                    </p:set>
                                    <p:anim calcmode="lin" valueType="num">
                                      <p:cBhvr>
                                        <p:cTn id="153" dur="500" fill="hold"/>
                                        <p:tgtEl>
                                          <p:spTgt spid="192"/>
                                        </p:tgtEl>
                                        <p:attrNameLst>
                                          <p:attrName>ppt_w</p:attrName>
                                        </p:attrNameLst>
                                      </p:cBhvr>
                                      <p:tavLst>
                                        <p:tav tm="0">
                                          <p:val>
                                            <p:fltVal val="0"/>
                                          </p:val>
                                        </p:tav>
                                        <p:tav tm="100000">
                                          <p:val>
                                            <p:strVal val="#ppt_w"/>
                                          </p:val>
                                        </p:tav>
                                      </p:tavLst>
                                    </p:anim>
                                    <p:anim calcmode="lin" valueType="num">
                                      <p:cBhvr>
                                        <p:cTn id="154" dur="500" fill="hold"/>
                                        <p:tgtEl>
                                          <p:spTgt spid="192"/>
                                        </p:tgtEl>
                                        <p:attrNameLst>
                                          <p:attrName>ppt_h</p:attrName>
                                        </p:attrNameLst>
                                      </p:cBhvr>
                                      <p:tavLst>
                                        <p:tav tm="0">
                                          <p:val>
                                            <p:fltVal val="0"/>
                                          </p:val>
                                        </p:tav>
                                        <p:tav tm="100000">
                                          <p:val>
                                            <p:strVal val="#ppt_h"/>
                                          </p:val>
                                        </p:tav>
                                      </p:tavLst>
                                    </p:anim>
                                    <p:animEffect transition="in" filter="fade">
                                      <p:cBhvr>
                                        <p:cTn id="155" dur="500"/>
                                        <p:tgtEl>
                                          <p:spTgt spid="192"/>
                                        </p:tgtEl>
                                      </p:cBhvr>
                                    </p:animEffect>
                                  </p:childTnLst>
                                </p:cTn>
                              </p:par>
                              <p:par>
                                <p:cTn id="156" presetID="53" presetClass="entr" presetSubtype="16" fill="hold" grpId="0" nodeType="withEffect">
                                  <p:stCondLst>
                                    <p:cond delay="0"/>
                                  </p:stCondLst>
                                  <p:childTnLst>
                                    <p:set>
                                      <p:cBhvr>
                                        <p:cTn id="157" dur="1" fill="hold">
                                          <p:stCondLst>
                                            <p:cond delay="0"/>
                                          </p:stCondLst>
                                        </p:cTn>
                                        <p:tgtEl>
                                          <p:spTgt spid="193"/>
                                        </p:tgtEl>
                                        <p:attrNameLst>
                                          <p:attrName>style.visibility</p:attrName>
                                        </p:attrNameLst>
                                      </p:cBhvr>
                                      <p:to>
                                        <p:strVal val="visible"/>
                                      </p:to>
                                    </p:set>
                                    <p:anim calcmode="lin" valueType="num">
                                      <p:cBhvr>
                                        <p:cTn id="158" dur="500" fill="hold"/>
                                        <p:tgtEl>
                                          <p:spTgt spid="193"/>
                                        </p:tgtEl>
                                        <p:attrNameLst>
                                          <p:attrName>ppt_w</p:attrName>
                                        </p:attrNameLst>
                                      </p:cBhvr>
                                      <p:tavLst>
                                        <p:tav tm="0">
                                          <p:val>
                                            <p:fltVal val="0"/>
                                          </p:val>
                                        </p:tav>
                                        <p:tav tm="100000">
                                          <p:val>
                                            <p:strVal val="#ppt_w"/>
                                          </p:val>
                                        </p:tav>
                                      </p:tavLst>
                                    </p:anim>
                                    <p:anim calcmode="lin" valueType="num">
                                      <p:cBhvr>
                                        <p:cTn id="159" dur="500" fill="hold"/>
                                        <p:tgtEl>
                                          <p:spTgt spid="193"/>
                                        </p:tgtEl>
                                        <p:attrNameLst>
                                          <p:attrName>ppt_h</p:attrName>
                                        </p:attrNameLst>
                                      </p:cBhvr>
                                      <p:tavLst>
                                        <p:tav tm="0">
                                          <p:val>
                                            <p:fltVal val="0"/>
                                          </p:val>
                                        </p:tav>
                                        <p:tav tm="100000">
                                          <p:val>
                                            <p:strVal val="#ppt_h"/>
                                          </p:val>
                                        </p:tav>
                                      </p:tavLst>
                                    </p:anim>
                                    <p:animEffect transition="in" filter="fade">
                                      <p:cBhvr>
                                        <p:cTn id="160" dur="500"/>
                                        <p:tgtEl>
                                          <p:spTgt spid="193"/>
                                        </p:tgtEl>
                                      </p:cBhvr>
                                    </p:animEffect>
                                  </p:childTnLst>
                                </p:cTn>
                              </p:par>
                              <p:par>
                                <p:cTn id="161" presetID="53" presetClass="entr" presetSubtype="16" fill="hold" grpId="0" nodeType="withEffect">
                                  <p:stCondLst>
                                    <p:cond delay="0"/>
                                  </p:stCondLst>
                                  <p:childTnLst>
                                    <p:set>
                                      <p:cBhvr>
                                        <p:cTn id="162" dur="1" fill="hold">
                                          <p:stCondLst>
                                            <p:cond delay="0"/>
                                          </p:stCondLst>
                                        </p:cTn>
                                        <p:tgtEl>
                                          <p:spTgt spid="194"/>
                                        </p:tgtEl>
                                        <p:attrNameLst>
                                          <p:attrName>style.visibility</p:attrName>
                                        </p:attrNameLst>
                                      </p:cBhvr>
                                      <p:to>
                                        <p:strVal val="visible"/>
                                      </p:to>
                                    </p:set>
                                    <p:anim calcmode="lin" valueType="num">
                                      <p:cBhvr>
                                        <p:cTn id="163" dur="500" fill="hold"/>
                                        <p:tgtEl>
                                          <p:spTgt spid="194"/>
                                        </p:tgtEl>
                                        <p:attrNameLst>
                                          <p:attrName>ppt_w</p:attrName>
                                        </p:attrNameLst>
                                      </p:cBhvr>
                                      <p:tavLst>
                                        <p:tav tm="0">
                                          <p:val>
                                            <p:fltVal val="0"/>
                                          </p:val>
                                        </p:tav>
                                        <p:tav tm="100000">
                                          <p:val>
                                            <p:strVal val="#ppt_w"/>
                                          </p:val>
                                        </p:tav>
                                      </p:tavLst>
                                    </p:anim>
                                    <p:anim calcmode="lin" valueType="num">
                                      <p:cBhvr>
                                        <p:cTn id="164" dur="500" fill="hold"/>
                                        <p:tgtEl>
                                          <p:spTgt spid="194"/>
                                        </p:tgtEl>
                                        <p:attrNameLst>
                                          <p:attrName>ppt_h</p:attrName>
                                        </p:attrNameLst>
                                      </p:cBhvr>
                                      <p:tavLst>
                                        <p:tav tm="0">
                                          <p:val>
                                            <p:fltVal val="0"/>
                                          </p:val>
                                        </p:tav>
                                        <p:tav tm="100000">
                                          <p:val>
                                            <p:strVal val="#ppt_h"/>
                                          </p:val>
                                        </p:tav>
                                      </p:tavLst>
                                    </p:anim>
                                    <p:animEffect transition="in" filter="fade">
                                      <p:cBhvr>
                                        <p:cTn id="165" dur="500"/>
                                        <p:tgtEl>
                                          <p:spTgt spid="194"/>
                                        </p:tgtEl>
                                      </p:cBhvr>
                                    </p:animEffect>
                                  </p:childTnLst>
                                </p:cTn>
                              </p:par>
                              <p:par>
                                <p:cTn id="166" presetID="53" presetClass="entr" presetSubtype="16" fill="hold" grpId="0" nodeType="withEffect">
                                  <p:stCondLst>
                                    <p:cond delay="0"/>
                                  </p:stCondLst>
                                  <p:childTnLst>
                                    <p:set>
                                      <p:cBhvr>
                                        <p:cTn id="167" dur="1" fill="hold">
                                          <p:stCondLst>
                                            <p:cond delay="0"/>
                                          </p:stCondLst>
                                        </p:cTn>
                                        <p:tgtEl>
                                          <p:spTgt spid="195"/>
                                        </p:tgtEl>
                                        <p:attrNameLst>
                                          <p:attrName>style.visibility</p:attrName>
                                        </p:attrNameLst>
                                      </p:cBhvr>
                                      <p:to>
                                        <p:strVal val="visible"/>
                                      </p:to>
                                    </p:set>
                                    <p:anim calcmode="lin" valueType="num">
                                      <p:cBhvr>
                                        <p:cTn id="168" dur="500" fill="hold"/>
                                        <p:tgtEl>
                                          <p:spTgt spid="195"/>
                                        </p:tgtEl>
                                        <p:attrNameLst>
                                          <p:attrName>ppt_w</p:attrName>
                                        </p:attrNameLst>
                                      </p:cBhvr>
                                      <p:tavLst>
                                        <p:tav tm="0">
                                          <p:val>
                                            <p:fltVal val="0"/>
                                          </p:val>
                                        </p:tav>
                                        <p:tav tm="100000">
                                          <p:val>
                                            <p:strVal val="#ppt_w"/>
                                          </p:val>
                                        </p:tav>
                                      </p:tavLst>
                                    </p:anim>
                                    <p:anim calcmode="lin" valueType="num">
                                      <p:cBhvr>
                                        <p:cTn id="169" dur="500" fill="hold"/>
                                        <p:tgtEl>
                                          <p:spTgt spid="195"/>
                                        </p:tgtEl>
                                        <p:attrNameLst>
                                          <p:attrName>ppt_h</p:attrName>
                                        </p:attrNameLst>
                                      </p:cBhvr>
                                      <p:tavLst>
                                        <p:tav tm="0">
                                          <p:val>
                                            <p:fltVal val="0"/>
                                          </p:val>
                                        </p:tav>
                                        <p:tav tm="100000">
                                          <p:val>
                                            <p:strVal val="#ppt_h"/>
                                          </p:val>
                                        </p:tav>
                                      </p:tavLst>
                                    </p:anim>
                                    <p:animEffect transition="in" filter="fade">
                                      <p:cBhvr>
                                        <p:cTn id="170" dur="500"/>
                                        <p:tgtEl>
                                          <p:spTgt spid="195"/>
                                        </p:tgtEl>
                                      </p:cBhvr>
                                    </p:animEffect>
                                  </p:childTnLst>
                                </p:cTn>
                              </p:par>
                              <p:par>
                                <p:cTn id="171" presetID="53" presetClass="entr" presetSubtype="16" fill="hold" grpId="0" nodeType="withEffect">
                                  <p:stCondLst>
                                    <p:cond delay="0"/>
                                  </p:stCondLst>
                                  <p:childTnLst>
                                    <p:set>
                                      <p:cBhvr>
                                        <p:cTn id="172" dur="1" fill="hold">
                                          <p:stCondLst>
                                            <p:cond delay="0"/>
                                          </p:stCondLst>
                                        </p:cTn>
                                        <p:tgtEl>
                                          <p:spTgt spid="196"/>
                                        </p:tgtEl>
                                        <p:attrNameLst>
                                          <p:attrName>style.visibility</p:attrName>
                                        </p:attrNameLst>
                                      </p:cBhvr>
                                      <p:to>
                                        <p:strVal val="visible"/>
                                      </p:to>
                                    </p:set>
                                    <p:anim calcmode="lin" valueType="num">
                                      <p:cBhvr>
                                        <p:cTn id="173" dur="500" fill="hold"/>
                                        <p:tgtEl>
                                          <p:spTgt spid="196"/>
                                        </p:tgtEl>
                                        <p:attrNameLst>
                                          <p:attrName>ppt_w</p:attrName>
                                        </p:attrNameLst>
                                      </p:cBhvr>
                                      <p:tavLst>
                                        <p:tav tm="0">
                                          <p:val>
                                            <p:fltVal val="0"/>
                                          </p:val>
                                        </p:tav>
                                        <p:tav tm="100000">
                                          <p:val>
                                            <p:strVal val="#ppt_w"/>
                                          </p:val>
                                        </p:tav>
                                      </p:tavLst>
                                    </p:anim>
                                    <p:anim calcmode="lin" valueType="num">
                                      <p:cBhvr>
                                        <p:cTn id="174" dur="500" fill="hold"/>
                                        <p:tgtEl>
                                          <p:spTgt spid="196"/>
                                        </p:tgtEl>
                                        <p:attrNameLst>
                                          <p:attrName>ppt_h</p:attrName>
                                        </p:attrNameLst>
                                      </p:cBhvr>
                                      <p:tavLst>
                                        <p:tav tm="0">
                                          <p:val>
                                            <p:fltVal val="0"/>
                                          </p:val>
                                        </p:tav>
                                        <p:tav tm="100000">
                                          <p:val>
                                            <p:strVal val="#ppt_h"/>
                                          </p:val>
                                        </p:tav>
                                      </p:tavLst>
                                    </p:anim>
                                    <p:animEffect transition="in" filter="fade">
                                      <p:cBhvr>
                                        <p:cTn id="175" dur="500"/>
                                        <p:tgtEl>
                                          <p:spTgt spid="196"/>
                                        </p:tgtEl>
                                      </p:cBhvr>
                                    </p:animEffect>
                                  </p:childTnLst>
                                </p:cTn>
                              </p:par>
                              <p:par>
                                <p:cTn id="176" presetID="53" presetClass="entr" presetSubtype="16" fill="hold" grpId="0" nodeType="withEffect">
                                  <p:stCondLst>
                                    <p:cond delay="0"/>
                                  </p:stCondLst>
                                  <p:childTnLst>
                                    <p:set>
                                      <p:cBhvr>
                                        <p:cTn id="177" dur="1" fill="hold">
                                          <p:stCondLst>
                                            <p:cond delay="0"/>
                                          </p:stCondLst>
                                        </p:cTn>
                                        <p:tgtEl>
                                          <p:spTgt spid="197"/>
                                        </p:tgtEl>
                                        <p:attrNameLst>
                                          <p:attrName>style.visibility</p:attrName>
                                        </p:attrNameLst>
                                      </p:cBhvr>
                                      <p:to>
                                        <p:strVal val="visible"/>
                                      </p:to>
                                    </p:set>
                                    <p:anim calcmode="lin" valueType="num">
                                      <p:cBhvr>
                                        <p:cTn id="178" dur="500" fill="hold"/>
                                        <p:tgtEl>
                                          <p:spTgt spid="197"/>
                                        </p:tgtEl>
                                        <p:attrNameLst>
                                          <p:attrName>ppt_w</p:attrName>
                                        </p:attrNameLst>
                                      </p:cBhvr>
                                      <p:tavLst>
                                        <p:tav tm="0">
                                          <p:val>
                                            <p:fltVal val="0"/>
                                          </p:val>
                                        </p:tav>
                                        <p:tav tm="100000">
                                          <p:val>
                                            <p:strVal val="#ppt_w"/>
                                          </p:val>
                                        </p:tav>
                                      </p:tavLst>
                                    </p:anim>
                                    <p:anim calcmode="lin" valueType="num">
                                      <p:cBhvr>
                                        <p:cTn id="179" dur="500" fill="hold"/>
                                        <p:tgtEl>
                                          <p:spTgt spid="197"/>
                                        </p:tgtEl>
                                        <p:attrNameLst>
                                          <p:attrName>ppt_h</p:attrName>
                                        </p:attrNameLst>
                                      </p:cBhvr>
                                      <p:tavLst>
                                        <p:tav tm="0">
                                          <p:val>
                                            <p:fltVal val="0"/>
                                          </p:val>
                                        </p:tav>
                                        <p:tav tm="100000">
                                          <p:val>
                                            <p:strVal val="#ppt_h"/>
                                          </p:val>
                                        </p:tav>
                                      </p:tavLst>
                                    </p:anim>
                                    <p:animEffect transition="in" filter="fade">
                                      <p:cBhvr>
                                        <p:cTn id="180" dur="500"/>
                                        <p:tgtEl>
                                          <p:spTgt spid="197"/>
                                        </p:tgtEl>
                                      </p:cBhvr>
                                    </p:animEffect>
                                  </p:childTnLst>
                                </p:cTn>
                              </p:par>
                              <p:par>
                                <p:cTn id="181" presetID="53" presetClass="entr" presetSubtype="16" fill="hold" grpId="0" nodeType="withEffect">
                                  <p:stCondLst>
                                    <p:cond delay="0"/>
                                  </p:stCondLst>
                                  <p:childTnLst>
                                    <p:set>
                                      <p:cBhvr>
                                        <p:cTn id="182" dur="1" fill="hold">
                                          <p:stCondLst>
                                            <p:cond delay="0"/>
                                          </p:stCondLst>
                                        </p:cTn>
                                        <p:tgtEl>
                                          <p:spTgt spid="198"/>
                                        </p:tgtEl>
                                        <p:attrNameLst>
                                          <p:attrName>style.visibility</p:attrName>
                                        </p:attrNameLst>
                                      </p:cBhvr>
                                      <p:to>
                                        <p:strVal val="visible"/>
                                      </p:to>
                                    </p:set>
                                    <p:anim calcmode="lin" valueType="num">
                                      <p:cBhvr>
                                        <p:cTn id="183" dur="500" fill="hold"/>
                                        <p:tgtEl>
                                          <p:spTgt spid="198"/>
                                        </p:tgtEl>
                                        <p:attrNameLst>
                                          <p:attrName>ppt_w</p:attrName>
                                        </p:attrNameLst>
                                      </p:cBhvr>
                                      <p:tavLst>
                                        <p:tav tm="0">
                                          <p:val>
                                            <p:fltVal val="0"/>
                                          </p:val>
                                        </p:tav>
                                        <p:tav tm="100000">
                                          <p:val>
                                            <p:strVal val="#ppt_w"/>
                                          </p:val>
                                        </p:tav>
                                      </p:tavLst>
                                    </p:anim>
                                    <p:anim calcmode="lin" valueType="num">
                                      <p:cBhvr>
                                        <p:cTn id="184" dur="500" fill="hold"/>
                                        <p:tgtEl>
                                          <p:spTgt spid="198"/>
                                        </p:tgtEl>
                                        <p:attrNameLst>
                                          <p:attrName>ppt_h</p:attrName>
                                        </p:attrNameLst>
                                      </p:cBhvr>
                                      <p:tavLst>
                                        <p:tav tm="0">
                                          <p:val>
                                            <p:fltVal val="0"/>
                                          </p:val>
                                        </p:tav>
                                        <p:tav tm="100000">
                                          <p:val>
                                            <p:strVal val="#ppt_h"/>
                                          </p:val>
                                        </p:tav>
                                      </p:tavLst>
                                    </p:anim>
                                    <p:animEffect transition="in" filter="fade">
                                      <p:cBhvr>
                                        <p:cTn id="185" dur="500"/>
                                        <p:tgtEl>
                                          <p:spTgt spid="198"/>
                                        </p:tgtEl>
                                      </p:cBhvr>
                                    </p:animEffect>
                                  </p:childTnLst>
                                </p:cTn>
                              </p:par>
                              <p:par>
                                <p:cTn id="186" presetID="53" presetClass="entr" presetSubtype="16" fill="hold" grpId="0" nodeType="withEffect">
                                  <p:stCondLst>
                                    <p:cond delay="0"/>
                                  </p:stCondLst>
                                  <p:childTnLst>
                                    <p:set>
                                      <p:cBhvr>
                                        <p:cTn id="187" dur="1" fill="hold">
                                          <p:stCondLst>
                                            <p:cond delay="0"/>
                                          </p:stCondLst>
                                        </p:cTn>
                                        <p:tgtEl>
                                          <p:spTgt spid="200"/>
                                        </p:tgtEl>
                                        <p:attrNameLst>
                                          <p:attrName>style.visibility</p:attrName>
                                        </p:attrNameLst>
                                      </p:cBhvr>
                                      <p:to>
                                        <p:strVal val="visible"/>
                                      </p:to>
                                    </p:set>
                                    <p:anim calcmode="lin" valueType="num">
                                      <p:cBhvr>
                                        <p:cTn id="188" dur="500" fill="hold"/>
                                        <p:tgtEl>
                                          <p:spTgt spid="200"/>
                                        </p:tgtEl>
                                        <p:attrNameLst>
                                          <p:attrName>ppt_w</p:attrName>
                                        </p:attrNameLst>
                                      </p:cBhvr>
                                      <p:tavLst>
                                        <p:tav tm="0">
                                          <p:val>
                                            <p:fltVal val="0"/>
                                          </p:val>
                                        </p:tav>
                                        <p:tav tm="100000">
                                          <p:val>
                                            <p:strVal val="#ppt_w"/>
                                          </p:val>
                                        </p:tav>
                                      </p:tavLst>
                                    </p:anim>
                                    <p:anim calcmode="lin" valueType="num">
                                      <p:cBhvr>
                                        <p:cTn id="189" dur="500" fill="hold"/>
                                        <p:tgtEl>
                                          <p:spTgt spid="200"/>
                                        </p:tgtEl>
                                        <p:attrNameLst>
                                          <p:attrName>ppt_h</p:attrName>
                                        </p:attrNameLst>
                                      </p:cBhvr>
                                      <p:tavLst>
                                        <p:tav tm="0">
                                          <p:val>
                                            <p:fltVal val="0"/>
                                          </p:val>
                                        </p:tav>
                                        <p:tav tm="100000">
                                          <p:val>
                                            <p:strVal val="#ppt_h"/>
                                          </p:val>
                                        </p:tav>
                                      </p:tavLst>
                                    </p:anim>
                                    <p:animEffect transition="in" filter="fade">
                                      <p:cBhvr>
                                        <p:cTn id="190" dur="500"/>
                                        <p:tgtEl>
                                          <p:spTgt spid="200"/>
                                        </p:tgtEl>
                                      </p:cBhvr>
                                    </p:animEffect>
                                  </p:childTnLst>
                                </p:cTn>
                              </p:par>
                              <p:par>
                                <p:cTn id="191" presetID="53" presetClass="entr" presetSubtype="16" fill="hold" grpId="0" nodeType="withEffect">
                                  <p:stCondLst>
                                    <p:cond delay="0"/>
                                  </p:stCondLst>
                                  <p:childTnLst>
                                    <p:set>
                                      <p:cBhvr>
                                        <p:cTn id="192" dur="1" fill="hold">
                                          <p:stCondLst>
                                            <p:cond delay="0"/>
                                          </p:stCondLst>
                                        </p:cTn>
                                        <p:tgtEl>
                                          <p:spTgt spid="201"/>
                                        </p:tgtEl>
                                        <p:attrNameLst>
                                          <p:attrName>style.visibility</p:attrName>
                                        </p:attrNameLst>
                                      </p:cBhvr>
                                      <p:to>
                                        <p:strVal val="visible"/>
                                      </p:to>
                                    </p:set>
                                    <p:anim calcmode="lin" valueType="num">
                                      <p:cBhvr>
                                        <p:cTn id="193" dur="500" fill="hold"/>
                                        <p:tgtEl>
                                          <p:spTgt spid="201"/>
                                        </p:tgtEl>
                                        <p:attrNameLst>
                                          <p:attrName>ppt_w</p:attrName>
                                        </p:attrNameLst>
                                      </p:cBhvr>
                                      <p:tavLst>
                                        <p:tav tm="0">
                                          <p:val>
                                            <p:fltVal val="0"/>
                                          </p:val>
                                        </p:tav>
                                        <p:tav tm="100000">
                                          <p:val>
                                            <p:strVal val="#ppt_w"/>
                                          </p:val>
                                        </p:tav>
                                      </p:tavLst>
                                    </p:anim>
                                    <p:anim calcmode="lin" valueType="num">
                                      <p:cBhvr>
                                        <p:cTn id="194" dur="500" fill="hold"/>
                                        <p:tgtEl>
                                          <p:spTgt spid="201"/>
                                        </p:tgtEl>
                                        <p:attrNameLst>
                                          <p:attrName>ppt_h</p:attrName>
                                        </p:attrNameLst>
                                      </p:cBhvr>
                                      <p:tavLst>
                                        <p:tav tm="0">
                                          <p:val>
                                            <p:fltVal val="0"/>
                                          </p:val>
                                        </p:tav>
                                        <p:tav tm="100000">
                                          <p:val>
                                            <p:strVal val="#ppt_h"/>
                                          </p:val>
                                        </p:tav>
                                      </p:tavLst>
                                    </p:anim>
                                    <p:animEffect transition="in" filter="fade">
                                      <p:cBhvr>
                                        <p:cTn id="195" dur="500"/>
                                        <p:tgtEl>
                                          <p:spTgt spid="201"/>
                                        </p:tgtEl>
                                      </p:cBhvr>
                                    </p:animEffect>
                                  </p:childTnLst>
                                </p:cTn>
                              </p:par>
                              <p:par>
                                <p:cTn id="196" presetID="53" presetClass="entr" presetSubtype="16" fill="hold" grpId="0" nodeType="withEffect">
                                  <p:stCondLst>
                                    <p:cond delay="0"/>
                                  </p:stCondLst>
                                  <p:childTnLst>
                                    <p:set>
                                      <p:cBhvr>
                                        <p:cTn id="197" dur="1" fill="hold">
                                          <p:stCondLst>
                                            <p:cond delay="0"/>
                                          </p:stCondLst>
                                        </p:cTn>
                                        <p:tgtEl>
                                          <p:spTgt spid="209"/>
                                        </p:tgtEl>
                                        <p:attrNameLst>
                                          <p:attrName>style.visibility</p:attrName>
                                        </p:attrNameLst>
                                      </p:cBhvr>
                                      <p:to>
                                        <p:strVal val="visible"/>
                                      </p:to>
                                    </p:set>
                                    <p:anim calcmode="lin" valueType="num">
                                      <p:cBhvr>
                                        <p:cTn id="198" dur="500" fill="hold"/>
                                        <p:tgtEl>
                                          <p:spTgt spid="209"/>
                                        </p:tgtEl>
                                        <p:attrNameLst>
                                          <p:attrName>ppt_w</p:attrName>
                                        </p:attrNameLst>
                                      </p:cBhvr>
                                      <p:tavLst>
                                        <p:tav tm="0">
                                          <p:val>
                                            <p:fltVal val="0"/>
                                          </p:val>
                                        </p:tav>
                                        <p:tav tm="100000">
                                          <p:val>
                                            <p:strVal val="#ppt_w"/>
                                          </p:val>
                                        </p:tav>
                                      </p:tavLst>
                                    </p:anim>
                                    <p:anim calcmode="lin" valueType="num">
                                      <p:cBhvr>
                                        <p:cTn id="199" dur="500" fill="hold"/>
                                        <p:tgtEl>
                                          <p:spTgt spid="209"/>
                                        </p:tgtEl>
                                        <p:attrNameLst>
                                          <p:attrName>ppt_h</p:attrName>
                                        </p:attrNameLst>
                                      </p:cBhvr>
                                      <p:tavLst>
                                        <p:tav tm="0">
                                          <p:val>
                                            <p:fltVal val="0"/>
                                          </p:val>
                                        </p:tav>
                                        <p:tav tm="100000">
                                          <p:val>
                                            <p:strVal val="#ppt_h"/>
                                          </p:val>
                                        </p:tav>
                                      </p:tavLst>
                                    </p:anim>
                                    <p:animEffect transition="in" filter="fade">
                                      <p:cBhvr>
                                        <p:cTn id="200" dur="500"/>
                                        <p:tgtEl>
                                          <p:spTgt spid="209"/>
                                        </p:tgtEl>
                                      </p:cBhvr>
                                    </p:animEffect>
                                  </p:childTnLst>
                                </p:cTn>
                              </p:par>
                            </p:childTnLst>
                          </p:cTn>
                        </p:par>
                        <p:par>
                          <p:cTn id="201" fill="hold">
                            <p:stCondLst>
                              <p:cond delay="1500"/>
                            </p:stCondLst>
                            <p:childTnLst>
                              <p:par>
                                <p:cTn id="202" presetID="45" presetClass="entr" presetSubtype="0" fill="hold" grpId="1" nodeType="afterEffect">
                                  <p:stCondLst>
                                    <p:cond delay="500"/>
                                  </p:stCondLst>
                                  <p:childTnLst>
                                    <p:set>
                                      <p:cBhvr>
                                        <p:cTn id="203" dur="1" fill="hold">
                                          <p:stCondLst>
                                            <p:cond delay="0"/>
                                          </p:stCondLst>
                                        </p:cTn>
                                        <p:tgtEl>
                                          <p:spTgt spid="209"/>
                                        </p:tgtEl>
                                        <p:attrNameLst>
                                          <p:attrName>style.visibility</p:attrName>
                                        </p:attrNameLst>
                                      </p:cBhvr>
                                      <p:to>
                                        <p:strVal val="visible"/>
                                      </p:to>
                                    </p:set>
                                    <p:animEffect transition="in" filter="fade">
                                      <p:cBhvr>
                                        <p:cTn id="204" dur="2000"/>
                                        <p:tgtEl>
                                          <p:spTgt spid="209"/>
                                        </p:tgtEl>
                                      </p:cBhvr>
                                    </p:animEffect>
                                    <p:anim calcmode="lin" valueType="num">
                                      <p:cBhvr>
                                        <p:cTn id="205" dur="2000" fill="hold"/>
                                        <p:tgtEl>
                                          <p:spTgt spid="209"/>
                                        </p:tgtEl>
                                        <p:attrNameLst>
                                          <p:attrName>ppt_w</p:attrName>
                                        </p:attrNameLst>
                                      </p:cBhvr>
                                      <p:tavLst>
                                        <p:tav tm="0" fmla="#ppt_w*sin(2.5*pi*$)">
                                          <p:val>
                                            <p:fltVal val="0"/>
                                          </p:val>
                                        </p:tav>
                                        <p:tav tm="100000">
                                          <p:val>
                                            <p:fltVal val="1"/>
                                          </p:val>
                                        </p:tav>
                                      </p:tavLst>
                                    </p:anim>
                                    <p:anim calcmode="lin" valueType="num">
                                      <p:cBhvr>
                                        <p:cTn id="206" dur="2000" fill="hold"/>
                                        <p:tgtEl>
                                          <p:spTgt spid="209"/>
                                        </p:tgtEl>
                                        <p:attrNameLst>
                                          <p:attrName>ppt_h</p:attrName>
                                        </p:attrNameLst>
                                      </p:cBhvr>
                                      <p:tavLst>
                                        <p:tav tm="0">
                                          <p:val>
                                            <p:strVal val="#ppt_h"/>
                                          </p:val>
                                        </p:tav>
                                        <p:tav tm="100000">
                                          <p:val>
                                            <p:strVal val="#ppt_h"/>
                                          </p:val>
                                        </p:tav>
                                      </p:tavLst>
                                    </p:anim>
                                  </p:childTnLst>
                                </p:cTn>
                              </p:par>
                            </p:childTnLst>
                          </p:cTn>
                        </p:par>
                        <p:par>
                          <p:cTn id="207" fill="hold">
                            <p:stCondLst>
                              <p:cond delay="4000"/>
                            </p:stCondLst>
                            <p:childTnLst>
                              <p:par>
                                <p:cTn id="208" presetID="53" presetClass="entr" presetSubtype="16" fill="hold" nodeType="afterEffect">
                                  <p:stCondLst>
                                    <p:cond delay="1000"/>
                                  </p:stCondLst>
                                  <p:childTnLst>
                                    <p:set>
                                      <p:cBhvr>
                                        <p:cTn id="209" dur="1" fill="hold">
                                          <p:stCondLst>
                                            <p:cond delay="0"/>
                                          </p:stCondLst>
                                        </p:cTn>
                                        <p:tgtEl>
                                          <p:spTgt spid="82"/>
                                        </p:tgtEl>
                                        <p:attrNameLst>
                                          <p:attrName>style.visibility</p:attrName>
                                        </p:attrNameLst>
                                      </p:cBhvr>
                                      <p:to>
                                        <p:strVal val="visible"/>
                                      </p:to>
                                    </p:set>
                                    <p:anim calcmode="lin" valueType="num">
                                      <p:cBhvr>
                                        <p:cTn id="210" dur="500" fill="hold"/>
                                        <p:tgtEl>
                                          <p:spTgt spid="82"/>
                                        </p:tgtEl>
                                        <p:attrNameLst>
                                          <p:attrName>ppt_w</p:attrName>
                                        </p:attrNameLst>
                                      </p:cBhvr>
                                      <p:tavLst>
                                        <p:tav tm="0">
                                          <p:val>
                                            <p:fltVal val="0"/>
                                          </p:val>
                                        </p:tav>
                                        <p:tav tm="100000">
                                          <p:val>
                                            <p:strVal val="#ppt_w"/>
                                          </p:val>
                                        </p:tav>
                                      </p:tavLst>
                                    </p:anim>
                                    <p:anim calcmode="lin" valueType="num">
                                      <p:cBhvr>
                                        <p:cTn id="211" dur="500" fill="hold"/>
                                        <p:tgtEl>
                                          <p:spTgt spid="82"/>
                                        </p:tgtEl>
                                        <p:attrNameLst>
                                          <p:attrName>ppt_h</p:attrName>
                                        </p:attrNameLst>
                                      </p:cBhvr>
                                      <p:tavLst>
                                        <p:tav tm="0">
                                          <p:val>
                                            <p:fltVal val="0"/>
                                          </p:val>
                                        </p:tav>
                                        <p:tav tm="100000">
                                          <p:val>
                                            <p:strVal val="#ppt_h"/>
                                          </p:val>
                                        </p:tav>
                                      </p:tavLst>
                                    </p:anim>
                                    <p:animEffect transition="in" filter="fade">
                                      <p:cBhvr>
                                        <p:cTn id="212" dur="500"/>
                                        <p:tgtEl>
                                          <p:spTgt spid="82"/>
                                        </p:tgtEl>
                                      </p:cBhvr>
                                    </p:animEffect>
                                  </p:childTnLst>
                                </p:cTn>
                              </p:par>
                              <p:par>
                                <p:cTn id="213" presetID="53" presetClass="entr" presetSubtype="16" fill="hold" grpId="0" nodeType="withEffect">
                                  <p:stCondLst>
                                    <p:cond delay="0"/>
                                  </p:stCondLst>
                                  <p:childTnLst>
                                    <p:set>
                                      <p:cBhvr>
                                        <p:cTn id="214" dur="1" fill="hold">
                                          <p:stCondLst>
                                            <p:cond delay="0"/>
                                          </p:stCondLst>
                                        </p:cTn>
                                        <p:tgtEl>
                                          <p:spTgt spid="83"/>
                                        </p:tgtEl>
                                        <p:attrNameLst>
                                          <p:attrName>style.visibility</p:attrName>
                                        </p:attrNameLst>
                                      </p:cBhvr>
                                      <p:to>
                                        <p:strVal val="visible"/>
                                      </p:to>
                                    </p:set>
                                    <p:anim calcmode="lin" valueType="num">
                                      <p:cBhvr>
                                        <p:cTn id="215" dur="500" fill="hold"/>
                                        <p:tgtEl>
                                          <p:spTgt spid="83"/>
                                        </p:tgtEl>
                                        <p:attrNameLst>
                                          <p:attrName>ppt_w</p:attrName>
                                        </p:attrNameLst>
                                      </p:cBhvr>
                                      <p:tavLst>
                                        <p:tav tm="0">
                                          <p:val>
                                            <p:fltVal val="0"/>
                                          </p:val>
                                        </p:tav>
                                        <p:tav tm="100000">
                                          <p:val>
                                            <p:strVal val="#ppt_w"/>
                                          </p:val>
                                        </p:tav>
                                      </p:tavLst>
                                    </p:anim>
                                    <p:anim calcmode="lin" valueType="num">
                                      <p:cBhvr>
                                        <p:cTn id="216" dur="500" fill="hold"/>
                                        <p:tgtEl>
                                          <p:spTgt spid="83"/>
                                        </p:tgtEl>
                                        <p:attrNameLst>
                                          <p:attrName>ppt_h</p:attrName>
                                        </p:attrNameLst>
                                      </p:cBhvr>
                                      <p:tavLst>
                                        <p:tav tm="0">
                                          <p:val>
                                            <p:fltVal val="0"/>
                                          </p:val>
                                        </p:tav>
                                        <p:tav tm="100000">
                                          <p:val>
                                            <p:strVal val="#ppt_h"/>
                                          </p:val>
                                        </p:tav>
                                      </p:tavLst>
                                    </p:anim>
                                    <p:animEffect transition="in" filter="fade">
                                      <p:cBhvr>
                                        <p:cTn id="217" dur="500"/>
                                        <p:tgtEl>
                                          <p:spTgt spid="83"/>
                                        </p:tgtEl>
                                      </p:cBhvr>
                                    </p:animEffect>
                                  </p:childTnLst>
                                </p:cTn>
                              </p:par>
                              <p:par>
                                <p:cTn id="218" presetID="53" presetClass="entr" presetSubtype="16" fill="hold" grpId="0" nodeType="withEffect">
                                  <p:stCondLst>
                                    <p:cond delay="0"/>
                                  </p:stCondLst>
                                  <p:childTnLst>
                                    <p:set>
                                      <p:cBhvr>
                                        <p:cTn id="219" dur="1" fill="hold">
                                          <p:stCondLst>
                                            <p:cond delay="0"/>
                                          </p:stCondLst>
                                        </p:cTn>
                                        <p:tgtEl>
                                          <p:spTgt spid="84"/>
                                        </p:tgtEl>
                                        <p:attrNameLst>
                                          <p:attrName>style.visibility</p:attrName>
                                        </p:attrNameLst>
                                      </p:cBhvr>
                                      <p:to>
                                        <p:strVal val="visible"/>
                                      </p:to>
                                    </p:set>
                                    <p:anim calcmode="lin" valueType="num">
                                      <p:cBhvr>
                                        <p:cTn id="220" dur="500" fill="hold"/>
                                        <p:tgtEl>
                                          <p:spTgt spid="84"/>
                                        </p:tgtEl>
                                        <p:attrNameLst>
                                          <p:attrName>ppt_w</p:attrName>
                                        </p:attrNameLst>
                                      </p:cBhvr>
                                      <p:tavLst>
                                        <p:tav tm="0">
                                          <p:val>
                                            <p:fltVal val="0"/>
                                          </p:val>
                                        </p:tav>
                                        <p:tav tm="100000">
                                          <p:val>
                                            <p:strVal val="#ppt_w"/>
                                          </p:val>
                                        </p:tav>
                                      </p:tavLst>
                                    </p:anim>
                                    <p:anim calcmode="lin" valueType="num">
                                      <p:cBhvr>
                                        <p:cTn id="221" dur="500" fill="hold"/>
                                        <p:tgtEl>
                                          <p:spTgt spid="84"/>
                                        </p:tgtEl>
                                        <p:attrNameLst>
                                          <p:attrName>ppt_h</p:attrName>
                                        </p:attrNameLst>
                                      </p:cBhvr>
                                      <p:tavLst>
                                        <p:tav tm="0">
                                          <p:val>
                                            <p:fltVal val="0"/>
                                          </p:val>
                                        </p:tav>
                                        <p:tav tm="100000">
                                          <p:val>
                                            <p:strVal val="#ppt_h"/>
                                          </p:val>
                                        </p:tav>
                                      </p:tavLst>
                                    </p:anim>
                                    <p:animEffect transition="in" filter="fade">
                                      <p:cBhvr>
                                        <p:cTn id="222" dur="500"/>
                                        <p:tgtEl>
                                          <p:spTgt spid="84"/>
                                        </p:tgtEl>
                                      </p:cBhvr>
                                    </p:animEffect>
                                  </p:childTnLst>
                                </p:cTn>
                              </p:par>
                              <p:par>
                                <p:cTn id="223" presetID="53" presetClass="entr" presetSubtype="16" fill="hold" grpId="0" nodeType="withEffect">
                                  <p:stCondLst>
                                    <p:cond delay="0"/>
                                  </p:stCondLst>
                                  <p:childTnLst>
                                    <p:set>
                                      <p:cBhvr>
                                        <p:cTn id="224" dur="1" fill="hold">
                                          <p:stCondLst>
                                            <p:cond delay="0"/>
                                          </p:stCondLst>
                                        </p:cTn>
                                        <p:tgtEl>
                                          <p:spTgt spid="85"/>
                                        </p:tgtEl>
                                        <p:attrNameLst>
                                          <p:attrName>style.visibility</p:attrName>
                                        </p:attrNameLst>
                                      </p:cBhvr>
                                      <p:to>
                                        <p:strVal val="visible"/>
                                      </p:to>
                                    </p:set>
                                    <p:anim calcmode="lin" valueType="num">
                                      <p:cBhvr>
                                        <p:cTn id="225" dur="500" fill="hold"/>
                                        <p:tgtEl>
                                          <p:spTgt spid="85"/>
                                        </p:tgtEl>
                                        <p:attrNameLst>
                                          <p:attrName>ppt_w</p:attrName>
                                        </p:attrNameLst>
                                      </p:cBhvr>
                                      <p:tavLst>
                                        <p:tav tm="0">
                                          <p:val>
                                            <p:fltVal val="0"/>
                                          </p:val>
                                        </p:tav>
                                        <p:tav tm="100000">
                                          <p:val>
                                            <p:strVal val="#ppt_w"/>
                                          </p:val>
                                        </p:tav>
                                      </p:tavLst>
                                    </p:anim>
                                    <p:anim calcmode="lin" valueType="num">
                                      <p:cBhvr>
                                        <p:cTn id="226" dur="500" fill="hold"/>
                                        <p:tgtEl>
                                          <p:spTgt spid="85"/>
                                        </p:tgtEl>
                                        <p:attrNameLst>
                                          <p:attrName>ppt_h</p:attrName>
                                        </p:attrNameLst>
                                      </p:cBhvr>
                                      <p:tavLst>
                                        <p:tav tm="0">
                                          <p:val>
                                            <p:fltVal val="0"/>
                                          </p:val>
                                        </p:tav>
                                        <p:tav tm="100000">
                                          <p:val>
                                            <p:strVal val="#ppt_h"/>
                                          </p:val>
                                        </p:tav>
                                      </p:tavLst>
                                    </p:anim>
                                    <p:animEffect transition="in" filter="fade">
                                      <p:cBhvr>
                                        <p:cTn id="227" dur="500"/>
                                        <p:tgtEl>
                                          <p:spTgt spid="85"/>
                                        </p:tgtEl>
                                      </p:cBhvr>
                                    </p:animEffect>
                                  </p:childTnLst>
                                </p:cTn>
                              </p:par>
                              <p:par>
                                <p:cTn id="228" presetID="53" presetClass="entr" presetSubtype="16" fill="hold" grpId="0" nodeType="withEffect">
                                  <p:stCondLst>
                                    <p:cond delay="0"/>
                                  </p:stCondLst>
                                  <p:childTnLst>
                                    <p:set>
                                      <p:cBhvr>
                                        <p:cTn id="229" dur="1" fill="hold">
                                          <p:stCondLst>
                                            <p:cond delay="0"/>
                                          </p:stCondLst>
                                        </p:cTn>
                                        <p:tgtEl>
                                          <p:spTgt spid="86"/>
                                        </p:tgtEl>
                                        <p:attrNameLst>
                                          <p:attrName>style.visibility</p:attrName>
                                        </p:attrNameLst>
                                      </p:cBhvr>
                                      <p:to>
                                        <p:strVal val="visible"/>
                                      </p:to>
                                    </p:set>
                                    <p:anim calcmode="lin" valueType="num">
                                      <p:cBhvr>
                                        <p:cTn id="230" dur="500" fill="hold"/>
                                        <p:tgtEl>
                                          <p:spTgt spid="86"/>
                                        </p:tgtEl>
                                        <p:attrNameLst>
                                          <p:attrName>ppt_w</p:attrName>
                                        </p:attrNameLst>
                                      </p:cBhvr>
                                      <p:tavLst>
                                        <p:tav tm="0">
                                          <p:val>
                                            <p:fltVal val="0"/>
                                          </p:val>
                                        </p:tav>
                                        <p:tav tm="100000">
                                          <p:val>
                                            <p:strVal val="#ppt_w"/>
                                          </p:val>
                                        </p:tav>
                                      </p:tavLst>
                                    </p:anim>
                                    <p:anim calcmode="lin" valueType="num">
                                      <p:cBhvr>
                                        <p:cTn id="231" dur="500" fill="hold"/>
                                        <p:tgtEl>
                                          <p:spTgt spid="86"/>
                                        </p:tgtEl>
                                        <p:attrNameLst>
                                          <p:attrName>ppt_h</p:attrName>
                                        </p:attrNameLst>
                                      </p:cBhvr>
                                      <p:tavLst>
                                        <p:tav tm="0">
                                          <p:val>
                                            <p:fltVal val="0"/>
                                          </p:val>
                                        </p:tav>
                                        <p:tav tm="100000">
                                          <p:val>
                                            <p:strVal val="#ppt_h"/>
                                          </p:val>
                                        </p:tav>
                                      </p:tavLst>
                                    </p:anim>
                                    <p:animEffect transition="in" filter="fade">
                                      <p:cBhvr>
                                        <p:cTn id="232" dur="500"/>
                                        <p:tgtEl>
                                          <p:spTgt spid="86"/>
                                        </p:tgtEl>
                                      </p:cBhvr>
                                    </p:animEffect>
                                  </p:childTnLst>
                                </p:cTn>
                              </p:par>
                              <p:par>
                                <p:cTn id="233" presetID="53" presetClass="entr" presetSubtype="16" fill="hold" grpId="0" nodeType="withEffect">
                                  <p:stCondLst>
                                    <p:cond delay="0"/>
                                  </p:stCondLst>
                                  <p:childTnLst>
                                    <p:set>
                                      <p:cBhvr>
                                        <p:cTn id="234" dur="1" fill="hold">
                                          <p:stCondLst>
                                            <p:cond delay="0"/>
                                          </p:stCondLst>
                                        </p:cTn>
                                        <p:tgtEl>
                                          <p:spTgt spid="87"/>
                                        </p:tgtEl>
                                        <p:attrNameLst>
                                          <p:attrName>style.visibility</p:attrName>
                                        </p:attrNameLst>
                                      </p:cBhvr>
                                      <p:to>
                                        <p:strVal val="visible"/>
                                      </p:to>
                                    </p:set>
                                    <p:anim calcmode="lin" valueType="num">
                                      <p:cBhvr>
                                        <p:cTn id="235" dur="500" fill="hold"/>
                                        <p:tgtEl>
                                          <p:spTgt spid="87"/>
                                        </p:tgtEl>
                                        <p:attrNameLst>
                                          <p:attrName>ppt_w</p:attrName>
                                        </p:attrNameLst>
                                      </p:cBhvr>
                                      <p:tavLst>
                                        <p:tav tm="0">
                                          <p:val>
                                            <p:fltVal val="0"/>
                                          </p:val>
                                        </p:tav>
                                        <p:tav tm="100000">
                                          <p:val>
                                            <p:strVal val="#ppt_w"/>
                                          </p:val>
                                        </p:tav>
                                      </p:tavLst>
                                    </p:anim>
                                    <p:anim calcmode="lin" valueType="num">
                                      <p:cBhvr>
                                        <p:cTn id="236" dur="500" fill="hold"/>
                                        <p:tgtEl>
                                          <p:spTgt spid="87"/>
                                        </p:tgtEl>
                                        <p:attrNameLst>
                                          <p:attrName>ppt_h</p:attrName>
                                        </p:attrNameLst>
                                      </p:cBhvr>
                                      <p:tavLst>
                                        <p:tav tm="0">
                                          <p:val>
                                            <p:fltVal val="0"/>
                                          </p:val>
                                        </p:tav>
                                        <p:tav tm="100000">
                                          <p:val>
                                            <p:strVal val="#ppt_h"/>
                                          </p:val>
                                        </p:tav>
                                      </p:tavLst>
                                    </p:anim>
                                    <p:animEffect transition="in" filter="fade">
                                      <p:cBhvr>
                                        <p:cTn id="237" dur="500"/>
                                        <p:tgtEl>
                                          <p:spTgt spid="87"/>
                                        </p:tgtEl>
                                      </p:cBhvr>
                                    </p:animEffect>
                                  </p:childTnLst>
                                </p:cTn>
                              </p:par>
                              <p:par>
                                <p:cTn id="238" presetID="53" presetClass="entr" presetSubtype="16" fill="hold" grpId="0" nodeType="withEffect">
                                  <p:stCondLst>
                                    <p:cond delay="0"/>
                                  </p:stCondLst>
                                  <p:childTnLst>
                                    <p:set>
                                      <p:cBhvr>
                                        <p:cTn id="239" dur="1" fill="hold">
                                          <p:stCondLst>
                                            <p:cond delay="0"/>
                                          </p:stCondLst>
                                        </p:cTn>
                                        <p:tgtEl>
                                          <p:spTgt spid="88"/>
                                        </p:tgtEl>
                                        <p:attrNameLst>
                                          <p:attrName>style.visibility</p:attrName>
                                        </p:attrNameLst>
                                      </p:cBhvr>
                                      <p:to>
                                        <p:strVal val="visible"/>
                                      </p:to>
                                    </p:set>
                                    <p:anim calcmode="lin" valueType="num">
                                      <p:cBhvr>
                                        <p:cTn id="240" dur="500" fill="hold"/>
                                        <p:tgtEl>
                                          <p:spTgt spid="88"/>
                                        </p:tgtEl>
                                        <p:attrNameLst>
                                          <p:attrName>ppt_w</p:attrName>
                                        </p:attrNameLst>
                                      </p:cBhvr>
                                      <p:tavLst>
                                        <p:tav tm="0">
                                          <p:val>
                                            <p:fltVal val="0"/>
                                          </p:val>
                                        </p:tav>
                                        <p:tav tm="100000">
                                          <p:val>
                                            <p:strVal val="#ppt_w"/>
                                          </p:val>
                                        </p:tav>
                                      </p:tavLst>
                                    </p:anim>
                                    <p:anim calcmode="lin" valueType="num">
                                      <p:cBhvr>
                                        <p:cTn id="241" dur="500" fill="hold"/>
                                        <p:tgtEl>
                                          <p:spTgt spid="88"/>
                                        </p:tgtEl>
                                        <p:attrNameLst>
                                          <p:attrName>ppt_h</p:attrName>
                                        </p:attrNameLst>
                                      </p:cBhvr>
                                      <p:tavLst>
                                        <p:tav tm="0">
                                          <p:val>
                                            <p:fltVal val="0"/>
                                          </p:val>
                                        </p:tav>
                                        <p:tav tm="100000">
                                          <p:val>
                                            <p:strVal val="#ppt_h"/>
                                          </p:val>
                                        </p:tav>
                                      </p:tavLst>
                                    </p:anim>
                                    <p:animEffect transition="in" filter="fade">
                                      <p:cBhvr>
                                        <p:cTn id="242" dur="500"/>
                                        <p:tgtEl>
                                          <p:spTgt spid="88"/>
                                        </p:tgtEl>
                                      </p:cBhvr>
                                    </p:animEffect>
                                  </p:childTnLst>
                                </p:cTn>
                              </p:par>
                              <p:par>
                                <p:cTn id="243" presetID="53" presetClass="entr" presetSubtype="16" fill="hold" grpId="0" nodeType="withEffect">
                                  <p:stCondLst>
                                    <p:cond delay="0"/>
                                  </p:stCondLst>
                                  <p:childTnLst>
                                    <p:set>
                                      <p:cBhvr>
                                        <p:cTn id="244" dur="1" fill="hold">
                                          <p:stCondLst>
                                            <p:cond delay="0"/>
                                          </p:stCondLst>
                                        </p:cTn>
                                        <p:tgtEl>
                                          <p:spTgt spid="89"/>
                                        </p:tgtEl>
                                        <p:attrNameLst>
                                          <p:attrName>style.visibility</p:attrName>
                                        </p:attrNameLst>
                                      </p:cBhvr>
                                      <p:to>
                                        <p:strVal val="visible"/>
                                      </p:to>
                                    </p:set>
                                    <p:anim calcmode="lin" valueType="num">
                                      <p:cBhvr>
                                        <p:cTn id="245" dur="500" fill="hold"/>
                                        <p:tgtEl>
                                          <p:spTgt spid="89"/>
                                        </p:tgtEl>
                                        <p:attrNameLst>
                                          <p:attrName>ppt_w</p:attrName>
                                        </p:attrNameLst>
                                      </p:cBhvr>
                                      <p:tavLst>
                                        <p:tav tm="0">
                                          <p:val>
                                            <p:fltVal val="0"/>
                                          </p:val>
                                        </p:tav>
                                        <p:tav tm="100000">
                                          <p:val>
                                            <p:strVal val="#ppt_w"/>
                                          </p:val>
                                        </p:tav>
                                      </p:tavLst>
                                    </p:anim>
                                    <p:anim calcmode="lin" valueType="num">
                                      <p:cBhvr>
                                        <p:cTn id="246" dur="500" fill="hold"/>
                                        <p:tgtEl>
                                          <p:spTgt spid="89"/>
                                        </p:tgtEl>
                                        <p:attrNameLst>
                                          <p:attrName>ppt_h</p:attrName>
                                        </p:attrNameLst>
                                      </p:cBhvr>
                                      <p:tavLst>
                                        <p:tav tm="0">
                                          <p:val>
                                            <p:fltVal val="0"/>
                                          </p:val>
                                        </p:tav>
                                        <p:tav tm="100000">
                                          <p:val>
                                            <p:strVal val="#ppt_h"/>
                                          </p:val>
                                        </p:tav>
                                      </p:tavLst>
                                    </p:anim>
                                    <p:animEffect transition="in" filter="fade">
                                      <p:cBhvr>
                                        <p:cTn id="247" dur="500"/>
                                        <p:tgtEl>
                                          <p:spTgt spid="89"/>
                                        </p:tgtEl>
                                      </p:cBhvr>
                                    </p:animEffect>
                                  </p:childTnLst>
                                </p:cTn>
                              </p:par>
                              <p:par>
                                <p:cTn id="248" presetID="53" presetClass="entr" presetSubtype="16" fill="hold" grpId="0" nodeType="withEffect">
                                  <p:stCondLst>
                                    <p:cond delay="0"/>
                                  </p:stCondLst>
                                  <p:childTnLst>
                                    <p:set>
                                      <p:cBhvr>
                                        <p:cTn id="249" dur="1" fill="hold">
                                          <p:stCondLst>
                                            <p:cond delay="0"/>
                                          </p:stCondLst>
                                        </p:cTn>
                                        <p:tgtEl>
                                          <p:spTgt spid="90"/>
                                        </p:tgtEl>
                                        <p:attrNameLst>
                                          <p:attrName>style.visibility</p:attrName>
                                        </p:attrNameLst>
                                      </p:cBhvr>
                                      <p:to>
                                        <p:strVal val="visible"/>
                                      </p:to>
                                    </p:set>
                                    <p:anim calcmode="lin" valueType="num">
                                      <p:cBhvr>
                                        <p:cTn id="250" dur="500" fill="hold"/>
                                        <p:tgtEl>
                                          <p:spTgt spid="90"/>
                                        </p:tgtEl>
                                        <p:attrNameLst>
                                          <p:attrName>ppt_w</p:attrName>
                                        </p:attrNameLst>
                                      </p:cBhvr>
                                      <p:tavLst>
                                        <p:tav tm="0">
                                          <p:val>
                                            <p:fltVal val="0"/>
                                          </p:val>
                                        </p:tav>
                                        <p:tav tm="100000">
                                          <p:val>
                                            <p:strVal val="#ppt_w"/>
                                          </p:val>
                                        </p:tav>
                                      </p:tavLst>
                                    </p:anim>
                                    <p:anim calcmode="lin" valueType="num">
                                      <p:cBhvr>
                                        <p:cTn id="251" dur="500" fill="hold"/>
                                        <p:tgtEl>
                                          <p:spTgt spid="90"/>
                                        </p:tgtEl>
                                        <p:attrNameLst>
                                          <p:attrName>ppt_h</p:attrName>
                                        </p:attrNameLst>
                                      </p:cBhvr>
                                      <p:tavLst>
                                        <p:tav tm="0">
                                          <p:val>
                                            <p:fltVal val="0"/>
                                          </p:val>
                                        </p:tav>
                                        <p:tav tm="100000">
                                          <p:val>
                                            <p:strVal val="#ppt_h"/>
                                          </p:val>
                                        </p:tav>
                                      </p:tavLst>
                                    </p:anim>
                                    <p:animEffect transition="in" filter="fade">
                                      <p:cBhvr>
                                        <p:cTn id="252" dur="500"/>
                                        <p:tgtEl>
                                          <p:spTgt spid="90"/>
                                        </p:tgtEl>
                                      </p:cBhvr>
                                    </p:animEffect>
                                  </p:childTnLst>
                                </p:cTn>
                              </p:par>
                              <p:par>
                                <p:cTn id="253" presetID="53" presetClass="entr" presetSubtype="16" fill="hold" grpId="0" nodeType="withEffect">
                                  <p:stCondLst>
                                    <p:cond delay="0"/>
                                  </p:stCondLst>
                                  <p:childTnLst>
                                    <p:set>
                                      <p:cBhvr>
                                        <p:cTn id="254" dur="1" fill="hold">
                                          <p:stCondLst>
                                            <p:cond delay="0"/>
                                          </p:stCondLst>
                                        </p:cTn>
                                        <p:tgtEl>
                                          <p:spTgt spid="91"/>
                                        </p:tgtEl>
                                        <p:attrNameLst>
                                          <p:attrName>style.visibility</p:attrName>
                                        </p:attrNameLst>
                                      </p:cBhvr>
                                      <p:to>
                                        <p:strVal val="visible"/>
                                      </p:to>
                                    </p:set>
                                    <p:anim calcmode="lin" valueType="num">
                                      <p:cBhvr>
                                        <p:cTn id="255" dur="500" fill="hold"/>
                                        <p:tgtEl>
                                          <p:spTgt spid="91"/>
                                        </p:tgtEl>
                                        <p:attrNameLst>
                                          <p:attrName>ppt_w</p:attrName>
                                        </p:attrNameLst>
                                      </p:cBhvr>
                                      <p:tavLst>
                                        <p:tav tm="0">
                                          <p:val>
                                            <p:fltVal val="0"/>
                                          </p:val>
                                        </p:tav>
                                        <p:tav tm="100000">
                                          <p:val>
                                            <p:strVal val="#ppt_w"/>
                                          </p:val>
                                        </p:tav>
                                      </p:tavLst>
                                    </p:anim>
                                    <p:anim calcmode="lin" valueType="num">
                                      <p:cBhvr>
                                        <p:cTn id="256" dur="500" fill="hold"/>
                                        <p:tgtEl>
                                          <p:spTgt spid="91"/>
                                        </p:tgtEl>
                                        <p:attrNameLst>
                                          <p:attrName>ppt_h</p:attrName>
                                        </p:attrNameLst>
                                      </p:cBhvr>
                                      <p:tavLst>
                                        <p:tav tm="0">
                                          <p:val>
                                            <p:fltVal val="0"/>
                                          </p:val>
                                        </p:tav>
                                        <p:tav tm="100000">
                                          <p:val>
                                            <p:strVal val="#ppt_h"/>
                                          </p:val>
                                        </p:tav>
                                      </p:tavLst>
                                    </p:anim>
                                    <p:animEffect transition="in" filter="fade">
                                      <p:cBhvr>
                                        <p:cTn id="257" dur="500"/>
                                        <p:tgtEl>
                                          <p:spTgt spid="91"/>
                                        </p:tgtEl>
                                      </p:cBhvr>
                                    </p:animEffect>
                                  </p:childTnLst>
                                </p:cTn>
                              </p:par>
                              <p:par>
                                <p:cTn id="258" presetID="53" presetClass="entr" presetSubtype="16" fill="hold" grpId="0" nodeType="withEffect">
                                  <p:stCondLst>
                                    <p:cond delay="0"/>
                                  </p:stCondLst>
                                  <p:childTnLst>
                                    <p:set>
                                      <p:cBhvr>
                                        <p:cTn id="259" dur="1" fill="hold">
                                          <p:stCondLst>
                                            <p:cond delay="0"/>
                                          </p:stCondLst>
                                        </p:cTn>
                                        <p:tgtEl>
                                          <p:spTgt spid="92"/>
                                        </p:tgtEl>
                                        <p:attrNameLst>
                                          <p:attrName>style.visibility</p:attrName>
                                        </p:attrNameLst>
                                      </p:cBhvr>
                                      <p:to>
                                        <p:strVal val="visible"/>
                                      </p:to>
                                    </p:set>
                                    <p:anim calcmode="lin" valueType="num">
                                      <p:cBhvr>
                                        <p:cTn id="260" dur="500" fill="hold"/>
                                        <p:tgtEl>
                                          <p:spTgt spid="92"/>
                                        </p:tgtEl>
                                        <p:attrNameLst>
                                          <p:attrName>ppt_w</p:attrName>
                                        </p:attrNameLst>
                                      </p:cBhvr>
                                      <p:tavLst>
                                        <p:tav tm="0">
                                          <p:val>
                                            <p:fltVal val="0"/>
                                          </p:val>
                                        </p:tav>
                                        <p:tav tm="100000">
                                          <p:val>
                                            <p:strVal val="#ppt_w"/>
                                          </p:val>
                                        </p:tav>
                                      </p:tavLst>
                                    </p:anim>
                                    <p:anim calcmode="lin" valueType="num">
                                      <p:cBhvr>
                                        <p:cTn id="261" dur="500" fill="hold"/>
                                        <p:tgtEl>
                                          <p:spTgt spid="92"/>
                                        </p:tgtEl>
                                        <p:attrNameLst>
                                          <p:attrName>ppt_h</p:attrName>
                                        </p:attrNameLst>
                                      </p:cBhvr>
                                      <p:tavLst>
                                        <p:tav tm="0">
                                          <p:val>
                                            <p:fltVal val="0"/>
                                          </p:val>
                                        </p:tav>
                                        <p:tav tm="100000">
                                          <p:val>
                                            <p:strVal val="#ppt_h"/>
                                          </p:val>
                                        </p:tav>
                                      </p:tavLst>
                                    </p:anim>
                                    <p:animEffect transition="in" filter="fade">
                                      <p:cBhvr>
                                        <p:cTn id="262" dur="500"/>
                                        <p:tgtEl>
                                          <p:spTgt spid="92"/>
                                        </p:tgtEl>
                                      </p:cBhvr>
                                    </p:animEffect>
                                  </p:childTnLst>
                                </p:cTn>
                              </p:par>
                              <p:par>
                                <p:cTn id="263" presetID="53" presetClass="entr" presetSubtype="16" fill="hold" grpId="0" nodeType="withEffect">
                                  <p:stCondLst>
                                    <p:cond delay="0"/>
                                  </p:stCondLst>
                                  <p:childTnLst>
                                    <p:set>
                                      <p:cBhvr>
                                        <p:cTn id="264" dur="1" fill="hold">
                                          <p:stCondLst>
                                            <p:cond delay="0"/>
                                          </p:stCondLst>
                                        </p:cTn>
                                        <p:tgtEl>
                                          <p:spTgt spid="93"/>
                                        </p:tgtEl>
                                        <p:attrNameLst>
                                          <p:attrName>style.visibility</p:attrName>
                                        </p:attrNameLst>
                                      </p:cBhvr>
                                      <p:to>
                                        <p:strVal val="visible"/>
                                      </p:to>
                                    </p:set>
                                    <p:anim calcmode="lin" valueType="num">
                                      <p:cBhvr>
                                        <p:cTn id="265" dur="500" fill="hold"/>
                                        <p:tgtEl>
                                          <p:spTgt spid="93"/>
                                        </p:tgtEl>
                                        <p:attrNameLst>
                                          <p:attrName>ppt_w</p:attrName>
                                        </p:attrNameLst>
                                      </p:cBhvr>
                                      <p:tavLst>
                                        <p:tav tm="0">
                                          <p:val>
                                            <p:fltVal val="0"/>
                                          </p:val>
                                        </p:tav>
                                        <p:tav tm="100000">
                                          <p:val>
                                            <p:strVal val="#ppt_w"/>
                                          </p:val>
                                        </p:tav>
                                      </p:tavLst>
                                    </p:anim>
                                    <p:anim calcmode="lin" valueType="num">
                                      <p:cBhvr>
                                        <p:cTn id="266" dur="500" fill="hold"/>
                                        <p:tgtEl>
                                          <p:spTgt spid="93"/>
                                        </p:tgtEl>
                                        <p:attrNameLst>
                                          <p:attrName>ppt_h</p:attrName>
                                        </p:attrNameLst>
                                      </p:cBhvr>
                                      <p:tavLst>
                                        <p:tav tm="0">
                                          <p:val>
                                            <p:fltVal val="0"/>
                                          </p:val>
                                        </p:tav>
                                        <p:tav tm="100000">
                                          <p:val>
                                            <p:strVal val="#ppt_h"/>
                                          </p:val>
                                        </p:tav>
                                      </p:tavLst>
                                    </p:anim>
                                    <p:animEffect transition="in" filter="fade">
                                      <p:cBhvr>
                                        <p:cTn id="267" dur="500"/>
                                        <p:tgtEl>
                                          <p:spTgt spid="93"/>
                                        </p:tgtEl>
                                      </p:cBhvr>
                                    </p:animEffect>
                                  </p:childTnLst>
                                </p:cTn>
                              </p:par>
                              <p:par>
                                <p:cTn id="268" presetID="53" presetClass="entr" presetSubtype="16" fill="hold" grpId="0" nodeType="withEffect">
                                  <p:stCondLst>
                                    <p:cond delay="0"/>
                                  </p:stCondLst>
                                  <p:childTnLst>
                                    <p:set>
                                      <p:cBhvr>
                                        <p:cTn id="269" dur="1" fill="hold">
                                          <p:stCondLst>
                                            <p:cond delay="0"/>
                                          </p:stCondLst>
                                        </p:cTn>
                                        <p:tgtEl>
                                          <p:spTgt spid="94"/>
                                        </p:tgtEl>
                                        <p:attrNameLst>
                                          <p:attrName>style.visibility</p:attrName>
                                        </p:attrNameLst>
                                      </p:cBhvr>
                                      <p:to>
                                        <p:strVal val="visible"/>
                                      </p:to>
                                    </p:set>
                                    <p:anim calcmode="lin" valueType="num">
                                      <p:cBhvr>
                                        <p:cTn id="270" dur="500" fill="hold"/>
                                        <p:tgtEl>
                                          <p:spTgt spid="94"/>
                                        </p:tgtEl>
                                        <p:attrNameLst>
                                          <p:attrName>ppt_w</p:attrName>
                                        </p:attrNameLst>
                                      </p:cBhvr>
                                      <p:tavLst>
                                        <p:tav tm="0">
                                          <p:val>
                                            <p:fltVal val="0"/>
                                          </p:val>
                                        </p:tav>
                                        <p:tav tm="100000">
                                          <p:val>
                                            <p:strVal val="#ppt_w"/>
                                          </p:val>
                                        </p:tav>
                                      </p:tavLst>
                                    </p:anim>
                                    <p:anim calcmode="lin" valueType="num">
                                      <p:cBhvr>
                                        <p:cTn id="271" dur="500" fill="hold"/>
                                        <p:tgtEl>
                                          <p:spTgt spid="94"/>
                                        </p:tgtEl>
                                        <p:attrNameLst>
                                          <p:attrName>ppt_h</p:attrName>
                                        </p:attrNameLst>
                                      </p:cBhvr>
                                      <p:tavLst>
                                        <p:tav tm="0">
                                          <p:val>
                                            <p:fltVal val="0"/>
                                          </p:val>
                                        </p:tav>
                                        <p:tav tm="100000">
                                          <p:val>
                                            <p:strVal val="#ppt_h"/>
                                          </p:val>
                                        </p:tav>
                                      </p:tavLst>
                                    </p:anim>
                                    <p:animEffect transition="in" filter="fade">
                                      <p:cBhvr>
                                        <p:cTn id="272" dur="500"/>
                                        <p:tgtEl>
                                          <p:spTgt spid="94"/>
                                        </p:tgtEl>
                                      </p:cBhvr>
                                    </p:animEffect>
                                  </p:childTnLst>
                                </p:cTn>
                              </p:par>
                              <p:par>
                                <p:cTn id="273" presetID="53" presetClass="entr" presetSubtype="16" fill="hold" grpId="0" nodeType="withEffect">
                                  <p:stCondLst>
                                    <p:cond delay="0"/>
                                  </p:stCondLst>
                                  <p:childTnLst>
                                    <p:set>
                                      <p:cBhvr>
                                        <p:cTn id="274" dur="1" fill="hold">
                                          <p:stCondLst>
                                            <p:cond delay="0"/>
                                          </p:stCondLst>
                                        </p:cTn>
                                        <p:tgtEl>
                                          <p:spTgt spid="95"/>
                                        </p:tgtEl>
                                        <p:attrNameLst>
                                          <p:attrName>style.visibility</p:attrName>
                                        </p:attrNameLst>
                                      </p:cBhvr>
                                      <p:to>
                                        <p:strVal val="visible"/>
                                      </p:to>
                                    </p:set>
                                    <p:anim calcmode="lin" valueType="num">
                                      <p:cBhvr>
                                        <p:cTn id="275" dur="500" fill="hold"/>
                                        <p:tgtEl>
                                          <p:spTgt spid="95"/>
                                        </p:tgtEl>
                                        <p:attrNameLst>
                                          <p:attrName>ppt_w</p:attrName>
                                        </p:attrNameLst>
                                      </p:cBhvr>
                                      <p:tavLst>
                                        <p:tav tm="0">
                                          <p:val>
                                            <p:fltVal val="0"/>
                                          </p:val>
                                        </p:tav>
                                        <p:tav tm="100000">
                                          <p:val>
                                            <p:strVal val="#ppt_w"/>
                                          </p:val>
                                        </p:tav>
                                      </p:tavLst>
                                    </p:anim>
                                    <p:anim calcmode="lin" valueType="num">
                                      <p:cBhvr>
                                        <p:cTn id="276" dur="500" fill="hold"/>
                                        <p:tgtEl>
                                          <p:spTgt spid="95"/>
                                        </p:tgtEl>
                                        <p:attrNameLst>
                                          <p:attrName>ppt_h</p:attrName>
                                        </p:attrNameLst>
                                      </p:cBhvr>
                                      <p:tavLst>
                                        <p:tav tm="0">
                                          <p:val>
                                            <p:fltVal val="0"/>
                                          </p:val>
                                        </p:tav>
                                        <p:tav tm="100000">
                                          <p:val>
                                            <p:strVal val="#ppt_h"/>
                                          </p:val>
                                        </p:tav>
                                      </p:tavLst>
                                    </p:anim>
                                    <p:animEffect transition="in" filter="fade">
                                      <p:cBhvr>
                                        <p:cTn id="277" dur="500"/>
                                        <p:tgtEl>
                                          <p:spTgt spid="95"/>
                                        </p:tgtEl>
                                      </p:cBhvr>
                                    </p:animEffect>
                                  </p:childTnLst>
                                </p:cTn>
                              </p:par>
                              <p:par>
                                <p:cTn id="278" presetID="53" presetClass="entr" presetSubtype="16" fill="hold" grpId="0" nodeType="withEffect">
                                  <p:stCondLst>
                                    <p:cond delay="0"/>
                                  </p:stCondLst>
                                  <p:childTnLst>
                                    <p:set>
                                      <p:cBhvr>
                                        <p:cTn id="279" dur="1" fill="hold">
                                          <p:stCondLst>
                                            <p:cond delay="0"/>
                                          </p:stCondLst>
                                        </p:cTn>
                                        <p:tgtEl>
                                          <p:spTgt spid="96"/>
                                        </p:tgtEl>
                                        <p:attrNameLst>
                                          <p:attrName>style.visibility</p:attrName>
                                        </p:attrNameLst>
                                      </p:cBhvr>
                                      <p:to>
                                        <p:strVal val="visible"/>
                                      </p:to>
                                    </p:set>
                                    <p:anim calcmode="lin" valueType="num">
                                      <p:cBhvr>
                                        <p:cTn id="280" dur="500" fill="hold"/>
                                        <p:tgtEl>
                                          <p:spTgt spid="96"/>
                                        </p:tgtEl>
                                        <p:attrNameLst>
                                          <p:attrName>ppt_w</p:attrName>
                                        </p:attrNameLst>
                                      </p:cBhvr>
                                      <p:tavLst>
                                        <p:tav tm="0">
                                          <p:val>
                                            <p:fltVal val="0"/>
                                          </p:val>
                                        </p:tav>
                                        <p:tav tm="100000">
                                          <p:val>
                                            <p:strVal val="#ppt_w"/>
                                          </p:val>
                                        </p:tav>
                                      </p:tavLst>
                                    </p:anim>
                                    <p:anim calcmode="lin" valueType="num">
                                      <p:cBhvr>
                                        <p:cTn id="281" dur="500" fill="hold"/>
                                        <p:tgtEl>
                                          <p:spTgt spid="96"/>
                                        </p:tgtEl>
                                        <p:attrNameLst>
                                          <p:attrName>ppt_h</p:attrName>
                                        </p:attrNameLst>
                                      </p:cBhvr>
                                      <p:tavLst>
                                        <p:tav tm="0">
                                          <p:val>
                                            <p:fltVal val="0"/>
                                          </p:val>
                                        </p:tav>
                                        <p:tav tm="100000">
                                          <p:val>
                                            <p:strVal val="#ppt_h"/>
                                          </p:val>
                                        </p:tav>
                                      </p:tavLst>
                                    </p:anim>
                                    <p:animEffect transition="in" filter="fade">
                                      <p:cBhvr>
                                        <p:cTn id="282" dur="500"/>
                                        <p:tgtEl>
                                          <p:spTgt spid="96"/>
                                        </p:tgtEl>
                                      </p:cBhvr>
                                    </p:animEffect>
                                  </p:childTnLst>
                                </p:cTn>
                              </p:par>
                              <p:par>
                                <p:cTn id="283" presetID="53" presetClass="entr" presetSubtype="16" fill="hold" grpId="0" nodeType="withEffect">
                                  <p:stCondLst>
                                    <p:cond delay="0"/>
                                  </p:stCondLst>
                                  <p:childTnLst>
                                    <p:set>
                                      <p:cBhvr>
                                        <p:cTn id="284" dur="1" fill="hold">
                                          <p:stCondLst>
                                            <p:cond delay="0"/>
                                          </p:stCondLst>
                                        </p:cTn>
                                        <p:tgtEl>
                                          <p:spTgt spid="97"/>
                                        </p:tgtEl>
                                        <p:attrNameLst>
                                          <p:attrName>style.visibility</p:attrName>
                                        </p:attrNameLst>
                                      </p:cBhvr>
                                      <p:to>
                                        <p:strVal val="visible"/>
                                      </p:to>
                                    </p:set>
                                    <p:anim calcmode="lin" valueType="num">
                                      <p:cBhvr>
                                        <p:cTn id="285" dur="500" fill="hold"/>
                                        <p:tgtEl>
                                          <p:spTgt spid="97"/>
                                        </p:tgtEl>
                                        <p:attrNameLst>
                                          <p:attrName>ppt_w</p:attrName>
                                        </p:attrNameLst>
                                      </p:cBhvr>
                                      <p:tavLst>
                                        <p:tav tm="0">
                                          <p:val>
                                            <p:fltVal val="0"/>
                                          </p:val>
                                        </p:tav>
                                        <p:tav tm="100000">
                                          <p:val>
                                            <p:strVal val="#ppt_w"/>
                                          </p:val>
                                        </p:tav>
                                      </p:tavLst>
                                    </p:anim>
                                    <p:anim calcmode="lin" valueType="num">
                                      <p:cBhvr>
                                        <p:cTn id="286" dur="500" fill="hold"/>
                                        <p:tgtEl>
                                          <p:spTgt spid="97"/>
                                        </p:tgtEl>
                                        <p:attrNameLst>
                                          <p:attrName>ppt_h</p:attrName>
                                        </p:attrNameLst>
                                      </p:cBhvr>
                                      <p:tavLst>
                                        <p:tav tm="0">
                                          <p:val>
                                            <p:fltVal val="0"/>
                                          </p:val>
                                        </p:tav>
                                        <p:tav tm="100000">
                                          <p:val>
                                            <p:strVal val="#ppt_h"/>
                                          </p:val>
                                        </p:tav>
                                      </p:tavLst>
                                    </p:anim>
                                    <p:animEffect transition="in" filter="fade">
                                      <p:cBhvr>
                                        <p:cTn id="287" dur="500"/>
                                        <p:tgtEl>
                                          <p:spTgt spid="97"/>
                                        </p:tgtEl>
                                      </p:cBhvr>
                                    </p:animEffect>
                                  </p:childTnLst>
                                </p:cTn>
                              </p:par>
                              <p:par>
                                <p:cTn id="288" presetID="53" presetClass="entr" presetSubtype="16" fill="hold" grpId="0" nodeType="withEffect">
                                  <p:stCondLst>
                                    <p:cond delay="0"/>
                                  </p:stCondLst>
                                  <p:childTnLst>
                                    <p:set>
                                      <p:cBhvr>
                                        <p:cTn id="289" dur="1" fill="hold">
                                          <p:stCondLst>
                                            <p:cond delay="0"/>
                                          </p:stCondLst>
                                        </p:cTn>
                                        <p:tgtEl>
                                          <p:spTgt spid="98"/>
                                        </p:tgtEl>
                                        <p:attrNameLst>
                                          <p:attrName>style.visibility</p:attrName>
                                        </p:attrNameLst>
                                      </p:cBhvr>
                                      <p:to>
                                        <p:strVal val="visible"/>
                                      </p:to>
                                    </p:set>
                                    <p:anim calcmode="lin" valueType="num">
                                      <p:cBhvr>
                                        <p:cTn id="290" dur="500" fill="hold"/>
                                        <p:tgtEl>
                                          <p:spTgt spid="98"/>
                                        </p:tgtEl>
                                        <p:attrNameLst>
                                          <p:attrName>ppt_w</p:attrName>
                                        </p:attrNameLst>
                                      </p:cBhvr>
                                      <p:tavLst>
                                        <p:tav tm="0">
                                          <p:val>
                                            <p:fltVal val="0"/>
                                          </p:val>
                                        </p:tav>
                                        <p:tav tm="100000">
                                          <p:val>
                                            <p:strVal val="#ppt_w"/>
                                          </p:val>
                                        </p:tav>
                                      </p:tavLst>
                                    </p:anim>
                                    <p:anim calcmode="lin" valueType="num">
                                      <p:cBhvr>
                                        <p:cTn id="291" dur="500" fill="hold"/>
                                        <p:tgtEl>
                                          <p:spTgt spid="98"/>
                                        </p:tgtEl>
                                        <p:attrNameLst>
                                          <p:attrName>ppt_h</p:attrName>
                                        </p:attrNameLst>
                                      </p:cBhvr>
                                      <p:tavLst>
                                        <p:tav tm="0">
                                          <p:val>
                                            <p:fltVal val="0"/>
                                          </p:val>
                                        </p:tav>
                                        <p:tav tm="100000">
                                          <p:val>
                                            <p:strVal val="#ppt_h"/>
                                          </p:val>
                                        </p:tav>
                                      </p:tavLst>
                                    </p:anim>
                                    <p:animEffect transition="in" filter="fade">
                                      <p:cBhvr>
                                        <p:cTn id="292" dur="500"/>
                                        <p:tgtEl>
                                          <p:spTgt spid="98"/>
                                        </p:tgtEl>
                                      </p:cBhvr>
                                    </p:animEffect>
                                  </p:childTnLst>
                                </p:cTn>
                              </p:par>
                              <p:par>
                                <p:cTn id="293" presetID="53" presetClass="entr" presetSubtype="16" fill="hold" grpId="0" nodeType="withEffect">
                                  <p:stCondLst>
                                    <p:cond delay="0"/>
                                  </p:stCondLst>
                                  <p:childTnLst>
                                    <p:set>
                                      <p:cBhvr>
                                        <p:cTn id="294" dur="1" fill="hold">
                                          <p:stCondLst>
                                            <p:cond delay="0"/>
                                          </p:stCondLst>
                                        </p:cTn>
                                        <p:tgtEl>
                                          <p:spTgt spid="99"/>
                                        </p:tgtEl>
                                        <p:attrNameLst>
                                          <p:attrName>style.visibility</p:attrName>
                                        </p:attrNameLst>
                                      </p:cBhvr>
                                      <p:to>
                                        <p:strVal val="visible"/>
                                      </p:to>
                                    </p:set>
                                    <p:anim calcmode="lin" valueType="num">
                                      <p:cBhvr>
                                        <p:cTn id="295" dur="500" fill="hold"/>
                                        <p:tgtEl>
                                          <p:spTgt spid="99"/>
                                        </p:tgtEl>
                                        <p:attrNameLst>
                                          <p:attrName>ppt_w</p:attrName>
                                        </p:attrNameLst>
                                      </p:cBhvr>
                                      <p:tavLst>
                                        <p:tav tm="0">
                                          <p:val>
                                            <p:fltVal val="0"/>
                                          </p:val>
                                        </p:tav>
                                        <p:tav tm="100000">
                                          <p:val>
                                            <p:strVal val="#ppt_w"/>
                                          </p:val>
                                        </p:tav>
                                      </p:tavLst>
                                    </p:anim>
                                    <p:anim calcmode="lin" valueType="num">
                                      <p:cBhvr>
                                        <p:cTn id="296" dur="500" fill="hold"/>
                                        <p:tgtEl>
                                          <p:spTgt spid="99"/>
                                        </p:tgtEl>
                                        <p:attrNameLst>
                                          <p:attrName>ppt_h</p:attrName>
                                        </p:attrNameLst>
                                      </p:cBhvr>
                                      <p:tavLst>
                                        <p:tav tm="0">
                                          <p:val>
                                            <p:fltVal val="0"/>
                                          </p:val>
                                        </p:tav>
                                        <p:tav tm="100000">
                                          <p:val>
                                            <p:strVal val="#ppt_h"/>
                                          </p:val>
                                        </p:tav>
                                      </p:tavLst>
                                    </p:anim>
                                    <p:animEffect transition="in" filter="fade">
                                      <p:cBhvr>
                                        <p:cTn id="297" dur="500"/>
                                        <p:tgtEl>
                                          <p:spTgt spid="99"/>
                                        </p:tgtEl>
                                      </p:cBhvr>
                                    </p:animEffect>
                                  </p:childTnLst>
                                </p:cTn>
                              </p:par>
                              <p:par>
                                <p:cTn id="298" presetID="53" presetClass="entr" presetSubtype="16" fill="hold" grpId="0" nodeType="withEffect">
                                  <p:stCondLst>
                                    <p:cond delay="0"/>
                                  </p:stCondLst>
                                  <p:childTnLst>
                                    <p:set>
                                      <p:cBhvr>
                                        <p:cTn id="299" dur="1" fill="hold">
                                          <p:stCondLst>
                                            <p:cond delay="0"/>
                                          </p:stCondLst>
                                        </p:cTn>
                                        <p:tgtEl>
                                          <p:spTgt spid="100"/>
                                        </p:tgtEl>
                                        <p:attrNameLst>
                                          <p:attrName>style.visibility</p:attrName>
                                        </p:attrNameLst>
                                      </p:cBhvr>
                                      <p:to>
                                        <p:strVal val="visible"/>
                                      </p:to>
                                    </p:set>
                                    <p:anim calcmode="lin" valueType="num">
                                      <p:cBhvr>
                                        <p:cTn id="300" dur="500" fill="hold"/>
                                        <p:tgtEl>
                                          <p:spTgt spid="100"/>
                                        </p:tgtEl>
                                        <p:attrNameLst>
                                          <p:attrName>ppt_w</p:attrName>
                                        </p:attrNameLst>
                                      </p:cBhvr>
                                      <p:tavLst>
                                        <p:tav tm="0">
                                          <p:val>
                                            <p:fltVal val="0"/>
                                          </p:val>
                                        </p:tav>
                                        <p:tav tm="100000">
                                          <p:val>
                                            <p:strVal val="#ppt_w"/>
                                          </p:val>
                                        </p:tav>
                                      </p:tavLst>
                                    </p:anim>
                                    <p:anim calcmode="lin" valueType="num">
                                      <p:cBhvr>
                                        <p:cTn id="301" dur="500" fill="hold"/>
                                        <p:tgtEl>
                                          <p:spTgt spid="100"/>
                                        </p:tgtEl>
                                        <p:attrNameLst>
                                          <p:attrName>ppt_h</p:attrName>
                                        </p:attrNameLst>
                                      </p:cBhvr>
                                      <p:tavLst>
                                        <p:tav tm="0">
                                          <p:val>
                                            <p:fltVal val="0"/>
                                          </p:val>
                                        </p:tav>
                                        <p:tav tm="100000">
                                          <p:val>
                                            <p:strVal val="#ppt_h"/>
                                          </p:val>
                                        </p:tav>
                                      </p:tavLst>
                                    </p:anim>
                                    <p:animEffect transition="in" filter="fade">
                                      <p:cBhvr>
                                        <p:cTn id="302" dur="500"/>
                                        <p:tgtEl>
                                          <p:spTgt spid="100"/>
                                        </p:tgtEl>
                                      </p:cBhvr>
                                    </p:animEffect>
                                  </p:childTnLst>
                                </p:cTn>
                              </p:par>
                              <p:par>
                                <p:cTn id="303" presetID="53" presetClass="entr" presetSubtype="16" fill="hold" grpId="0" nodeType="withEffect">
                                  <p:stCondLst>
                                    <p:cond delay="0"/>
                                  </p:stCondLst>
                                  <p:childTnLst>
                                    <p:set>
                                      <p:cBhvr>
                                        <p:cTn id="304" dur="1" fill="hold">
                                          <p:stCondLst>
                                            <p:cond delay="0"/>
                                          </p:stCondLst>
                                        </p:cTn>
                                        <p:tgtEl>
                                          <p:spTgt spid="101"/>
                                        </p:tgtEl>
                                        <p:attrNameLst>
                                          <p:attrName>style.visibility</p:attrName>
                                        </p:attrNameLst>
                                      </p:cBhvr>
                                      <p:to>
                                        <p:strVal val="visible"/>
                                      </p:to>
                                    </p:set>
                                    <p:anim calcmode="lin" valueType="num">
                                      <p:cBhvr>
                                        <p:cTn id="305" dur="500" fill="hold"/>
                                        <p:tgtEl>
                                          <p:spTgt spid="101"/>
                                        </p:tgtEl>
                                        <p:attrNameLst>
                                          <p:attrName>ppt_w</p:attrName>
                                        </p:attrNameLst>
                                      </p:cBhvr>
                                      <p:tavLst>
                                        <p:tav tm="0">
                                          <p:val>
                                            <p:fltVal val="0"/>
                                          </p:val>
                                        </p:tav>
                                        <p:tav tm="100000">
                                          <p:val>
                                            <p:strVal val="#ppt_w"/>
                                          </p:val>
                                        </p:tav>
                                      </p:tavLst>
                                    </p:anim>
                                    <p:anim calcmode="lin" valueType="num">
                                      <p:cBhvr>
                                        <p:cTn id="306" dur="500" fill="hold"/>
                                        <p:tgtEl>
                                          <p:spTgt spid="101"/>
                                        </p:tgtEl>
                                        <p:attrNameLst>
                                          <p:attrName>ppt_h</p:attrName>
                                        </p:attrNameLst>
                                      </p:cBhvr>
                                      <p:tavLst>
                                        <p:tav tm="0">
                                          <p:val>
                                            <p:fltVal val="0"/>
                                          </p:val>
                                        </p:tav>
                                        <p:tav tm="100000">
                                          <p:val>
                                            <p:strVal val="#ppt_h"/>
                                          </p:val>
                                        </p:tav>
                                      </p:tavLst>
                                    </p:anim>
                                    <p:animEffect transition="in" filter="fade">
                                      <p:cBhvr>
                                        <p:cTn id="307" dur="500"/>
                                        <p:tgtEl>
                                          <p:spTgt spid="101"/>
                                        </p:tgtEl>
                                      </p:cBhvr>
                                    </p:animEffect>
                                  </p:childTnLst>
                                </p:cTn>
                              </p:par>
                              <p:par>
                                <p:cTn id="308" presetID="53" presetClass="entr" presetSubtype="16" fill="hold" grpId="0" nodeType="withEffect">
                                  <p:stCondLst>
                                    <p:cond delay="0"/>
                                  </p:stCondLst>
                                  <p:childTnLst>
                                    <p:set>
                                      <p:cBhvr>
                                        <p:cTn id="309" dur="1" fill="hold">
                                          <p:stCondLst>
                                            <p:cond delay="0"/>
                                          </p:stCondLst>
                                        </p:cTn>
                                        <p:tgtEl>
                                          <p:spTgt spid="102"/>
                                        </p:tgtEl>
                                        <p:attrNameLst>
                                          <p:attrName>style.visibility</p:attrName>
                                        </p:attrNameLst>
                                      </p:cBhvr>
                                      <p:to>
                                        <p:strVal val="visible"/>
                                      </p:to>
                                    </p:set>
                                    <p:anim calcmode="lin" valueType="num">
                                      <p:cBhvr>
                                        <p:cTn id="310" dur="500" fill="hold"/>
                                        <p:tgtEl>
                                          <p:spTgt spid="102"/>
                                        </p:tgtEl>
                                        <p:attrNameLst>
                                          <p:attrName>ppt_w</p:attrName>
                                        </p:attrNameLst>
                                      </p:cBhvr>
                                      <p:tavLst>
                                        <p:tav tm="0">
                                          <p:val>
                                            <p:fltVal val="0"/>
                                          </p:val>
                                        </p:tav>
                                        <p:tav tm="100000">
                                          <p:val>
                                            <p:strVal val="#ppt_w"/>
                                          </p:val>
                                        </p:tav>
                                      </p:tavLst>
                                    </p:anim>
                                    <p:anim calcmode="lin" valueType="num">
                                      <p:cBhvr>
                                        <p:cTn id="311" dur="500" fill="hold"/>
                                        <p:tgtEl>
                                          <p:spTgt spid="102"/>
                                        </p:tgtEl>
                                        <p:attrNameLst>
                                          <p:attrName>ppt_h</p:attrName>
                                        </p:attrNameLst>
                                      </p:cBhvr>
                                      <p:tavLst>
                                        <p:tav tm="0">
                                          <p:val>
                                            <p:fltVal val="0"/>
                                          </p:val>
                                        </p:tav>
                                        <p:tav tm="100000">
                                          <p:val>
                                            <p:strVal val="#ppt_h"/>
                                          </p:val>
                                        </p:tav>
                                      </p:tavLst>
                                    </p:anim>
                                    <p:animEffect transition="in" filter="fade">
                                      <p:cBhvr>
                                        <p:cTn id="312" dur="500"/>
                                        <p:tgtEl>
                                          <p:spTgt spid="102"/>
                                        </p:tgtEl>
                                      </p:cBhvr>
                                    </p:animEffect>
                                  </p:childTnLst>
                                </p:cTn>
                              </p:par>
                              <p:par>
                                <p:cTn id="313" presetID="53" presetClass="entr" presetSubtype="16" fill="hold" grpId="0" nodeType="withEffect">
                                  <p:stCondLst>
                                    <p:cond delay="0"/>
                                  </p:stCondLst>
                                  <p:childTnLst>
                                    <p:set>
                                      <p:cBhvr>
                                        <p:cTn id="314" dur="1" fill="hold">
                                          <p:stCondLst>
                                            <p:cond delay="0"/>
                                          </p:stCondLst>
                                        </p:cTn>
                                        <p:tgtEl>
                                          <p:spTgt spid="103"/>
                                        </p:tgtEl>
                                        <p:attrNameLst>
                                          <p:attrName>style.visibility</p:attrName>
                                        </p:attrNameLst>
                                      </p:cBhvr>
                                      <p:to>
                                        <p:strVal val="visible"/>
                                      </p:to>
                                    </p:set>
                                    <p:anim calcmode="lin" valueType="num">
                                      <p:cBhvr>
                                        <p:cTn id="315" dur="500" fill="hold"/>
                                        <p:tgtEl>
                                          <p:spTgt spid="103"/>
                                        </p:tgtEl>
                                        <p:attrNameLst>
                                          <p:attrName>ppt_w</p:attrName>
                                        </p:attrNameLst>
                                      </p:cBhvr>
                                      <p:tavLst>
                                        <p:tav tm="0">
                                          <p:val>
                                            <p:fltVal val="0"/>
                                          </p:val>
                                        </p:tav>
                                        <p:tav tm="100000">
                                          <p:val>
                                            <p:strVal val="#ppt_w"/>
                                          </p:val>
                                        </p:tav>
                                      </p:tavLst>
                                    </p:anim>
                                    <p:anim calcmode="lin" valueType="num">
                                      <p:cBhvr>
                                        <p:cTn id="316" dur="500" fill="hold"/>
                                        <p:tgtEl>
                                          <p:spTgt spid="103"/>
                                        </p:tgtEl>
                                        <p:attrNameLst>
                                          <p:attrName>ppt_h</p:attrName>
                                        </p:attrNameLst>
                                      </p:cBhvr>
                                      <p:tavLst>
                                        <p:tav tm="0">
                                          <p:val>
                                            <p:fltVal val="0"/>
                                          </p:val>
                                        </p:tav>
                                        <p:tav tm="100000">
                                          <p:val>
                                            <p:strVal val="#ppt_h"/>
                                          </p:val>
                                        </p:tav>
                                      </p:tavLst>
                                    </p:anim>
                                    <p:animEffect transition="in" filter="fade">
                                      <p:cBhvr>
                                        <p:cTn id="317" dur="500"/>
                                        <p:tgtEl>
                                          <p:spTgt spid="103"/>
                                        </p:tgtEl>
                                      </p:cBhvr>
                                    </p:animEffect>
                                  </p:childTnLst>
                                </p:cTn>
                              </p:par>
                              <p:par>
                                <p:cTn id="318" presetID="53" presetClass="entr" presetSubtype="16" fill="hold" grpId="0" nodeType="withEffect">
                                  <p:stCondLst>
                                    <p:cond delay="0"/>
                                  </p:stCondLst>
                                  <p:childTnLst>
                                    <p:set>
                                      <p:cBhvr>
                                        <p:cTn id="319" dur="1" fill="hold">
                                          <p:stCondLst>
                                            <p:cond delay="0"/>
                                          </p:stCondLst>
                                        </p:cTn>
                                        <p:tgtEl>
                                          <p:spTgt spid="104"/>
                                        </p:tgtEl>
                                        <p:attrNameLst>
                                          <p:attrName>style.visibility</p:attrName>
                                        </p:attrNameLst>
                                      </p:cBhvr>
                                      <p:to>
                                        <p:strVal val="visible"/>
                                      </p:to>
                                    </p:set>
                                    <p:anim calcmode="lin" valueType="num">
                                      <p:cBhvr>
                                        <p:cTn id="320" dur="500" fill="hold"/>
                                        <p:tgtEl>
                                          <p:spTgt spid="104"/>
                                        </p:tgtEl>
                                        <p:attrNameLst>
                                          <p:attrName>ppt_w</p:attrName>
                                        </p:attrNameLst>
                                      </p:cBhvr>
                                      <p:tavLst>
                                        <p:tav tm="0">
                                          <p:val>
                                            <p:fltVal val="0"/>
                                          </p:val>
                                        </p:tav>
                                        <p:tav tm="100000">
                                          <p:val>
                                            <p:strVal val="#ppt_w"/>
                                          </p:val>
                                        </p:tav>
                                      </p:tavLst>
                                    </p:anim>
                                    <p:anim calcmode="lin" valueType="num">
                                      <p:cBhvr>
                                        <p:cTn id="321" dur="500" fill="hold"/>
                                        <p:tgtEl>
                                          <p:spTgt spid="104"/>
                                        </p:tgtEl>
                                        <p:attrNameLst>
                                          <p:attrName>ppt_h</p:attrName>
                                        </p:attrNameLst>
                                      </p:cBhvr>
                                      <p:tavLst>
                                        <p:tav tm="0">
                                          <p:val>
                                            <p:fltVal val="0"/>
                                          </p:val>
                                        </p:tav>
                                        <p:tav tm="100000">
                                          <p:val>
                                            <p:strVal val="#ppt_h"/>
                                          </p:val>
                                        </p:tav>
                                      </p:tavLst>
                                    </p:anim>
                                    <p:animEffect transition="in" filter="fade">
                                      <p:cBhvr>
                                        <p:cTn id="322" dur="500"/>
                                        <p:tgtEl>
                                          <p:spTgt spid="104"/>
                                        </p:tgtEl>
                                      </p:cBhvr>
                                    </p:animEffect>
                                  </p:childTnLst>
                                </p:cTn>
                              </p:par>
                              <p:par>
                                <p:cTn id="323" presetID="53" presetClass="entr" presetSubtype="16" fill="hold" grpId="0" nodeType="withEffect">
                                  <p:stCondLst>
                                    <p:cond delay="0"/>
                                  </p:stCondLst>
                                  <p:childTnLst>
                                    <p:set>
                                      <p:cBhvr>
                                        <p:cTn id="324" dur="1" fill="hold">
                                          <p:stCondLst>
                                            <p:cond delay="0"/>
                                          </p:stCondLst>
                                        </p:cTn>
                                        <p:tgtEl>
                                          <p:spTgt spid="106"/>
                                        </p:tgtEl>
                                        <p:attrNameLst>
                                          <p:attrName>style.visibility</p:attrName>
                                        </p:attrNameLst>
                                      </p:cBhvr>
                                      <p:to>
                                        <p:strVal val="visible"/>
                                      </p:to>
                                    </p:set>
                                    <p:anim calcmode="lin" valueType="num">
                                      <p:cBhvr>
                                        <p:cTn id="325" dur="500" fill="hold"/>
                                        <p:tgtEl>
                                          <p:spTgt spid="106"/>
                                        </p:tgtEl>
                                        <p:attrNameLst>
                                          <p:attrName>ppt_w</p:attrName>
                                        </p:attrNameLst>
                                      </p:cBhvr>
                                      <p:tavLst>
                                        <p:tav tm="0">
                                          <p:val>
                                            <p:fltVal val="0"/>
                                          </p:val>
                                        </p:tav>
                                        <p:tav tm="100000">
                                          <p:val>
                                            <p:strVal val="#ppt_w"/>
                                          </p:val>
                                        </p:tav>
                                      </p:tavLst>
                                    </p:anim>
                                    <p:anim calcmode="lin" valueType="num">
                                      <p:cBhvr>
                                        <p:cTn id="326" dur="500" fill="hold"/>
                                        <p:tgtEl>
                                          <p:spTgt spid="106"/>
                                        </p:tgtEl>
                                        <p:attrNameLst>
                                          <p:attrName>ppt_h</p:attrName>
                                        </p:attrNameLst>
                                      </p:cBhvr>
                                      <p:tavLst>
                                        <p:tav tm="0">
                                          <p:val>
                                            <p:fltVal val="0"/>
                                          </p:val>
                                        </p:tav>
                                        <p:tav tm="100000">
                                          <p:val>
                                            <p:strVal val="#ppt_h"/>
                                          </p:val>
                                        </p:tav>
                                      </p:tavLst>
                                    </p:anim>
                                    <p:animEffect transition="in" filter="fade">
                                      <p:cBhvr>
                                        <p:cTn id="327" dur="500"/>
                                        <p:tgtEl>
                                          <p:spTgt spid="106"/>
                                        </p:tgtEl>
                                      </p:cBhvr>
                                    </p:animEffect>
                                  </p:childTnLst>
                                </p:cTn>
                              </p:par>
                              <p:par>
                                <p:cTn id="328" presetID="53" presetClass="entr" presetSubtype="16" fill="hold" grpId="0" nodeType="withEffect">
                                  <p:stCondLst>
                                    <p:cond delay="0"/>
                                  </p:stCondLst>
                                  <p:childTnLst>
                                    <p:set>
                                      <p:cBhvr>
                                        <p:cTn id="329" dur="1" fill="hold">
                                          <p:stCondLst>
                                            <p:cond delay="0"/>
                                          </p:stCondLst>
                                        </p:cTn>
                                        <p:tgtEl>
                                          <p:spTgt spid="107"/>
                                        </p:tgtEl>
                                        <p:attrNameLst>
                                          <p:attrName>style.visibility</p:attrName>
                                        </p:attrNameLst>
                                      </p:cBhvr>
                                      <p:to>
                                        <p:strVal val="visible"/>
                                      </p:to>
                                    </p:set>
                                    <p:anim calcmode="lin" valueType="num">
                                      <p:cBhvr>
                                        <p:cTn id="330" dur="500" fill="hold"/>
                                        <p:tgtEl>
                                          <p:spTgt spid="107"/>
                                        </p:tgtEl>
                                        <p:attrNameLst>
                                          <p:attrName>ppt_w</p:attrName>
                                        </p:attrNameLst>
                                      </p:cBhvr>
                                      <p:tavLst>
                                        <p:tav tm="0">
                                          <p:val>
                                            <p:fltVal val="0"/>
                                          </p:val>
                                        </p:tav>
                                        <p:tav tm="100000">
                                          <p:val>
                                            <p:strVal val="#ppt_w"/>
                                          </p:val>
                                        </p:tav>
                                      </p:tavLst>
                                    </p:anim>
                                    <p:anim calcmode="lin" valueType="num">
                                      <p:cBhvr>
                                        <p:cTn id="331" dur="500" fill="hold"/>
                                        <p:tgtEl>
                                          <p:spTgt spid="107"/>
                                        </p:tgtEl>
                                        <p:attrNameLst>
                                          <p:attrName>ppt_h</p:attrName>
                                        </p:attrNameLst>
                                      </p:cBhvr>
                                      <p:tavLst>
                                        <p:tav tm="0">
                                          <p:val>
                                            <p:fltVal val="0"/>
                                          </p:val>
                                        </p:tav>
                                        <p:tav tm="100000">
                                          <p:val>
                                            <p:strVal val="#ppt_h"/>
                                          </p:val>
                                        </p:tav>
                                      </p:tavLst>
                                    </p:anim>
                                    <p:animEffect transition="in" filter="fade">
                                      <p:cBhvr>
                                        <p:cTn id="332" dur="500"/>
                                        <p:tgtEl>
                                          <p:spTgt spid="107"/>
                                        </p:tgtEl>
                                      </p:cBhvr>
                                    </p:animEffect>
                                  </p:childTnLst>
                                </p:cTn>
                              </p:par>
                              <p:par>
                                <p:cTn id="333" presetID="53" presetClass="entr" presetSubtype="16" fill="hold" grpId="0" nodeType="withEffect">
                                  <p:stCondLst>
                                    <p:cond delay="0"/>
                                  </p:stCondLst>
                                  <p:childTnLst>
                                    <p:set>
                                      <p:cBhvr>
                                        <p:cTn id="334" dur="1" fill="hold">
                                          <p:stCondLst>
                                            <p:cond delay="0"/>
                                          </p:stCondLst>
                                        </p:cTn>
                                        <p:tgtEl>
                                          <p:spTgt spid="108"/>
                                        </p:tgtEl>
                                        <p:attrNameLst>
                                          <p:attrName>style.visibility</p:attrName>
                                        </p:attrNameLst>
                                      </p:cBhvr>
                                      <p:to>
                                        <p:strVal val="visible"/>
                                      </p:to>
                                    </p:set>
                                    <p:anim calcmode="lin" valueType="num">
                                      <p:cBhvr>
                                        <p:cTn id="335" dur="500" fill="hold"/>
                                        <p:tgtEl>
                                          <p:spTgt spid="108"/>
                                        </p:tgtEl>
                                        <p:attrNameLst>
                                          <p:attrName>ppt_w</p:attrName>
                                        </p:attrNameLst>
                                      </p:cBhvr>
                                      <p:tavLst>
                                        <p:tav tm="0">
                                          <p:val>
                                            <p:fltVal val="0"/>
                                          </p:val>
                                        </p:tav>
                                        <p:tav tm="100000">
                                          <p:val>
                                            <p:strVal val="#ppt_w"/>
                                          </p:val>
                                        </p:tav>
                                      </p:tavLst>
                                    </p:anim>
                                    <p:anim calcmode="lin" valueType="num">
                                      <p:cBhvr>
                                        <p:cTn id="336" dur="500" fill="hold"/>
                                        <p:tgtEl>
                                          <p:spTgt spid="108"/>
                                        </p:tgtEl>
                                        <p:attrNameLst>
                                          <p:attrName>ppt_h</p:attrName>
                                        </p:attrNameLst>
                                      </p:cBhvr>
                                      <p:tavLst>
                                        <p:tav tm="0">
                                          <p:val>
                                            <p:fltVal val="0"/>
                                          </p:val>
                                        </p:tav>
                                        <p:tav tm="100000">
                                          <p:val>
                                            <p:strVal val="#ppt_h"/>
                                          </p:val>
                                        </p:tav>
                                      </p:tavLst>
                                    </p:anim>
                                    <p:animEffect transition="in" filter="fade">
                                      <p:cBhvr>
                                        <p:cTn id="337" dur="500"/>
                                        <p:tgtEl>
                                          <p:spTgt spid="108"/>
                                        </p:tgtEl>
                                      </p:cBhvr>
                                    </p:animEffect>
                                  </p:childTnLst>
                                </p:cTn>
                              </p:par>
                              <p:par>
                                <p:cTn id="338" presetID="53" presetClass="entr" presetSubtype="16" fill="hold" grpId="0" nodeType="withEffect">
                                  <p:stCondLst>
                                    <p:cond delay="0"/>
                                  </p:stCondLst>
                                  <p:childTnLst>
                                    <p:set>
                                      <p:cBhvr>
                                        <p:cTn id="339" dur="1" fill="hold">
                                          <p:stCondLst>
                                            <p:cond delay="0"/>
                                          </p:stCondLst>
                                        </p:cTn>
                                        <p:tgtEl>
                                          <p:spTgt spid="109"/>
                                        </p:tgtEl>
                                        <p:attrNameLst>
                                          <p:attrName>style.visibility</p:attrName>
                                        </p:attrNameLst>
                                      </p:cBhvr>
                                      <p:to>
                                        <p:strVal val="visible"/>
                                      </p:to>
                                    </p:set>
                                    <p:anim calcmode="lin" valueType="num">
                                      <p:cBhvr>
                                        <p:cTn id="340" dur="500" fill="hold"/>
                                        <p:tgtEl>
                                          <p:spTgt spid="109"/>
                                        </p:tgtEl>
                                        <p:attrNameLst>
                                          <p:attrName>ppt_w</p:attrName>
                                        </p:attrNameLst>
                                      </p:cBhvr>
                                      <p:tavLst>
                                        <p:tav tm="0">
                                          <p:val>
                                            <p:fltVal val="0"/>
                                          </p:val>
                                        </p:tav>
                                        <p:tav tm="100000">
                                          <p:val>
                                            <p:strVal val="#ppt_w"/>
                                          </p:val>
                                        </p:tav>
                                      </p:tavLst>
                                    </p:anim>
                                    <p:anim calcmode="lin" valueType="num">
                                      <p:cBhvr>
                                        <p:cTn id="341" dur="500" fill="hold"/>
                                        <p:tgtEl>
                                          <p:spTgt spid="109"/>
                                        </p:tgtEl>
                                        <p:attrNameLst>
                                          <p:attrName>ppt_h</p:attrName>
                                        </p:attrNameLst>
                                      </p:cBhvr>
                                      <p:tavLst>
                                        <p:tav tm="0">
                                          <p:val>
                                            <p:fltVal val="0"/>
                                          </p:val>
                                        </p:tav>
                                        <p:tav tm="100000">
                                          <p:val>
                                            <p:strVal val="#ppt_h"/>
                                          </p:val>
                                        </p:tav>
                                      </p:tavLst>
                                    </p:anim>
                                    <p:animEffect transition="in" filter="fade">
                                      <p:cBhvr>
                                        <p:cTn id="342" dur="500"/>
                                        <p:tgtEl>
                                          <p:spTgt spid="109"/>
                                        </p:tgtEl>
                                      </p:cBhvr>
                                    </p:animEffect>
                                  </p:childTnLst>
                                </p:cTn>
                              </p:par>
                              <p:par>
                                <p:cTn id="343" presetID="53" presetClass="entr" presetSubtype="16" fill="hold" grpId="0" nodeType="withEffect">
                                  <p:stCondLst>
                                    <p:cond delay="0"/>
                                  </p:stCondLst>
                                  <p:childTnLst>
                                    <p:set>
                                      <p:cBhvr>
                                        <p:cTn id="344" dur="1" fill="hold">
                                          <p:stCondLst>
                                            <p:cond delay="0"/>
                                          </p:stCondLst>
                                        </p:cTn>
                                        <p:tgtEl>
                                          <p:spTgt spid="111"/>
                                        </p:tgtEl>
                                        <p:attrNameLst>
                                          <p:attrName>style.visibility</p:attrName>
                                        </p:attrNameLst>
                                      </p:cBhvr>
                                      <p:to>
                                        <p:strVal val="visible"/>
                                      </p:to>
                                    </p:set>
                                    <p:anim calcmode="lin" valueType="num">
                                      <p:cBhvr>
                                        <p:cTn id="345" dur="500" fill="hold"/>
                                        <p:tgtEl>
                                          <p:spTgt spid="111"/>
                                        </p:tgtEl>
                                        <p:attrNameLst>
                                          <p:attrName>ppt_w</p:attrName>
                                        </p:attrNameLst>
                                      </p:cBhvr>
                                      <p:tavLst>
                                        <p:tav tm="0">
                                          <p:val>
                                            <p:fltVal val="0"/>
                                          </p:val>
                                        </p:tav>
                                        <p:tav tm="100000">
                                          <p:val>
                                            <p:strVal val="#ppt_w"/>
                                          </p:val>
                                        </p:tav>
                                      </p:tavLst>
                                    </p:anim>
                                    <p:anim calcmode="lin" valueType="num">
                                      <p:cBhvr>
                                        <p:cTn id="346" dur="500" fill="hold"/>
                                        <p:tgtEl>
                                          <p:spTgt spid="111"/>
                                        </p:tgtEl>
                                        <p:attrNameLst>
                                          <p:attrName>ppt_h</p:attrName>
                                        </p:attrNameLst>
                                      </p:cBhvr>
                                      <p:tavLst>
                                        <p:tav tm="0">
                                          <p:val>
                                            <p:fltVal val="0"/>
                                          </p:val>
                                        </p:tav>
                                        <p:tav tm="100000">
                                          <p:val>
                                            <p:strVal val="#ppt_h"/>
                                          </p:val>
                                        </p:tav>
                                      </p:tavLst>
                                    </p:anim>
                                    <p:animEffect transition="in" filter="fade">
                                      <p:cBhvr>
                                        <p:cTn id="347" dur="500"/>
                                        <p:tgtEl>
                                          <p:spTgt spid="111"/>
                                        </p:tgtEl>
                                      </p:cBhvr>
                                    </p:animEffect>
                                  </p:childTnLst>
                                </p:cTn>
                              </p:par>
                              <p:par>
                                <p:cTn id="348" presetID="53" presetClass="entr" presetSubtype="16" fill="hold" grpId="0" nodeType="withEffect">
                                  <p:stCondLst>
                                    <p:cond delay="0"/>
                                  </p:stCondLst>
                                  <p:childTnLst>
                                    <p:set>
                                      <p:cBhvr>
                                        <p:cTn id="349" dur="1" fill="hold">
                                          <p:stCondLst>
                                            <p:cond delay="0"/>
                                          </p:stCondLst>
                                        </p:cTn>
                                        <p:tgtEl>
                                          <p:spTgt spid="112"/>
                                        </p:tgtEl>
                                        <p:attrNameLst>
                                          <p:attrName>style.visibility</p:attrName>
                                        </p:attrNameLst>
                                      </p:cBhvr>
                                      <p:to>
                                        <p:strVal val="visible"/>
                                      </p:to>
                                    </p:set>
                                    <p:anim calcmode="lin" valueType="num">
                                      <p:cBhvr>
                                        <p:cTn id="350" dur="500" fill="hold"/>
                                        <p:tgtEl>
                                          <p:spTgt spid="112"/>
                                        </p:tgtEl>
                                        <p:attrNameLst>
                                          <p:attrName>ppt_w</p:attrName>
                                        </p:attrNameLst>
                                      </p:cBhvr>
                                      <p:tavLst>
                                        <p:tav tm="0">
                                          <p:val>
                                            <p:fltVal val="0"/>
                                          </p:val>
                                        </p:tav>
                                        <p:tav tm="100000">
                                          <p:val>
                                            <p:strVal val="#ppt_w"/>
                                          </p:val>
                                        </p:tav>
                                      </p:tavLst>
                                    </p:anim>
                                    <p:anim calcmode="lin" valueType="num">
                                      <p:cBhvr>
                                        <p:cTn id="351" dur="500" fill="hold"/>
                                        <p:tgtEl>
                                          <p:spTgt spid="112"/>
                                        </p:tgtEl>
                                        <p:attrNameLst>
                                          <p:attrName>ppt_h</p:attrName>
                                        </p:attrNameLst>
                                      </p:cBhvr>
                                      <p:tavLst>
                                        <p:tav tm="0">
                                          <p:val>
                                            <p:fltVal val="0"/>
                                          </p:val>
                                        </p:tav>
                                        <p:tav tm="100000">
                                          <p:val>
                                            <p:strVal val="#ppt_h"/>
                                          </p:val>
                                        </p:tav>
                                      </p:tavLst>
                                    </p:anim>
                                    <p:animEffect transition="in" filter="fade">
                                      <p:cBhvr>
                                        <p:cTn id="352" dur="500"/>
                                        <p:tgtEl>
                                          <p:spTgt spid="112"/>
                                        </p:tgtEl>
                                      </p:cBhvr>
                                    </p:animEffect>
                                  </p:childTnLst>
                                </p:cTn>
                              </p:par>
                              <p:par>
                                <p:cTn id="353" presetID="53" presetClass="entr" presetSubtype="16" fill="hold" grpId="0" nodeType="withEffect">
                                  <p:stCondLst>
                                    <p:cond delay="0"/>
                                  </p:stCondLst>
                                  <p:childTnLst>
                                    <p:set>
                                      <p:cBhvr>
                                        <p:cTn id="354" dur="1" fill="hold">
                                          <p:stCondLst>
                                            <p:cond delay="0"/>
                                          </p:stCondLst>
                                        </p:cTn>
                                        <p:tgtEl>
                                          <p:spTgt spid="113"/>
                                        </p:tgtEl>
                                        <p:attrNameLst>
                                          <p:attrName>style.visibility</p:attrName>
                                        </p:attrNameLst>
                                      </p:cBhvr>
                                      <p:to>
                                        <p:strVal val="visible"/>
                                      </p:to>
                                    </p:set>
                                    <p:anim calcmode="lin" valueType="num">
                                      <p:cBhvr>
                                        <p:cTn id="355" dur="500" fill="hold"/>
                                        <p:tgtEl>
                                          <p:spTgt spid="113"/>
                                        </p:tgtEl>
                                        <p:attrNameLst>
                                          <p:attrName>ppt_w</p:attrName>
                                        </p:attrNameLst>
                                      </p:cBhvr>
                                      <p:tavLst>
                                        <p:tav tm="0">
                                          <p:val>
                                            <p:fltVal val="0"/>
                                          </p:val>
                                        </p:tav>
                                        <p:tav tm="100000">
                                          <p:val>
                                            <p:strVal val="#ppt_w"/>
                                          </p:val>
                                        </p:tav>
                                      </p:tavLst>
                                    </p:anim>
                                    <p:anim calcmode="lin" valueType="num">
                                      <p:cBhvr>
                                        <p:cTn id="356" dur="500" fill="hold"/>
                                        <p:tgtEl>
                                          <p:spTgt spid="113"/>
                                        </p:tgtEl>
                                        <p:attrNameLst>
                                          <p:attrName>ppt_h</p:attrName>
                                        </p:attrNameLst>
                                      </p:cBhvr>
                                      <p:tavLst>
                                        <p:tav tm="0">
                                          <p:val>
                                            <p:fltVal val="0"/>
                                          </p:val>
                                        </p:tav>
                                        <p:tav tm="100000">
                                          <p:val>
                                            <p:strVal val="#ppt_h"/>
                                          </p:val>
                                        </p:tav>
                                      </p:tavLst>
                                    </p:anim>
                                    <p:animEffect transition="in" filter="fade">
                                      <p:cBhvr>
                                        <p:cTn id="357" dur="500"/>
                                        <p:tgtEl>
                                          <p:spTgt spid="113"/>
                                        </p:tgtEl>
                                      </p:cBhvr>
                                    </p:animEffect>
                                  </p:childTnLst>
                                </p:cTn>
                              </p:par>
                              <p:par>
                                <p:cTn id="358" presetID="53" presetClass="entr" presetSubtype="16" fill="hold" grpId="0" nodeType="withEffect">
                                  <p:stCondLst>
                                    <p:cond delay="0"/>
                                  </p:stCondLst>
                                  <p:childTnLst>
                                    <p:set>
                                      <p:cBhvr>
                                        <p:cTn id="359" dur="1" fill="hold">
                                          <p:stCondLst>
                                            <p:cond delay="0"/>
                                          </p:stCondLst>
                                        </p:cTn>
                                        <p:tgtEl>
                                          <p:spTgt spid="114"/>
                                        </p:tgtEl>
                                        <p:attrNameLst>
                                          <p:attrName>style.visibility</p:attrName>
                                        </p:attrNameLst>
                                      </p:cBhvr>
                                      <p:to>
                                        <p:strVal val="visible"/>
                                      </p:to>
                                    </p:set>
                                    <p:anim calcmode="lin" valueType="num">
                                      <p:cBhvr>
                                        <p:cTn id="360" dur="500" fill="hold"/>
                                        <p:tgtEl>
                                          <p:spTgt spid="114"/>
                                        </p:tgtEl>
                                        <p:attrNameLst>
                                          <p:attrName>ppt_w</p:attrName>
                                        </p:attrNameLst>
                                      </p:cBhvr>
                                      <p:tavLst>
                                        <p:tav tm="0">
                                          <p:val>
                                            <p:fltVal val="0"/>
                                          </p:val>
                                        </p:tav>
                                        <p:tav tm="100000">
                                          <p:val>
                                            <p:strVal val="#ppt_w"/>
                                          </p:val>
                                        </p:tav>
                                      </p:tavLst>
                                    </p:anim>
                                    <p:anim calcmode="lin" valueType="num">
                                      <p:cBhvr>
                                        <p:cTn id="361" dur="500" fill="hold"/>
                                        <p:tgtEl>
                                          <p:spTgt spid="114"/>
                                        </p:tgtEl>
                                        <p:attrNameLst>
                                          <p:attrName>ppt_h</p:attrName>
                                        </p:attrNameLst>
                                      </p:cBhvr>
                                      <p:tavLst>
                                        <p:tav tm="0">
                                          <p:val>
                                            <p:fltVal val="0"/>
                                          </p:val>
                                        </p:tav>
                                        <p:tav tm="100000">
                                          <p:val>
                                            <p:strVal val="#ppt_h"/>
                                          </p:val>
                                        </p:tav>
                                      </p:tavLst>
                                    </p:anim>
                                    <p:animEffect transition="in" filter="fade">
                                      <p:cBhvr>
                                        <p:cTn id="362" dur="500"/>
                                        <p:tgtEl>
                                          <p:spTgt spid="114"/>
                                        </p:tgtEl>
                                      </p:cBhvr>
                                    </p:animEffect>
                                  </p:childTnLst>
                                </p:cTn>
                              </p:par>
                              <p:par>
                                <p:cTn id="363" presetID="53" presetClass="entr" presetSubtype="16" fill="hold" grpId="0" nodeType="withEffect">
                                  <p:stCondLst>
                                    <p:cond delay="0"/>
                                  </p:stCondLst>
                                  <p:childTnLst>
                                    <p:set>
                                      <p:cBhvr>
                                        <p:cTn id="364" dur="1" fill="hold">
                                          <p:stCondLst>
                                            <p:cond delay="0"/>
                                          </p:stCondLst>
                                        </p:cTn>
                                        <p:tgtEl>
                                          <p:spTgt spid="115"/>
                                        </p:tgtEl>
                                        <p:attrNameLst>
                                          <p:attrName>style.visibility</p:attrName>
                                        </p:attrNameLst>
                                      </p:cBhvr>
                                      <p:to>
                                        <p:strVal val="visible"/>
                                      </p:to>
                                    </p:set>
                                    <p:anim calcmode="lin" valueType="num">
                                      <p:cBhvr>
                                        <p:cTn id="365" dur="500" fill="hold"/>
                                        <p:tgtEl>
                                          <p:spTgt spid="115"/>
                                        </p:tgtEl>
                                        <p:attrNameLst>
                                          <p:attrName>ppt_w</p:attrName>
                                        </p:attrNameLst>
                                      </p:cBhvr>
                                      <p:tavLst>
                                        <p:tav tm="0">
                                          <p:val>
                                            <p:fltVal val="0"/>
                                          </p:val>
                                        </p:tav>
                                        <p:tav tm="100000">
                                          <p:val>
                                            <p:strVal val="#ppt_w"/>
                                          </p:val>
                                        </p:tav>
                                      </p:tavLst>
                                    </p:anim>
                                    <p:anim calcmode="lin" valueType="num">
                                      <p:cBhvr>
                                        <p:cTn id="366" dur="500" fill="hold"/>
                                        <p:tgtEl>
                                          <p:spTgt spid="115"/>
                                        </p:tgtEl>
                                        <p:attrNameLst>
                                          <p:attrName>ppt_h</p:attrName>
                                        </p:attrNameLst>
                                      </p:cBhvr>
                                      <p:tavLst>
                                        <p:tav tm="0">
                                          <p:val>
                                            <p:fltVal val="0"/>
                                          </p:val>
                                        </p:tav>
                                        <p:tav tm="100000">
                                          <p:val>
                                            <p:strVal val="#ppt_h"/>
                                          </p:val>
                                        </p:tav>
                                      </p:tavLst>
                                    </p:anim>
                                    <p:animEffect transition="in" filter="fade">
                                      <p:cBhvr>
                                        <p:cTn id="367" dur="500"/>
                                        <p:tgtEl>
                                          <p:spTgt spid="115"/>
                                        </p:tgtEl>
                                      </p:cBhvr>
                                    </p:animEffect>
                                  </p:childTnLst>
                                </p:cTn>
                              </p:par>
                              <p:par>
                                <p:cTn id="368" presetID="53" presetClass="entr" presetSubtype="16" fill="hold" grpId="0" nodeType="withEffect">
                                  <p:stCondLst>
                                    <p:cond delay="0"/>
                                  </p:stCondLst>
                                  <p:childTnLst>
                                    <p:set>
                                      <p:cBhvr>
                                        <p:cTn id="369" dur="1" fill="hold">
                                          <p:stCondLst>
                                            <p:cond delay="0"/>
                                          </p:stCondLst>
                                        </p:cTn>
                                        <p:tgtEl>
                                          <p:spTgt spid="116"/>
                                        </p:tgtEl>
                                        <p:attrNameLst>
                                          <p:attrName>style.visibility</p:attrName>
                                        </p:attrNameLst>
                                      </p:cBhvr>
                                      <p:to>
                                        <p:strVal val="visible"/>
                                      </p:to>
                                    </p:set>
                                    <p:anim calcmode="lin" valueType="num">
                                      <p:cBhvr>
                                        <p:cTn id="370" dur="500" fill="hold"/>
                                        <p:tgtEl>
                                          <p:spTgt spid="116"/>
                                        </p:tgtEl>
                                        <p:attrNameLst>
                                          <p:attrName>ppt_w</p:attrName>
                                        </p:attrNameLst>
                                      </p:cBhvr>
                                      <p:tavLst>
                                        <p:tav tm="0">
                                          <p:val>
                                            <p:fltVal val="0"/>
                                          </p:val>
                                        </p:tav>
                                        <p:tav tm="100000">
                                          <p:val>
                                            <p:strVal val="#ppt_w"/>
                                          </p:val>
                                        </p:tav>
                                      </p:tavLst>
                                    </p:anim>
                                    <p:anim calcmode="lin" valueType="num">
                                      <p:cBhvr>
                                        <p:cTn id="371" dur="500" fill="hold"/>
                                        <p:tgtEl>
                                          <p:spTgt spid="116"/>
                                        </p:tgtEl>
                                        <p:attrNameLst>
                                          <p:attrName>ppt_h</p:attrName>
                                        </p:attrNameLst>
                                      </p:cBhvr>
                                      <p:tavLst>
                                        <p:tav tm="0">
                                          <p:val>
                                            <p:fltVal val="0"/>
                                          </p:val>
                                        </p:tav>
                                        <p:tav tm="100000">
                                          <p:val>
                                            <p:strVal val="#ppt_h"/>
                                          </p:val>
                                        </p:tav>
                                      </p:tavLst>
                                    </p:anim>
                                    <p:animEffect transition="in" filter="fade">
                                      <p:cBhvr>
                                        <p:cTn id="372" dur="500"/>
                                        <p:tgtEl>
                                          <p:spTgt spid="116"/>
                                        </p:tgtEl>
                                      </p:cBhvr>
                                    </p:animEffect>
                                  </p:childTnLst>
                                </p:cTn>
                              </p:par>
                              <p:par>
                                <p:cTn id="373" presetID="53" presetClass="entr" presetSubtype="16" fill="hold" grpId="0" nodeType="withEffect">
                                  <p:stCondLst>
                                    <p:cond delay="0"/>
                                  </p:stCondLst>
                                  <p:childTnLst>
                                    <p:set>
                                      <p:cBhvr>
                                        <p:cTn id="374" dur="1" fill="hold">
                                          <p:stCondLst>
                                            <p:cond delay="0"/>
                                          </p:stCondLst>
                                        </p:cTn>
                                        <p:tgtEl>
                                          <p:spTgt spid="117"/>
                                        </p:tgtEl>
                                        <p:attrNameLst>
                                          <p:attrName>style.visibility</p:attrName>
                                        </p:attrNameLst>
                                      </p:cBhvr>
                                      <p:to>
                                        <p:strVal val="visible"/>
                                      </p:to>
                                    </p:set>
                                    <p:anim calcmode="lin" valueType="num">
                                      <p:cBhvr>
                                        <p:cTn id="375" dur="500" fill="hold"/>
                                        <p:tgtEl>
                                          <p:spTgt spid="117"/>
                                        </p:tgtEl>
                                        <p:attrNameLst>
                                          <p:attrName>ppt_w</p:attrName>
                                        </p:attrNameLst>
                                      </p:cBhvr>
                                      <p:tavLst>
                                        <p:tav tm="0">
                                          <p:val>
                                            <p:fltVal val="0"/>
                                          </p:val>
                                        </p:tav>
                                        <p:tav tm="100000">
                                          <p:val>
                                            <p:strVal val="#ppt_w"/>
                                          </p:val>
                                        </p:tav>
                                      </p:tavLst>
                                    </p:anim>
                                    <p:anim calcmode="lin" valueType="num">
                                      <p:cBhvr>
                                        <p:cTn id="376" dur="500" fill="hold"/>
                                        <p:tgtEl>
                                          <p:spTgt spid="117"/>
                                        </p:tgtEl>
                                        <p:attrNameLst>
                                          <p:attrName>ppt_h</p:attrName>
                                        </p:attrNameLst>
                                      </p:cBhvr>
                                      <p:tavLst>
                                        <p:tav tm="0">
                                          <p:val>
                                            <p:fltVal val="0"/>
                                          </p:val>
                                        </p:tav>
                                        <p:tav tm="100000">
                                          <p:val>
                                            <p:strVal val="#ppt_h"/>
                                          </p:val>
                                        </p:tav>
                                      </p:tavLst>
                                    </p:anim>
                                    <p:animEffect transition="in" filter="fade">
                                      <p:cBhvr>
                                        <p:cTn id="377" dur="500"/>
                                        <p:tgtEl>
                                          <p:spTgt spid="117"/>
                                        </p:tgtEl>
                                      </p:cBhvr>
                                    </p:animEffect>
                                  </p:childTnLst>
                                </p:cTn>
                              </p:par>
                              <p:par>
                                <p:cTn id="378" presetID="53" presetClass="entr" presetSubtype="16" fill="hold" grpId="0" nodeType="withEffect">
                                  <p:stCondLst>
                                    <p:cond delay="0"/>
                                  </p:stCondLst>
                                  <p:childTnLst>
                                    <p:set>
                                      <p:cBhvr>
                                        <p:cTn id="379" dur="1" fill="hold">
                                          <p:stCondLst>
                                            <p:cond delay="0"/>
                                          </p:stCondLst>
                                        </p:cTn>
                                        <p:tgtEl>
                                          <p:spTgt spid="118"/>
                                        </p:tgtEl>
                                        <p:attrNameLst>
                                          <p:attrName>style.visibility</p:attrName>
                                        </p:attrNameLst>
                                      </p:cBhvr>
                                      <p:to>
                                        <p:strVal val="visible"/>
                                      </p:to>
                                    </p:set>
                                    <p:anim calcmode="lin" valueType="num">
                                      <p:cBhvr>
                                        <p:cTn id="380" dur="500" fill="hold"/>
                                        <p:tgtEl>
                                          <p:spTgt spid="118"/>
                                        </p:tgtEl>
                                        <p:attrNameLst>
                                          <p:attrName>ppt_w</p:attrName>
                                        </p:attrNameLst>
                                      </p:cBhvr>
                                      <p:tavLst>
                                        <p:tav tm="0">
                                          <p:val>
                                            <p:fltVal val="0"/>
                                          </p:val>
                                        </p:tav>
                                        <p:tav tm="100000">
                                          <p:val>
                                            <p:strVal val="#ppt_w"/>
                                          </p:val>
                                        </p:tav>
                                      </p:tavLst>
                                    </p:anim>
                                    <p:anim calcmode="lin" valueType="num">
                                      <p:cBhvr>
                                        <p:cTn id="381" dur="500" fill="hold"/>
                                        <p:tgtEl>
                                          <p:spTgt spid="118"/>
                                        </p:tgtEl>
                                        <p:attrNameLst>
                                          <p:attrName>ppt_h</p:attrName>
                                        </p:attrNameLst>
                                      </p:cBhvr>
                                      <p:tavLst>
                                        <p:tav tm="0">
                                          <p:val>
                                            <p:fltVal val="0"/>
                                          </p:val>
                                        </p:tav>
                                        <p:tav tm="100000">
                                          <p:val>
                                            <p:strVal val="#ppt_h"/>
                                          </p:val>
                                        </p:tav>
                                      </p:tavLst>
                                    </p:anim>
                                    <p:animEffect transition="in" filter="fade">
                                      <p:cBhvr>
                                        <p:cTn id="382" dur="500"/>
                                        <p:tgtEl>
                                          <p:spTgt spid="118"/>
                                        </p:tgtEl>
                                      </p:cBhvr>
                                    </p:animEffect>
                                  </p:childTnLst>
                                </p:cTn>
                              </p:par>
                              <p:par>
                                <p:cTn id="383" presetID="53" presetClass="entr" presetSubtype="16" fill="hold" grpId="0" nodeType="withEffect">
                                  <p:stCondLst>
                                    <p:cond delay="0"/>
                                  </p:stCondLst>
                                  <p:childTnLst>
                                    <p:set>
                                      <p:cBhvr>
                                        <p:cTn id="384" dur="1" fill="hold">
                                          <p:stCondLst>
                                            <p:cond delay="0"/>
                                          </p:stCondLst>
                                        </p:cTn>
                                        <p:tgtEl>
                                          <p:spTgt spid="121"/>
                                        </p:tgtEl>
                                        <p:attrNameLst>
                                          <p:attrName>style.visibility</p:attrName>
                                        </p:attrNameLst>
                                      </p:cBhvr>
                                      <p:to>
                                        <p:strVal val="visible"/>
                                      </p:to>
                                    </p:set>
                                    <p:anim calcmode="lin" valueType="num">
                                      <p:cBhvr>
                                        <p:cTn id="385" dur="500" fill="hold"/>
                                        <p:tgtEl>
                                          <p:spTgt spid="121"/>
                                        </p:tgtEl>
                                        <p:attrNameLst>
                                          <p:attrName>ppt_w</p:attrName>
                                        </p:attrNameLst>
                                      </p:cBhvr>
                                      <p:tavLst>
                                        <p:tav tm="0">
                                          <p:val>
                                            <p:fltVal val="0"/>
                                          </p:val>
                                        </p:tav>
                                        <p:tav tm="100000">
                                          <p:val>
                                            <p:strVal val="#ppt_w"/>
                                          </p:val>
                                        </p:tav>
                                      </p:tavLst>
                                    </p:anim>
                                    <p:anim calcmode="lin" valueType="num">
                                      <p:cBhvr>
                                        <p:cTn id="386" dur="500" fill="hold"/>
                                        <p:tgtEl>
                                          <p:spTgt spid="121"/>
                                        </p:tgtEl>
                                        <p:attrNameLst>
                                          <p:attrName>ppt_h</p:attrName>
                                        </p:attrNameLst>
                                      </p:cBhvr>
                                      <p:tavLst>
                                        <p:tav tm="0">
                                          <p:val>
                                            <p:fltVal val="0"/>
                                          </p:val>
                                        </p:tav>
                                        <p:tav tm="100000">
                                          <p:val>
                                            <p:strVal val="#ppt_h"/>
                                          </p:val>
                                        </p:tav>
                                      </p:tavLst>
                                    </p:anim>
                                    <p:animEffect transition="in" filter="fade">
                                      <p:cBhvr>
                                        <p:cTn id="387" dur="500"/>
                                        <p:tgtEl>
                                          <p:spTgt spid="121"/>
                                        </p:tgtEl>
                                      </p:cBhvr>
                                    </p:animEffect>
                                  </p:childTnLst>
                                </p:cTn>
                              </p:par>
                              <p:par>
                                <p:cTn id="388" presetID="53" presetClass="entr" presetSubtype="16" fill="hold" grpId="0" nodeType="withEffect">
                                  <p:stCondLst>
                                    <p:cond delay="0"/>
                                  </p:stCondLst>
                                  <p:childTnLst>
                                    <p:set>
                                      <p:cBhvr>
                                        <p:cTn id="389" dur="1" fill="hold">
                                          <p:stCondLst>
                                            <p:cond delay="0"/>
                                          </p:stCondLst>
                                        </p:cTn>
                                        <p:tgtEl>
                                          <p:spTgt spid="190"/>
                                        </p:tgtEl>
                                        <p:attrNameLst>
                                          <p:attrName>style.visibility</p:attrName>
                                        </p:attrNameLst>
                                      </p:cBhvr>
                                      <p:to>
                                        <p:strVal val="visible"/>
                                      </p:to>
                                    </p:set>
                                    <p:anim calcmode="lin" valueType="num">
                                      <p:cBhvr>
                                        <p:cTn id="390" dur="500" fill="hold"/>
                                        <p:tgtEl>
                                          <p:spTgt spid="190"/>
                                        </p:tgtEl>
                                        <p:attrNameLst>
                                          <p:attrName>ppt_w</p:attrName>
                                        </p:attrNameLst>
                                      </p:cBhvr>
                                      <p:tavLst>
                                        <p:tav tm="0">
                                          <p:val>
                                            <p:fltVal val="0"/>
                                          </p:val>
                                        </p:tav>
                                        <p:tav tm="100000">
                                          <p:val>
                                            <p:strVal val="#ppt_w"/>
                                          </p:val>
                                        </p:tav>
                                      </p:tavLst>
                                    </p:anim>
                                    <p:anim calcmode="lin" valueType="num">
                                      <p:cBhvr>
                                        <p:cTn id="391" dur="500" fill="hold"/>
                                        <p:tgtEl>
                                          <p:spTgt spid="190"/>
                                        </p:tgtEl>
                                        <p:attrNameLst>
                                          <p:attrName>ppt_h</p:attrName>
                                        </p:attrNameLst>
                                      </p:cBhvr>
                                      <p:tavLst>
                                        <p:tav tm="0">
                                          <p:val>
                                            <p:fltVal val="0"/>
                                          </p:val>
                                        </p:tav>
                                        <p:tav tm="100000">
                                          <p:val>
                                            <p:strVal val="#ppt_h"/>
                                          </p:val>
                                        </p:tav>
                                      </p:tavLst>
                                    </p:anim>
                                    <p:animEffect transition="in" filter="fade">
                                      <p:cBhvr>
                                        <p:cTn id="392" dur="500"/>
                                        <p:tgtEl>
                                          <p:spTgt spid="190"/>
                                        </p:tgtEl>
                                      </p:cBhvr>
                                    </p:animEffect>
                                  </p:childTnLst>
                                </p:cTn>
                              </p:par>
                              <p:par>
                                <p:cTn id="393" presetID="53" presetClass="entr" presetSubtype="16" fill="hold" grpId="0" nodeType="withEffect">
                                  <p:stCondLst>
                                    <p:cond delay="0"/>
                                  </p:stCondLst>
                                  <p:childTnLst>
                                    <p:set>
                                      <p:cBhvr>
                                        <p:cTn id="394" dur="1" fill="hold">
                                          <p:stCondLst>
                                            <p:cond delay="0"/>
                                          </p:stCondLst>
                                        </p:cTn>
                                        <p:tgtEl>
                                          <p:spTgt spid="207"/>
                                        </p:tgtEl>
                                        <p:attrNameLst>
                                          <p:attrName>style.visibility</p:attrName>
                                        </p:attrNameLst>
                                      </p:cBhvr>
                                      <p:to>
                                        <p:strVal val="visible"/>
                                      </p:to>
                                    </p:set>
                                    <p:anim calcmode="lin" valueType="num">
                                      <p:cBhvr>
                                        <p:cTn id="395" dur="500" fill="hold"/>
                                        <p:tgtEl>
                                          <p:spTgt spid="207"/>
                                        </p:tgtEl>
                                        <p:attrNameLst>
                                          <p:attrName>ppt_w</p:attrName>
                                        </p:attrNameLst>
                                      </p:cBhvr>
                                      <p:tavLst>
                                        <p:tav tm="0">
                                          <p:val>
                                            <p:fltVal val="0"/>
                                          </p:val>
                                        </p:tav>
                                        <p:tav tm="100000">
                                          <p:val>
                                            <p:strVal val="#ppt_w"/>
                                          </p:val>
                                        </p:tav>
                                      </p:tavLst>
                                    </p:anim>
                                    <p:anim calcmode="lin" valueType="num">
                                      <p:cBhvr>
                                        <p:cTn id="396" dur="500" fill="hold"/>
                                        <p:tgtEl>
                                          <p:spTgt spid="207"/>
                                        </p:tgtEl>
                                        <p:attrNameLst>
                                          <p:attrName>ppt_h</p:attrName>
                                        </p:attrNameLst>
                                      </p:cBhvr>
                                      <p:tavLst>
                                        <p:tav tm="0">
                                          <p:val>
                                            <p:fltVal val="0"/>
                                          </p:val>
                                        </p:tav>
                                        <p:tav tm="100000">
                                          <p:val>
                                            <p:strVal val="#ppt_h"/>
                                          </p:val>
                                        </p:tav>
                                      </p:tavLst>
                                    </p:anim>
                                    <p:animEffect transition="in" filter="fade">
                                      <p:cBhvr>
                                        <p:cTn id="397" dur="500"/>
                                        <p:tgtEl>
                                          <p:spTgt spid="207"/>
                                        </p:tgtEl>
                                      </p:cBhvr>
                                    </p:animEffect>
                                  </p:childTnLst>
                                </p:cTn>
                              </p:par>
                            </p:childTnLst>
                          </p:cTn>
                        </p:par>
                        <p:par>
                          <p:cTn id="398" fill="hold">
                            <p:stCondLst>
                              <p:cond delay="5500"/>
                            </p:stCondLst>
                            <p:childTnLst>
                              <p:par>
                                <p:cTn id="399" presetID="45" presetClass="entr" presetSubtype="0" fill="hold" grpId="1" nodeType="afterEffect">
                                  <p:stCondLst>
                                    <p:cond delay="500"/>
                                  </p:stCondLst>
                                  <p:childTnLst>
                                    <p:set>
                                      <p:cBhvr>
                                        <p:cTn id="400" dur="1" fill="hold">
                                          <p:stCondLst>
                                            <p:cond delay="0"/>
                                          </p:stCondLst>
                                        </p:cTn>
                                        <p:tgtEl>
                                          <p:spTgt spid="190"/>
                                        </p:tgtEl>
                                        <p:attrNameLst>
                                          <p:attrName>style.visibility</p:attrName>
                                        </p:attrNameLst>
                                      </p:cBhvr>
                                      <p:to>
                                        <p:strVal val="visible"/>
                                      </p:to>
                                    </p:set>
                                    <p:animEffect transition="in" filter="fade">
                                      <p:cBhvr>
                                        <p:cTn id="401" dur="2000"/>
                                        <p:tgtEl>
                                          <p:spTgt spid="190"/>
                                        </p:tgtEl>
                                      </p:cBhvr>
                                    </p:animEffect>
                                    <p:anim calcmode="lin" valueType="num">
                                      <p:cBhvr>
                                        <p:cTn id="402" dur="2000" fill="hold"/>
                                        <p:tgtEl>
                                          <p:spTgt spid="190"/>
                                        </p:tgtEl>
                                        <p:attrNameLst>
                                          <p:attrName>ppt_w</p:attrName>
                                        </p:attrNameLst>
                                      </p:cBhvr>
                                      <p:tavLst>
                                        <p:tav tm="0" fmla="#ppt_w*sin(2.5*pi*$)">
                                          <p:val>
                                            <p:fltVal val="0"/>
                                          </p:val>
                                        </p:tav>
                                        <p:tav tm="100000">
                                          <p:val>
                                            <p:fltVal val="1"/>
                                          </p:val>
                                        </p:tav>
                                      </p:tavLst>
                                    </p:anim>
                                    <p:anim calcmode="lin" valueType="num">
                                      <p:cBhvr>
                                        <p:cTn id="403" dur="2000" fill="hold"/>
                                        <p:tgtEl>
                                          <p:spTgt spid="190"/>
                                        </p:tgtEl>
                                        <p:attrNameLst>
                                          <p:attrName>ppt_h</p:attrName>
                                        </p:attrNameLst>
                                      </p:cBhvr>
                                      <p:tavLst>
                                        <p:tav tm="0">
                                          <p:val>
                                            <p:strVal val="#ppt_h"/>
                                          </p:val>
                                        </p:tav>
                                        <p:tav tm="100000">
                                          <p:val>
                                            <p:strVal val="#ppt_h"/>
                                          </p:val>
                                        </p:tav>
                                      </p:tavLst>
                                    </p:anim>
                                  </p:childTnLst>
                                </p:cTn>
                              </p:par>
                            </p:childTnLst>
                          </p:cTn>
                        </p:par>
                        <p:par>
                          <p:cTn id="404" fill="hold">
                            <p:stCondLst>
                              <p:cond delay="8000"/>
                            </p:stCondLst>
                            <p:childTnLst>
                              <p:par>
                                <p:cTn id="405" presetID="53" presetClass="entr" presetSubtype="16" fill="hold" nodeType="afterEffect">
                                  <p:stCondLst>
                                    <p:cond delay="1000"/>
                                  </p:stCondLst>
                                  <p:childTnLst>
                                    <p:set>
                                      <p:cBhvr>
                                        <p:cTn id="406" dur="1" fill="hold">
                                          <p:stCondLst>
                                            <p:cond delay="0"/>
                                          </p:stCondLst>
                                        </p:cTn>
                                        <p:tgtEl>
                                          <p:spTgt spid="122"/>
                                        </p:tgtEl>
                                        <p:attrNameLst>
                                          <p:attrName>style.visibility</p:attrName>
                                        </p:attrNameLst>
                                      </p:cBhvr>
                                      <p:to>
                                        <p:strVal val="visible"/>
                                      </p:to>
                                    </p:set>
                                    <p:anim calcmode="lin" valueType="num">
                                      <p:cBhvr>
                                        <p:cTn id="407" dur="500" fill="hold"/>
                                        <p:tgtEl>
                                          <p:spTgt spid="122"/>
                                        </p:tgtEl>
                                        <p:attrNameLst>
                                          <p:attrName>ppt_w</p:attrName>
                                        </p:attrNameLst>
                                      </p:cBhvr>
                                      <p:tavLst>
                                        <p:tav tm="0">
                                          <p:val>
                                            <p:fltVal val="0"/>
                                          </p:val>
                                        </p:tav>
                                        <p:tav tm="100000">
                                          <p:val>
                                            <p:strVal val="#ppt_w"/>
                                          </p:val>
                                        </p:tav>
                                      </p:tavLst>
                                    </p:anim>
                                    <p:anim calcmode="lin" valueType="num">
                                      <p:cBhvr>
                                        <p:cTn id="408" dur="500" fill="hold"/>
                                        <p:tgtEl>
                                          <p:spTgt spid="122"/>
                                        </p:tgtEl>
                                        <p:attrNameLst>
                                          <p:attrName>ppt_h</p:attrName>
                                        </p:attrNameLst>
                                      </p:cBhvr>
                                      <p:tavLst>
                                        <p:tav tm="0">
                                          <p:val>
                                            <p:fltVal val="0"/>
                                          </p:val>
                                        </p:tav>
                                        <p:tav tm="100000">
                                          <p:val>
                                            <p:strVal val="#ppt_h"/>
                                          </p:val>
                                        </p:tav>
                                      </p:tavLst>
                                    </p:anim>
                                    <p:animEffect transition="in" filter="fade">
                                      <p:cBhvr>
                                        <p:cTn id="409" dur="500"/>
                                        <p:tgtEl>
                                          <p:spTgt spid="122"/>
                                        </p:tgtEl>
                                      </p:cBhvr>
                                    </p:animEffect>
                                  </p:childTnLst>
                                </p:cTn>
                              </p:par>
                              <p:par>
                                <p:cTn id="410" presetID="53" presetClass="entr" presetSubtype="16" fill="hold" grpId="0" nodeType="withEffect">
                                  <p:stCondLst>
                                    <p:cond delay="0"/>
                                  </p:stCondLst>
                                  <p:childTnLst>
                                    <p:set>
                                      <p:cBhvr>
                                        <p:cTn id="411" dur="1" fill="hold">
                                          <p:stCondLst>
                                            <p:cond delay="0"/>
                                          </p:stCondLst>
                                        </p:cTn>
                                        <p:tgtEl>
                                          <p:spTgt spid="123"/>
                                        </p:tgtEl>
                                        <p:attrNameLst>
                                          <p:attrName>style.visibility</p:attrName>
                                        </p:attrNameLst>
                                      </p:cBhvr>
                                      <p:to>
                                        <p:strVal val="visible"/>
                                      </p:to>
                                    </p:set>
                                    <p:anim calcmode="lin" valueType="num">
                                      <p:cBhvr>
                                        <p:cTn id="412" dur="500" fill="hold"/>
                                        <p:tgtEl>
                                          <p:spTgt spid="123"/>
                                        </p:tgtEl>
                                        <p:attrNameLst>
                                          <p:attrName>ppt_w</p:attrName>
                                        </p:attrNameLst>
                                      </p:cBhvr>
                                      <p:tavLst>
                                        <p:tav tm="0">
                                          <p:val>
                                            <p:fltVal val="0"/>
                                          </p:val>
                                        </p:tav>
                                        <p:tav tm="100000">
                                          <p:val>
                                            <p:strVal val="#ppt_w"/>
                                          </p:val>
                                        </p:tav>
                                      </p:tavLst>
                                    </p:anim>
                                    <p:anim calcmode="lin" valueType="num">
                                      <p:cBhvr>
                                        <p:cTn id="413" dur="500" fill="hold"/>
                                        <p:tgtEl>
                                          <p:spTgt spid="123"/>
                                        </p:tgtEl>
                                        <p:attrNameLst>
                                          <p:attrName>ppt_h</p:attrName>
                                        </p:attrNameLst>
                                      </p:cBhvr>
                                      <p:tavLst>
                                        <p:tav tm="0">
                                          <p:val>
                                            <p:fltVal val="0"/>
                                          </p:val>
                                        </p:tav>
                                        <p:tav tm="100000">
                                          <p:val>
                                            <p:strVal val="#ppt_h"/>
                                          </p:val>
                                        </p:tav>
                                      </p:tavLst>
                                    </p:anim>
                                    <p:animEffect transition="in" filter="fade">
                                      <p:cBhvr>
                                        <p:cTn id="414" dur="500"/>
                                        <p:tgtEl>
                                          <p:spTgt spid="123"/>
                                        </p:tgtEl>
                                      </p:cBhvr>
                                    </p:animEffect>
                                  </p:childTnLst>
                                </p:cTn>
                              </p:par>
                              <p:par>
                                <p:cTn id="415" presetID="53" presetClass="entr" presetSubtype="16" fill="hold" grpId="0" nodeType="withEffect">
                                  <p:stCondLst>
                                    <p:cond delay="0"/>
                                  </p:stCondLst>
                                  <p:childTnLst>
                                    <p:set>
                                      <p:cBhvr>
                                        <p:cTn id="416" dur="1" fill="hold">
                                          <p:stCondLst>
                                            <p:cond delay="0"/>
                                          </p:stCondLst>
                                        </p:cTn>
                                        <p:tgtEl>
                                          <p:spTgt spid="124"/>
                                        </p:tgtEl>
                                        <p:attrNameLst>
                                          <p:attrName>style.visibility</p:attrName>
                                        </p:attrNameLst>
                                      </p:cBhvr>
                                      <p:to>
                                        <p:strVal val="visible"/>
                                      </p:to>
                                    </p:set>
                                    <p:anim calcmode="lin" valueType="num">
                                      <p:cBhvr>
                                        <p:cTn id="417" dur="500" fill="hold"/>
                                        <p:tgtEl>
                                          <p:spTgt spid="124"/>
                                        </p:tgtEl>
                                        <p:attrNameLst>
                                          <p:attrName>ppt_w</p:attrName>
                                        </p:attrNameLst>
                                      </p:cBhvr>
                                      <p:tavLst>
                                        <p:tav tm="0">
                                          <p:val>
                                            <p:fltVal val="0"/>
                                          </p:val>
                                        </p:tav>
                                        <p:tav tm="100000">
                                          <p:val>
                                            <p:strVal val="#ppt_w"/>
                                          </p:val>
                                        </p:tav>
                                      </p:tavLst>
                                    </p:anim>
                                    <p:anim calcmode="lin" valueType="num">
                                      <p:cBhvr>
                                        <p:cTn id="418" dur="500" fill="hold"/>
                                        <p:tgtEl>
                                          <p:spTgt spid="124"/>
                                        </p:tgtEl>
                                        <p:attrNameLst>
                                          <p:attrName>ppt_h</p:attrName>
                                        </p:attrNameLst>
                                      </p:cBhvr>
                                      <p:tavLst>
                                        <p:tav tm="0">
                                          <p:val>
                                            <p:fltVal val="0"/>
                                          </p:val>
                                        </p:tav>
                                        <p:tav tm="100000">
                                          <p:val>
                                            <p:strVal val="#ppt_h"/>
                                          </p:val>
                                        </p:tav>
                                      </p:tavLst>
                                    </p:anim>
                                    <p:animEffect transition="in" filter="fade">
                                      <p:cBhvr>
                                        <p:cTn id="419" dur="500"/>
                                        <p:tgtEl>
                                          <p:spTgt spid="124"/>
                                        </p:tgtEl>
                                      </p:cBhvr>
                                    </p:animEffect>
                                  </p:childTnLst>
                                </p:cTn>
                              </p:par>
                              <p:par>
                                <p:cTn id="420" presetID="53" presetClass="entr" presetSubtype="16" fill="hold" grpId="0" nodeType="withEffect">
                                  <p:stCondLst>
                                    <p:cond delay="0"/>
                                  </p:stCondLst>
                                  <p:childTnLst>
                                    <p:set>
                                      <p:cBhvr>
                                        <p:cTn id="421" dur="1" fill="hold">
                                          <p:stCondLst>
                                            <p:cond delay="0"/>
                                          </p:stCondLst>
                                        </p:cTn>
                                        <p:tgtEl>
                                          <p:spTgt spid="125"/>
                                        </p:tgtEl>
                                        <p:attrNameLst>
                                          <p:attrName>style.visibility</p:attrName>
                                        </p:attrNameLst>
                                      </p:cBhvr>
                                      <p:to>
                                        <p:strVal val="visible"/>
                                      </p:to>
                                    </p:set>
                                    <p:anim calcmode="lin" valueType="num">
                                      <p:cBhvr>
                                        <p:cTn id="422" dur="500" fill="hold"/>
                                        <p:tgtEl>
                                          <p:spTgt spid="125"/>
                                        </p:tgtEl>
                                        <p:attrNameLst>
                                          <p:attrName>ppt_w</p:attrName>
                                        </p:attrNameLst>
                                      </p:cBhvr>
                                      <p:tavLst>
                                        <p:tav tm="0">
                                          <p:val>
                                            <p:fltVal val="0"/>
                                          </p:val>
                                        </p:tav>
                                        <p:tav tm="100000">
                                          <p:val>
                                            <p:strVal val="#ppt_w"/>
                                          </p:val>
                                        </p:tav>
                                      </p:tavLst>
                                    </p:anim>
                                    <p:anim calcmode="lin" valueType="num">
                                      <p:cBhvr>
                                        <p:cTn id="423" dur="500" fill="hold"/>
                                        <p:tgtEl>
                                          <p:spTgt spid="125"/>
                                        </p:tgtEl>
                                        <p:attrNameLst>
                                          <p:attrName>ppt_h</p:attrName>
                                        </p:attrNameLst>
                                      </p:cBhvr>
                                      <p:tavLst>
                                        <p:tav tm="0">
                                          <p:val>
                                            <p:fltVal val="0"/>
                                          </p:val>
                                        </p:tav>
                                        <p:tav tm="100000">
                                          <p:val>
                                            <p:strVal val="#ppt_h"/>
                                          </p:val>
                                        </p:tav>
                                      </p:tavLst>
                                    </p:anim>
                                    <p:animEffect transition="in" filter="fade">
                                      <p:cBhvr>
                                        <p:cTn id="424" dur="500"/>
                                        <p:tgtEl>
                                          <p:spTgt spid="125"/>
                                        </p:tgtEl>
                                      </p:cBhvr>
                                    </p:animEffect>
                                  </p:childTnLst>
                                </p:cTn>
                              </p:par>
                              <p:par>
                                <p:cTn id="425" presetID="53" presetClass="entr" presetSubtype="16" fill="hold" grpId="0" nodeType="withEffect">
                                  <p:stCondLst>
                                    <p:cond delay="0"/>
                                  </p:stCondLst>
                                  <p:childTnLst>
                                    <p:set>
                                      <p:cBhvr>
                                        <p:cTn id="426" dur="1" fill="hold">
                                          <p:stCondLst>
                                            <p:cond delay="0"/>
                                          </p:stCondLst>
                                        </p:cTn>
                                        <p:tgtEl>
                                          <p:spTgt spid="126"/>
                                        </p:tgtEl>
                                        <p:attrNameLst>
                                          <p:attrName>style.visibility</p:attrName>
                                        </p:attrNameLst>
                                      </p:cBhvr>
                                      <p:to>
                                        <p:strVal val="visible"/>
                                      </p:to>
                                    </p:set>
                                    <p:anim calcmode="lin" valueType="num">
                                      <p:cBhvr>
                                        <p:cTn id="427" dur="500" fill="hold"/>
                                        <p:tgtEl>
                                          <p:spTgt spid="126"/>
                                        </p:tgtEl>
                                        <p:attrNameLst>
                                          <p:attrName>ppt_w</p:attrName>
                                        </p:attrNameLst>
                                      </p:cBhvr>
                                      <p:tavLst>
                                        <p:tav tm="0">
                                          <p:val>
                                            <p:fltVal val="0"/>
                                          </p:val>
                                        </p:tav>
                                        <p:tav tm="100000">
                                          <p:val>
                                            <p:strVal val="#ppt_w"/>
                                          </p:val>
                                        </p:tav>
                                      </p:tavLst>
                                    </p:anim>
                                    <p:anim calcmode="lin" valueType="num">
                                      <p:cBhvr>
                                        <p:cTn id="428" dur="500" fill="hold"/>
                                        <p:tgtEl>
                                          <p:spTgt spid="126"/>
                                        </p:tgtEl>
                                        <p:attrNameLst>
                                          <p:attrName>ppt_h</p:attrName>
                                        </p:attrNameLst>
                                      </p:cBhvr>
                                      <p:tavLst>
                                        <p:tav tm="0">
                                          <p:val>
                                            <p:fltVal val="0"/>
                                          </p:val>
                                        </p:tav>
                                        <p:tav tm="100000">
                                          <p:val>
                                            <p:strVal val="#ppt_h"/>
                                          </p:val>
                                        </p:tav>
                                      </p:tavLst>
                                    </p:anim>
                                    <p:animEffect transition="in" filter="fade">
                                      <p:cBhvr>
                                        <p:cTn id="429" dur="500"/>
                                        <p:tgtEl>
                                          <p:spTgt spid="126"/>
                                        </p:tgtEl>
                                      </p:cBhvr>
                                    </p:animEffect>
                                  </p:childTnLst>
                                </p:cTn>
                              </p:par>
                              <p:par>
                                <p:cTn id="430" presetID="53" presetClass="entr" presetSubtype="16" fill="hold" grpId="0" nodeType="withEffect">
                                  <p:stCondLst>
                                    <p:cond delay="0"/>
                                  </p:stCondLst>
                                  <p:childTnLst>
                                    <p:set>
                                      <p:cBhvr>
                                        <p:cTn id="431" dur="1" fill="hold">
                                          <p:stCondLst>
                                            <p:cond delay="0"/>
                                          </p:stCondLst>
                                        </p:cTn>
                                        <p:tgtEl>
                                          <p:spTgt spid="127"/>
                                        </p:tgtEl>
                                        <p:attrNameLst>
                                          <p:attrName>style.visibility</p:attrName>
                                        </p:attrNameLst>
                                      </p:cBhvr>
                                      <p:to>
                                        <p:strVal val="visible"/>
                                      </p:to>
                                    </p:set>
                                    <p:anim calcmode="lin" valueType="num">
                                      <p:cBhvr>
                                        <p:cTn id="432" dur="500" fill="hold"/>
                                        <p:tgtEl>
                                          <p:spTgt spid="127"/>
                                        </p:tgtEl>
                                        <p:attrNameLst>
                                          <p:attrName>ppt_w</p:attrName>
                                        </p:attrNameLst>
                                      </p:cBhvr>
                                      <p:tavLst>
                                        <p:tav tm="0">
                                          <p:val>
                                            <p:fltVal val="0"/>
                                          </p:val>
                                        </p:tav>
                                        <p:tav tm="100000">
                                          <p:val>
                                            <p:strVal val="#ppt_w"/>
                                          </p:val>
                                        </p:tav>
                                      </p:tavLst>
                                    </p:anim>
                                    <p:anim calcmode="lin" valueType="num">
                                      <p:cBhvr>
                                        <p:cTn id="433" dur="500" fill="hold"/>
                                        <p:tgtEl>
                                          <p:spTgt spid="127"/>
                                        </p:tgtEl>
                                        <p:attrNameLst>
                                          <p:attrName>ppt_h</p:attrName>
                                        </p:attrNameLst>
                                      </p:cBhvr>
                                      <p:tavLst>
                                        <p:tav tm="0">
                                          <p:val>
                                            <p:fltVal val="0"/>
                                          </p:val>
                                        </p:tav>
                                        <p:tav tm="100000">
                                          <p:val>
                                            <p:strVal val="#ppt_h"/>
                                          </p:val>
                                        </p:tav>
                                      </p:tavLst>
                                    </p:anim>
                                    <p:animEffect transition="in" filter="fade">
                                      <p:cBhvr>
                                        <p:cTn id="434" dur="500"/>
                                        <p:tgtEl>
                                          <p:spTgt spid="127"/>
                                        </p:tgtEl>
                                      </p:cBhvr>
                                    </p:animEffect>
                                  </p:childTnLst>
                                </p:cTn>
                              </p:par>
                              <p:par>
                                <p:cTn id="435" presetID="53" presetClass="entr" presetSubtype="16" fill="hold" grpId="0" nodeType="withEffect">
                                  <p:stCondLst>
                                    <p:cond delay="0"/>
                                  </p:stCondLst>
                                  <p:childTnLst>
                                    <p:set>
                                      <p:cBhvr>
                                        <p:cTn id="436" dur="1" fill="hold">
                                          <p:stCondLst>
                                            <p:cond delay="0"/>
                                          </p:stCondLst>
                                        </p:cTn>
                                        <p:tgtEl>
                                          <p:spTgt spid="128"/>
                                        </p:tgtEl>
                                        <p:attrNameLst>
                                          <p:attrName>style.visibility</p:attrName>
                                        </p:attrNameLst>
                                      </p:cBhvr>
                                      <p:to>
                                        <p:strVal val="visible"/>
                                      </p:to>
                                    </p:set>
                                    <p:anim calcmode="lin" valueType="num">
                                      <p:cBhvr>
                                        <p:cTn id="437" dur="500" fill="hold"/>
                                        <p:tgtEl>
                                          <p:spTgt spid="128"/>
                                        </p:tgtEl>
                                        <p:attrNameLst>
                                          <p:attrName>ppt_w</p:attrName>
                                        </p:attrNameLst>
                                      </p:cBhvr>
                                      <p:tavLst>
                                        <p:tav tm="0">
                                          <p:val>
                                            <p:fltVal val="0"/>
                                          </p:val>
                                        </p:tav>
                                        <p:tav tm="100000">
                                          <p:val>
                                            <p:strVal val="#ppt_w"/>
                                          </p:val>
                                        </p:tav>
                                      </p:tavLst>
                                    </p:anim>
                                    <p:anim calcmode="lin" valueType="num">
                                      <p:cBhvr>
                                        <p:cTn id="438" dur="500" fill="hold"/>
                                        <p:tgtEl>
                                          <p:spTgt spid="128"/>
                                        </p:tgtEl>
                                        <p:attrNameLst>
                                          <p:attrName>ppt_h</p:attrName>
                                        </p:attrNameLst>
                                      </p:cBhvr>
                                      <p:tavLst>
                                        <p:tav tm="0">
                                          <p:val>
                                            <p:fltVal val="0"/>
                                          </p:val>
                                        </p:tav>
                                        <p:tav tm="100000">
                                          <p:val>
                                            <p:strVal val="#ppt_h"/>
                                          </p:val>
                                        </p:tav>
                                      </p:tavLst>
                                    </p:anim>
                                    <p:animEffect transition="in" filter="fade">
                                      <p:cBhvr>
                                        <p:cTn id="439" dur="500"/>
                                        <p:tgtEl>
                                          <p:spTgt spid="128"/>
                                        </p:tgtEl>
                                      </p:cBhvr>
                                    </p:animEffect>
                                  </p:childTnLst>
                                </p:cTn>
                              </p:par>
                              <p:par>
                                <p:cTn id="440" presetID="53" presetClass="entr" presetSubtype="16" fill="hold" grpId="0" nodeType="withEffect">
                                  <p:stCondLst>
                                    <p:cond delay="0"/>
                                  </p:stCondLst>
                                  <p:childTnLst>
                                    <p:set>
                                      <p:cBhvr>
                                        <p:cTn id="441" dur="1" fill="hold">
                                          <p:stCondLst>
                                            <p:cond delay="0"/>
                                          </p:stCondLst>
                                        </p:cTn>
                                        <p:tgtEl>
                                          <p:spTgt spid="129"/>
                                        </p:tgtEl>
                                        <p:attrNameLst>
                                          <p:attrName>style.visibility</p:attrName>
                                        </p:attrNameLst>
                                      </p:cBhvr>
                                      <p:to>
                                        <p:strVal val="visible"/>
                                      </p:to>
                                    </p:set>
                                    <p:anim calcmode="lin" valueType="num">
                                      <p:cBhvr>
                                        <p:cTn id="442" dur="500" fill="hold"/>
                                        <p:tgtEl>
                                          <p:spTgt spid="129"/>
                                        </p:tgtEl>
                                        <p:attrNameLst>
                                          <p:attrName>ppt_w</p:attrName>
                                        </p:attrNameLst>
                                      </p:cBhvr>
                                      <p:tavLst>
                                        <p:tav tm="0">
                                          <p:val>
                                            <p:fltVal val="0"/>
                                          </p:val>
                                        </p:tav>
                                        <p:tav tm="100000">
                                          <p:val>
                                            <p:strVal val="#ppt_w"/>
                                          </p:val>
                                        </p:tav>
                                      </p:tavLst>
                                    </p:anim>
                                    <p:anim calcmode="lin" valueType="num">
                                      <p:cBhvr>
                                        <p:cTn id="443" dur="500" fill="hold"/>
                                        <p:tgtEl>
                                          <p:spTgt spid="129"/>
                                        </p:tgtEl>
                                        <p:attrNameLst>
                                          <p:attrName>ppt_h</p:attrName>
                                        </p:attrNameLst>
                                      </p:cBhvr>
                                      <p:tavLst>
                                        <p:tav tm="0">
                                          <p:val>
                                            <p:fltVal val="0"/>
                                          </p:val>
                                        </p:tav>
                                        <p:tav tm="100000">
                                          <p:val>
                                            <p:strVal val="#ppt_h"/>
                                          </p:val>
                                        </p:tav>
                                      </p:tavLst>
                                    </p:anim>
                                    <p:animEffect transition="in" filter="fade">
                                      <p:cBhvr>
                                        <p:cTn id="444" dur="500"/>
                                        <p:tgtEl>
                                          <p:spTgt spid="129"/>
                                        </p:tgtEl>
                                      </p:cBhvr>
                                    </p:animEffect>
                                  </p:childTnLst>
                                </p:cTn>
                              </p:par>
                              <p:par>
                                <p:cTn id="445" presetID="53" presetClass="entr" presetSubtype="16" fill="hold" grpId="0" nodeType="withEffect">
                                  <p:stCondLst>
                                    <p:cond delay="0"/>
                                  </p:stCondLst>
                                  <p:childTnLst>
                                    <p:set>
                                      <p:cBhvr>
                                        <p:cTn id="446" dur="1" fill="hold">
                                          <p:stCondLst>
                                            <p:cond delay="0"/>
                                          </p:stCondLst>
                                        </p:cTn>
                                        <p:tgtEl>
                                          <p:spTgt spid="146"/>
                                        </p:tgtEl>
                                        <p:attrNameLst>
                                          <p:attrName>style.visibility</p:attrName>
                                        </p:attrNameLst>
                                      </p:cBhvr>
                                      <p:to>
                                        <p:strVal val="visible"/>
                                      </p:to>
                                    </p:set>
                                    <p:anim calcmode="lin" valueType="num">
                                      <p:cBhvr>
                                        <p:cTn id="447" dur="500" fill="hold"/>
                                        <p:tgtEl>
                                          <p:spTgt spid="146"/>
                                        </p:tgtEl>
                                        <p:attrNameLst>
                                          <p:attrName>ppt_w</p:attrName>
                                        </p:attrNameLst>
                                      </p:cBhvr>
                                      <p:tavLst>
                                        <p:tav tm="0">
                                          <p:val>
                                            <p:fltVal val="0"/>
                                          </p:val>
                                        </p:tav>
                                        <p:tav tm="100000">
                                          <p:val>
                                            <p:strVal val="#ppt_w"/>
                                          </p:val>
                                        </p:tav>
                                      </p:tavLst>
                                    </p:anim>
                                    <p:anim calcmode="lin" valueType="num">
                                      <p:cBhvr>
                                        <p:cTn id="448" dur="500" fill="hold"/>
                                        <p:tgtEl>
                                          <p:spTgt spid="146"/>
                                        </p:tgtEl>
                                        <p:attrNameLst>
                                          <p:attrName>ppt_h</p:attrName>
                                        </p:attrNameLst>
                                      </p:cBhvr>
                                      <p:tavLst>
                                        <p:tav tm="0">
                                          <p:val>
                                            <p:fltVal val="0"/>
                                          </p:val>
                                        </p:tav>
                                        <p:tav tm="100000">
                                          <p:val>
                                            <p:strVal val="#ppt_h"/>
                                          </p:val>
                                        </p:tav>
                                      </p:tavLst>
                                    </p:anim>
                                    <p:animEffect transition="in" filter="fade">
                                      <p:cBhvr>
                                        <p:cTn id="449" dur="500"/>
                                        <p:tgtEl>
                                          <p:spTgt spid="146"/>
                                        </p:tgtEl>
                                      </p:cBhvr>
                                    </p:animEffect>
                                  </p:childTnLst>
                                </p:cTn>
                              </p:par>
                              <p:par>
                                <p:cTn id="450" presetID="53" presetClass="entr" presetSubtype="16" fill="hold" grpId="0" nodeType="withEffect">
                                  <p:stCondLst>
                                    <p:cond delay="0"/>
                                  </p:stCondLst>
                                  <p:childTnLst>
                                    <p:set>
                                      <p:cBhvr>
                                        <p:cTn id="451" dur="1" fill="hold">
                                          <p:stCondLst>
                                            <p:cond delay="0"/>
                                          </p:stCondLst>
                                        </p:cTn>
                                        <p:tgtEl>
                                          <p:spTgt spid="147"/>
                                        </p:tgtEl>
                                        <p:attrNameLst>
                                          <p:attrName>style.visibility</p:attrName>
                                        </p:attrNameLst>
                                      </p:cBhvr>
                                      <p:to>
                                        <p:strVal val="visible"/>
                                      </p:to>
                                    </p:set>
                                    <p:anim calcmode="lin" valueType="num">
                                      <p:cBhvr>
                                        <p:cTn id="452" dur="500" fill="hold"/>
                                        <p:tgtEl>
                                          <p:spTgt spid="147"/>
                                        </p:tgtEl>
                                        <p:attrNameLst>
                                          <p:attrName>ppt_w</p:attrName>
                                        </p:attrNameLst>
                                      </p:cBhvr>
                                      <p:tavLst>
                                        <p:tav tm="0">
                                          <p:val>
                                            <p:fltVal val="0"/>
                                          </p:val>
                                        </p:tav>
                                        <p:tav tm="100000">
                                          <p:val>
                                            <p:strVal val="#ppt_w"/>
                                          </p:val>
                                        </p:tav>
                                      </p:tavLst>
                                    </p:anim>
                                    <p:anim calcmode="lin" valueType="num">
                                      <p:cBhvr>
                                        <p:cTn id="453" dur="500" fill="hold"/>
                                        <p:tgtEl>
                                          <p:spTgt spid="147"/>
                                        </p:tgtEl>
                                        <p:attrNameLst>
                                          <p:attrName>ppt_h</p:attrName>
                                        </p:attrNameLst>
                                      </p:cBhvr>
                                      <p:tavLst>
                                        <p:tav tm="0">
                                          <p:val>
                                            <p:fltVal val="0"/>
                                          </p:val>
                                        </p:tav>
                                        <p:tav tm="100000">
                                          <p:val>
                                            <p:strVal val="#ppt_h"/>
                                          </p:val>
                                        </p:tav>
                                      </p:tavLst>
                                    </p:anim>
                                    <p:animEffect transition="in" filter="fade">
                                      <p:cBhvr>
                                        <p:cTn id="454" dur="500"/>
                                        <p:tgtEl>
                                          <p:spTgt spid="147"/>
                                        </p:tgtEl>
                                      </p:cBhvr>
                                    </p:animEffect>
                                  </p:childTnLst>
                                </p:cTn>
                              </p:par>
                              <p:par>
                                <p:cTn id="455" presetID="53" presetClass="entr" presetSubtype="16" fill="hold" grpId="0" nodeType="withEffect">
                                  <p:stCondLst>
                                    <p:cond delay="0"/>
                                  </p:stCondLst>
                                  <p:childTnLst>
                                    <p:set>
                                      <p:cBhvr>
                                        <p:cTn id="456" dur="1" fill="hold">
                                          <p:stCondLst>
                                            <p:cond delay="0"/>
                                          </p:stCondLst>
                                        </p:cTn>
                                        <p:tgtEl>
                                          <p:spTgt spid="148"/>
                                        </p:tgtEl>
                                        <p:attrNameLst>
                                          <p:attrName>style.visibility</p:attrName>
                                        </p:attrNameLst>
                                      </p:cBhvr>
                                      <p:to>
                                        <p:strVal val="visible"/>
                                      </p:to>
                                    </p:set>
                                    <p:anim calcmode="lin" valueType="num">
                                      <p:cBhvr>
                                        <p:cTn id="457" dur="500" fill="hold"/>
                                        <p:tgtEl>
                                          <p:spTgt spid="148"/>
                                        </p:tgtEl>
                                        <p:attrNameLst>
                                          <p:attrName>ppt_w</p:attrName>
                                        </p:attrNameLst>
                                      </p:cBhvr>
                                      <p:tavLst>
                                        <p:tav tm="0">
                                          <p:val>
                                            <p:fltVal val="0"/>
                                          </p:val>
                                        </p:tav>
                                        <p:tav tm="100000">
                                          <p:val>
                                            <p:strVal val="#ppt_w"/>
                                          </p:val>
                                        </p:tav>
                                      </p:tavLst>
                                    </p:anim>
                                    <p:anim calcmode="lin" valueType="num">
                                      <p:cBhvr>
                                        <p:cTn id="458" dur="500" fill="hold"/>
                                        <p:tgtEl>
                                          <p:spTgt spid="148"/>
                                        </p:tgtEl>
                                        <p:attrNameLst>
                                          <p:attrName>ppt_h</p:attrName>
                                        </p:attrNameLst>
                                      </p:cBhvr>
                                      <p:tavLst>
                                        <p:tav tm="0">
                                          <p:val>
                                            <p:fltVal val="0"/>
                                          </p:val>
                                        </p:tav>
                                        <p:tav tm="100000">
                                          <p:val>
                                            <p:strVal val="#ppt_h"/>
                                          </p:val>
                                        </p:tav>
                                      </p:tavLst>
                                    </p:anim>
                                    <p:animEffect transition="in" filter="fade">
                                      <p:cBhvr>
                                        <p:cTn id="459" dur="500"/>
                                        <p:tgtEl>
                                          <p:spTgt spid="148"/>
                                        </p:tgtEl>
                                      </p:cBhvr>
                                    </p:animEffect>
                                  </p:childTnLst>
                                </p:cTn>
                              </p:par>
                              <p:par>
                                <p:cTn id="460" presetID="53" presetClass="entr" presetSubtype="16" fill="hold" grpId="0" nodeType="withEffect">
                                  <p:stCondLst>
                                    <p:cond delay="0"/>
                                  </p:stCondLst>
                                  <p:childTnLst>
                                    <p:set>
                                      <p:cBhvr>
                                        <p:cTn id="461" dur="1" fill="hold">
                                          <p:stCondLst>
                                            <p:cond delay="0"/>
                                          </p:stCondLst>
                                        </p:cTn>
                                        <p:tgtEl>
                                          <p:spTgt spid="149"/>
                                        </p:tgtEl>
                                        <p:attrNameLst>
                                          <p:attrName>style.visibility</p:attrName>
                                        </p:attrNameLst>
                                      </p:cBhvr>
                                      <p:to>
                                        <p:strVal val="visible"/>
                                      </p:to>
                                    </p:set>
                                    <p:anim calcmode="lin" valueType="num">
                                      <p:cBhvr>
                                        <p:cTn id="462" dur="500" fill="hold"/>
                                        <p:tgtEl>
                                          <p:spTgt spid="149"/>
                                        </p:tgtEl>
                                        <p:attrNameLst>
                                          <p:attrName>ppt_w</p:attrName>
                                        </p:attrNameLst>
                                      </p:cBhvr>
                                      <p:tavLst>
                                        <p:tav tm="0">
                                          <p:val>
                                            <p:fltVal val="0"/>
                                          </p:val>
                                        </p:tav>
                                        <p:tav tm="100000">
                                          <p:val>
                                            <p:strVal val="#ppt_w"/>
                                          </p:val>
                                        </p:tav>
                                      </p:tavLst>
                                    </p:anim>
                                    <p:anim calcmode="lin" valueType="num">
                                      <p:cBhvr>
                                        <p:cTn id="463" dur="500" fill="hold"/>
                                        <p:tgtEl>
                                          <p:spTgt spid="149"/>
                                        </p:tgtEl>
                                        <p:attrNameLst>
                                          <p:attrName>ppt_h</p:attrName>
                                        </p:attrNameLst>
                                      </p:cBhvr>
                                      <p:tavLst>
                                        <p:tav tm="0">
                                          <p:val>
                                            <p:fltVal val="0"/>
                                          </p:val>
                                        </p:tav>
                                        <p:tav tm="100000">
                                          <p:val>
                                            <p:strVal val="#ppt_h"/>
                                          </p:val>
                                        </p:tav>
                                      </p:tavLst>
                                    </p:anim>
                                    <p:animEffect transition="in" filter="fade">
                                      <p:cBhvr>
                                        <p:cTn id="464" dur="500"/>
                                        <p:tgtEl>
                                          <p:spTgt spid="149"/>
                                        </p:tgtEl>
                                      </p:cBhvr>
                                    </p:animEffect>
                                  </p:childTnLst>
                                </p:cTn>
                              </p:par>
                              <p:par>
                                <p:cTn id="465" presetID="53" presetClass="entr" presetSubtype="16" fill="hold" grpId="0" nodeType="withEffect">
                                  <p:stCondLst>
                                    <p:cond delay="0"/>
                                  </p:stCondLst>
                                  <p:childTnLst>
                                    <p:set>
                                      <p:cBhvr>
                                        <p:cTn id="466" dur="1" fill="hold">
                                          <p:stCondLst>
                                            <p:cond delay="0"/>
                                          </p:stCondLst>
                                        </p:cTn>
                                        <p:tgtEl>
                                          <p:spTgt spid="154"/>
                                        </p:tgtEl>
                                        <p:attrNameLst>
                                          <p:attrName>style.visibility</p:attrName>
                                        </p:attrNameLst>
                                      </p:cBhvr>
                                      <p:to>
                                        <p:strVal val="visible"/>
                                      </p:to>
                                    </p:set>
                                    <p:anim calcmode="lin" valueType="num">
                                      <p:cBhvr>
                                        <p:cTn id="467" dur="500" fill="hold"/>
                                        <p:tgtEl>
                                          <p:spTgt spid="154"/>
                                        </p:tgtEl>
                                        <p:attrNameLst>
                                          <p:attrName>ppt_w</p:attrName>
                                        </p:attrNameLst>
                                      </p:cBhvr>
                                      <p:tavLst>
                                        <p:tav tm="0">
                                          <p:val>
                                            <p:fltVal val="0"/>
                                          </p:val>
                                        </p:tav>
                                        <p:tav tm="100000">
                                          <p:val>
                                            <p:strVal val="#ppt_w"/>
                                          </p:val>
                                        </p:tav>
                                      </p:tavLst>
                                    </p:anim>
                                    <p:anim calcmode="lin" valueType="num">
                                      <p:cBhvr>
                                        <p:cTn id="468" dur="500" fill="hold"/>
                                        <p:tgtEl>
                                          <p:spTgt spid="154"/>
                                        </p:tgtEl>
                                        <p:attrNameLst>
                                          <p:attrName>ppt_h</p:attrName>
                                        </p:attrNameLst>
                                      </p:cBhvr>
                                      <p:tavLst>
                                        <p:tav tm="0">
                                          <p:val>
                                            <p:fltVal val="0"/>
                                          </p:val>
                                        </p:tav>
                                        <p:tav tm="100000">
                                          <p:val>
                                            <p:strVal val="#ppt_h"/>
                                          </p:val>
                                        </p:tav>
                                      </p:tavLst>
                                    </p:anim>
                                    <p:animEffect transition="in" filter="fade">
                                      <p:cBhvr>
                                        <p:cTn id="469" dur="500"/>
                                        <p:tgtEl>
                                          <p:spTgt spid="154"/>
                                        </p:tgtEl>
                                      </p:cBhvr>
                                    </p:animEffect>
                                  </p:childTnLst>
                                </p:cTn>
                              </p:par>
                              <p:par>
                                <p:cTn id="470" presetID="53" presetClass="entr" presetSubtype="16" fill="hold" grpId="0" nodeType="withEffect">
                                  <p:stCondLst>
                                    <p:cond delay="0"/>
                                  </p:stCondLst>
                                  <p:childTnLst>
                                    <p:set>
                                      <p:cBhvr>
                                        <p:cTn id="471" dur="1" fill="hold">
                                          <p:stCondLst>
                                            <p:cond delay="0"/>
                                          </p:stCondLst>
                                        </p:cTn>
                                        <p:tgtEl>
                                          <p:spTgt spid="155"/>
                                        </p:tgtEl>
                                        <p:attrNameLst>
                                          <p:attrName>style.visibility</p:attrName>
                                        </p:attrNameLst>
                                      </p:cBhvr>
                                      <p:to>
                                        <p:strVal val="visible"/>
                                      </p:to>
                                    </p:set>
                                    <p:anim calcmode="lin" valueType="num">
                                      <p:cBhvr>
                                        <p:cTn id="472" dur="500" fill="hold"/>
                                        <p:tgtEl>
                                          <p:spTgt spid="155"/>
                                        </p:tgtEl>
                                        <p:attrNameLst>
                                          <p:attrName>ppt_w</p:attrName>
                                        </p:attrNameLst>
                                      </p:cBhvr>
                                      <p:tavLst>
                                        <p:tav tm="0">
                                          <p:val>
                                            <p:fltVal val="0"/>
                                          </p:val>
                                        </p:tav>
                                        <p:tav tm="100000">
                                          <p:val>
                                            <p:strVal val="#ppt_w"/>
                                          </p:val>
                                        </p:tav>
                                      </p:tavLst>
                                    </p:anim>
                                    <p:anim calcmode="lin" valueType="num">
                                      <p:cBhvr>
                                        <p:cTn id="473" dur="500" fill="hold"/>
                                        <p:tgtEl>
                                          <p:spTgt spid="155"/>
                                        </p:tgtEl>
                                        <p:attrNameLst>
                                          <p:attrName>ppt_h</p:attrName>
                                        </p:attrNameLst>
                                      </p:cBhvr>
                                      <p:tavLst>
                                        <p:tav tm="0">
                                          <p:val>
                                            <p:fltVal val="0"/>
                                          </p:val>
                                        </p:tav>
                                        <p:tav tm="100000">
                                          <p:val>
                                            <p:strVal val="#ppt_h"/>
                                          </p:val>
                                        </p:tav>
                                      </p:tavLst>
                                    </p:anim>
                                    <p:animEffect transition="in" filter="fade">
                                      <p:cBhvr>
                                        <p:cTn id="474" dur="500"/>
                                        <p:tgtEl>
                                          <p:spTgt spid="155"/>
                                        </p:tgtEl>
                                      </p:cBhvr>
                                    </p:animEffect>
                                  </p:childTnLst>
                                </p:cTn>
                              </p:par>
                              <p:par>
                                <p:cTn id="475" presetID="53" presetClass="entr" presetSubtype="16" fill="hold" grpId="0" nodeType="withEffect">
                                  <p:stCondLst>
                                    <p:cond delay="0"/>
                                  </p:stCondLst>
                                  <p:childTnLst>
                                    <p:set>
                                      <p:cBhvr>
                                        <p:cTn id="476" dur="1" fill="hold">
                                          <p:stCondLst>
                                            <p:cond delay="0"/>
                                          </p:stCondLst>
                                        </p:cTn>
                                        <p:tgtEl>
                                          <p:spTgt spid="156"/>
                                        </p:tgtEl>
                                        <p:attrNameLst>
                                          <p:attrName>style.visibility</p:attrName>
                                        </p:attrNameLst>
                                      </p:cBhvr>
                                      <p:to>
                                        <p:strVal val="visible"/>
                                      </p:to>
                                    </p:set>
                                    <p:anim calcmode="lin" valueType="num">
                                      <p:cBhvr>
                                        <p:cTn id="477" dur="500" fill="hold"/>
                                        <p:tgtEl>
                                          <p:spTgt spid="156"/>
                                        </p:tgtEl>
                                        <p:attrNameLst>
                                          <p:attrName>ppt_w</p:attrName>
                                        </p:attrNameLst>
                                      </p:cBhvr>
                                      <p:tavLst>
                                        <p:tav tm="0">
                                          <p:val>
                                            <p:fltVal val="0"/>
                                          </p:val>
                                        </p:tav>
                                        <p:tav tm="100000">
                                          <p:val>
                                            <p:strVal val="#ppt_w"/>
                                          </p:val>
                                        </p:tav>
                                      </p:tavLst>
                                    </p:anim>
                                    <p:anim calcmode="lin" valueType="num">
                                      <p:cBhvr>
                                        <p:cTn id="478" dur="500" fill="hold"/>
                                        <p:tgtEl>
                                          <p:spTgt spid="156"/>
                                        </p:tgtEl>
                                        <p:attrNameLst>
                                          <p:attrName>ppt_h</p:attrName>
                                        </p:attrNameLst>
                                      </p:cBhvr>
                                      <p:tavLst>
                                        <p:tav tm="0">
                                          <p:val>
                                            <p:fltVal val="0"/>
                                          </p:val>
                                        </p:tav>
                                        <p:tav tm="100000">
                                          <p:val>
                                            <p:strVal val="#ppt_h"/>
                                          </p:val>
                                        </p:tav>
                                      </p:tavLst>
                                    </p:anim>
                                    <p:animEffect transition="in" filter="fade">
                                      <p:cBhvr>
                                        <p:cTn id="479" dur="500"/>
                                        <p:tgtEl>
                                          <p:spTgt spid="156"/>
                                        </p:tgtEl>
                                      </p:cBhvr>
                                    </p:animEffect>
                                  </p:childTnLst>
                                </p:cTn>
                              </p:par>
                              <p:par>
                                <p:cTn id="480" presetID="53" presetClass="entr" presetSubtype="16" fill="hold" grpId="0" nodeType="withEffect">
                                  <p:stCondLst>
                                    <p:cond delay="0"/>
                                  </p:stCondLst>
                                  <p:childTnLst>
                                    <p:set>
                                      <p:cBhvr>
                                        <p:cTn id="481" dur="1" fill="hold">
                                          <p:stCondLst>
                                            <p:cond delay="0"/>
                                          </p:stCondLst>
                                        </p:cTn>
                                        <p:tgtEl>
                                          <p:spTgt spid="185"/>
                                        </p:tgtEl>
                                        <p:attrNameLst>
                                          <p:attrName>style.visibility</p:attrName>
                                        </p:attrNameLst>
                                      </p:cBhvr>
                                      <p:to>
                                        <p:strVal val="visible"/>
                                      </p:to>
                                    </p:set>
                                    <p:anim calcmode="lin" valueType="num">
                                      <p:cBhvr>
                                        <p:cTn id="482" dur="500" fill="hold"/>
                                        <p:tgtEl>
                                          <p:spTgt spid="185"/>
                                        </p:tgtEl>
                                        <p:attrNameLst>
                                          <p:attrName>ppt_w</p:attrName>
                                        </p:attrNameLst>
                                      </p:cBhvr>
                                      <p:tavLst>
                                        <p:tav tm="0">
                                          <p:val>
                                            <p:fltVal val="0"/>
                                          </p:val>
                                        </p:tav>
                                        <p:tav tm="100000">
                                          <p:val>
                                            <p:strVal val="#ppt_w"/>
                                          </p:val>
                                        </p:tav>
                                      </p:tavLst>
                                    </p:anim>
                                    <p:anim calcmode="lin" valueType="num">
                                      <p:cBhvr>
                                        <p:cTn id="483" dur="500" fill="hold"/>
                                        <p:tgtEl>
                                          <p:spTgt spid="185"/>
                                        </p:tgtEl>
                                        <p:attrNameLst>
                                          <p:attrName>ppt_h</p:attrName>
                                        </p:attrNameLst>
                                      </p:cBhvr>
                                      <p:tavLst>
                                        <p:tav tm="0">
                                          <p:val>
                                            <p:fltVal val="0"/>
                                          </p:val>
                                        </p:tav>
                                        <p:tav tm="100000">
                                          <p:val>
                                            <p:strVal val="#ppt_h"/>
                                          </p:val>
                                        </p:tav>
                                      </p:tavLst>
                                    </p:anim>
                                    <p:animEffect transition="in" filter="fade">
                                      <p:cBhvr>
                                        <p:cTn id="484" dur="500"/>
                                        <p:tgtEl>
                                          <p:spTgt spid="185"/>
                                        </p:tgtEl>
                                      </p:cBhvr>
                                    </p:animEffect>
                                  </p:childTnLst>
                                </p:cTn>
                              </p:par>
                              <p:par>
                                <p:cTn id="485" presetID="53" presetClass="entr" presetSubtype="16" fill="hold" grpId="0" nodeType="withEffect">
                                  <p:stCondLst>
                                    <p:cond delay="0"/>
                                  </p:stCondLst>
                                  <p:childTnLst>
                                    <p:set>
                                      <p:cBhvr>
                                        <p:cTn id="486" dur="1" fill="hold">
                                          <p:stCondLst>
                                            <p:cond delay="0"/>
                                          </p:stCondLst>
                                        </p:cTn>
                                        <p:tgtEl>
                                          <p:spTgt spid="208"/>
                                        </p:tgtEl>
                                        <p:attrNameLst>
                                          <p:attrName>style.visibility</p:attrName>
                                        </p:attrNameLst>
                                      </p:cBhvr>
                                      <p:to>
                                        <p:strVal val="visible"/>
                                      </p:to>
                                    </p:set>
                                    <p:anim calcmode="lin" valueType="num">
                                      <p:cBhvr>
                                        <p:cTn id="487" dur="500" fill="hold"/>
                                        <p:tgtEl>
                                          <p:spTgt spid="208"/>
                                        </p:tgtEl>
                                        <p:attrNameLst>
                                          <p:attrName>ppt_w</p:attrName>
                                        </p:attrNameLst>
                                      </p:cBhvr>
                                      <p:tavLst>
                                        <p:tav tm="0">
                                          <p:val>
                                            <p:fltVal val="0"/>
                                          </p:val>
                                        </p:tav>
                                        <p:tav tm="100000">
                                          <p:val>
                                            <p:strVal val="#ppt_w"/>
                                          </p:val>
                                        </p:tav>
                                      </p:tavLst>
                                    </p:anim>
                                    <p:anim calcmode="lin" valueType="num">
                                      <p:cBhvr>
                                        <p:cTn id="488" dur="500" fill="hold"/>
                                        <p:tgtEl>
                                          <p:spTgt spid="208"/>
                                        </p:tgtEl>
                                        <p:attrNameLst>
                                          <p:attrName>ppt_h</p:attrName>
                                        </p:attrNameLst>
                                      </p:cBhvr>
                                      <p:tavLst>
                                        <p:tav tm="0">
                                          <p:val>
                                            <p:fltVal val="0"/>
                                          </p:val>
                                        </p:tav>
                                        <p:tav tm="100000">
                                          <p:val>
                                            <p:strVal val="#ppt_h"/>
                                          </p:val>
                                        </p:tav>
                                      </p:tavLst>
                                    </p:anim>
                                    <p:animEffect transition="in" filter="fade">
                                      <p:cBhvr>
                                        <p:cTn id="489" dur="500"/>
                                        <p:tgtEl>
                                          <p:spTgt spid="208"/>
                                        </p:tgtEl>
                                      </p:cBhvr>
                                    </p:animEffect>
                                  </p:childTnLst>
                                </p:cTn>
                              </p:par>
                            </p:childTnLst>
                          </p:cTn>
                        </p:par>
                        <p:par>
                          <p:cTn id="490" fill="hold">
                            <p:stCondLst>
                              <p:cond delay="9500"/>
                            </p:stCondLst>
                            <p:childTnLst>
                              <p:par>
                                <p:cTn id="491" presetID="45" presetClass="entr" presetSubtype="0" fill="hold" grpId="1" nodeType="afterEffect">
                                  <p:stCondLst>
                                    <p:cond delay="500"/>
                                  </p:stCondLst>
                                  <p:childTnLst>
                                    <p:set>
                                      <p:cBhvr>
                                        <p:cTn id="492" dur="1" fill="hold">
                                          <p:stCondLst>
                                            <p:cond delay="0"/>
                                          </p:stCondLst>
                                        </p:cTn>
                                        <p:tgtEl>
                                          <p:spTgt spid="185"/>
                                        </p:tgtEl>
                                        <p:attrNameLst>
                                          <p:attrName>style.visibility</p:attrName>
                                        </p:attrNameLst>
                                      </p:cBhvr>
                                      <p:to>
                                        <p:strVal val="visible"/>
                                      </p:to>
                                    </p:set>
                                    <p:animEffect transition="in" filter="fade">
                                      <p:cBhvr>
                                        <p:cTn id="493" dur="2000"/>
                                        <p:tgtEl>
                                          <p:spTgt spid="185"/>
                                        </p:tgtEl>
                                      </p:cBhvr>
                                    </p:animEffect>
                                    <p:anim calcmode="lin" valueType="num">
                                      <p:cBhvr>
                                        <p:cTn id="494" dur="2000" fill="hold"/>
                                        <p:tgtEl>
                                          <p:spTgt spid="185"/>
                                        </p:tgtEl>
                                        <p:attrNameLst>
                                          <p:attrName>ppt_w</p:attrName>
                                        </p:attrNameLst>
                                      </p:cBhvr>
                                      <p:tavLst>
                                        <p:tav tm="0" fmla="#ppt_w*sin(2.5*pi*$)">
                                          <p:val>
                                            <p:fltVal val="0"/>
                                          </p:val>
                                        </p:tav>
                                        <p:tav tm="100000">
                                          <p:val>
                                            <p:fltVal val="1"/>
                                          </p:val>
                                        </p:tav>
                                      </p:tavLst>
                                    </p:anim>
                                    <p:anim calcmode="lin" valueType="num">
                                      <p:cBhvr>
                                        <p:cTn id="495" dur="2000" fill="hold"/>
                                        <p:tgtEl>
                                          <p:spTgt spid="185"/>
                                        </p:tgtEl>
                                        <p:attrNameLst>
                                          <p:attrName>ppt_h</p:attrName>
                                        </p:attrNameLst>
                                      </p:cBhvr>
                                      <p:tavLst>
                                        <p:tav tm="0">
                                          <p:val>
                                            <p:strVal val="#ppt_h"/>
                                          </p:val>
                                        </p:tav>
                                        <p:tav tm="100000">
                                          <p:val>
                                            <p:strVal val="#ppt_h"/>
                                          </p:val>
                                        </p:tav>
                                      </p:tavLst>
                                    </p:anim>
                                  </p:childTnLst>
                                </p:cTn>
                              </p:par>
                            </p:childTnLst>
                          </p:cTn>
                        </p:par>
                        <p:par>
                          <p:cTn id="496" fill="hold">
                            <p:stCondLst>
                              <p:cond delay="12000"/>
                            </p:stCondLst>
                            <p:childTnLst>
                              <p:par>
                                <p:cTn id="497" presetID="53" presetClass="entr" presetSubtype="16" fill="hold" grpId="0" nodeType="afterEffect">
                                  <p:stCondLst>
                                    <p:cond delay="1250"/>
                                  </p:stCondLst>
                                  <p:childTnLst>
                                    <p:set>
                                      <p:cBhvr>
                                        <p:cTn id="498" dur="1" fill="hold">
                                          <p:stCondLst>
                                            <p:cond delay="0"/>
                                          </p:stCondLst>
                                        </p:cTn>
                                        <p:tgtEl>
                                          <p:spTgt spid="204"/>
                                        </p:tgtEl>
                                        <p:attrNameLst>
                                          <p:attrName>style.visibility</p:attrName>
                                        </p:attrNameLst>
                                      </p:cBhvr>
                                      <p:to>
                                        <p:strVal val="visible"/>
                                      </p:to>
                                    </p:set>
                                    <p:anim calcmode="lin" valueType="num">
                                      <p:cBhvr>
                                        <p:cTn id="499" dur="500" fill="hold"/>
                                        <p:tgtEl>
                                          <p:spTgt spid="204"/>
                                        </p:tgtEl>
                                        <p:attrNameLst>
                                          <p:attrName>ppt_w</p:attrName>
                                        </p:attrNameLst>
                                      </p:cBhvr>
                                      <p:tavLst>
                                        <p:tav tm="0">
                                          <p:val>
                                            <p:fltVal val="0"/>
                                          </p:val>
                                        </p:tav>
                                        <p:tav tm="100000">
                                          <p:val>
                                            <p:strVal val="#ppt_w"/>
                                          </p:val>
                                        </p:tav>
                                      </p:tavLst>
                                    </p:anim>
                                    <p:anim calcmode="lin" valueType="num">
                                      <p:cBhvr>
                                        <p:cTn id="500" dur="500" fill="hold"/>
                                        <p:tgtEl>
                                          <p:spTgt spid="204"/>
                                        </p:tgtEl>
                                        <p:attrNameLst>
                                          <p:attrName>ppt_h</p:attrName>
                                        </p:attrNameLst>
                                      </p:cBhvr>
                                      <p:tavLst>
                                        <p:tav tm="0">
                                          <p:val>
                                            <p:fltVal val="0"/>
                                          </p:val>
                                        </p:tav>
                                        <p:tav tm="100000">
                                          <p:val>
                                            <p:strVal val="#ppt_h"/>
                                          </p:val>
                                        </p:tav>
                                      </p:tavLst>
                                    </p:anim>
                                    <p:animEffect transition="in" filter="fade">
                                      <p:cBhvr>
                                        <p:cTn id="501" dur="500"/>
                                        <p:tgtEl>
                                          <p:spTgt spid="204"/>
                                        </p:tgtEl>
                                      </p:cBhvr>
                                    </p:animEffect>
                                  </p:childTnLst>
                                </p:cTn>
                              </p:par>
                            </p:childTnLst>
                          </p:cTn>
                        </p:par>
                        <p:par>
                          <p:cTn id="502" fill="hold">
                            <p:stCondLst>
                              <p:cond delay="13750"/>
                            </p:stCondLst>
                            <p:childTnLst>
                              <p:par>
                                <p:cTn id="503" presetID="22" presetClass="entr" presetSubtype="2" fill="hold" grpId="0" nodeType="afterEffect">
                                  <p:stCondLst>
                                    <p:cond delay="1500"/>
                                  </p:stCondLst>
                                  <p:childTnLst>
                                    <p:set>
                                      <p:cBhvr>
                                        <p:cTn id="504" dur="1" fill="hold">
                                          <p:stCondLst>
                                            <p:cond delay="0"/>
                                          </p:stCondLst>
                                        </p:cTn>
                                        <p:tgtEl>
                                          <p:spTgt spid="205"/>
                                        </p:tgtEl>
                                        <p:attrNameLst>
                                          <p:attrName>style.visibility</p:attrName>
                                        </p:attrNameLst>
                                      </p:cBhvr>
                                      <p:to>
                                        <p:strVal val="visible"/>
                                      </p:to>
                                    </p:set>
                                    <p:animEffect transition="in" filter="wipe(right)">
                                      <p:cBhvr>
                                        <p:cTn id="505" dur="500"/>
                                        <p:tgtEl>
                                          <p:spTgt spid="205"/>
                                        </p:tgtEl>
                                      </p:cBhvr>
                                    </p:animEffect>
                                  </p:childTnLst>
                                </p:cTn>
                              </p:par>
                            </p:childTnLst>
                          </p:cTn>
                        </p:par>
                        <p:par>
                          <p:cTn id="506" fill="hold">
                            <p:stCondLst>
                              <p:cond delay="15750"/>
                            </p:stCondLst>
                            <p:childTnLst>
                              <p:par>
                                <p:cTn id="507" presetID="22" presetClass="entr" presetSubtype="1" fill="hold" nodeType="afterEffect">
                                  <p:stCondLst>
                                    <p:cond delay="1250"/>
                                  </p:stCondLst>
                                  <p:childTnLst>
                                    <p:set>
                                      <p:cBhvr>
                                        <p:cTn id="508" dur="1" fill="hold">
                                          <p:stCondLst>
                                            <p:cond delay="0"/>
                                          </p:stCondLst>
                                        </p:cTn>
                                        <p:tgtEl>
                                          <p:spTgt spid="217"/>
                                        </p:tgtEl>
                                        <p:attrNameLst>
                                          <p:attrName>style.visibility</p:attrName>
                                        </p:attrNameLst>
                                      </p:cBhvr>
                                      <p:to>
                                        <p:strVal val="visible"/>
                                      </p:to>
                                    </p:set>
                                    <p:animEffect transition="in" filter="wipe(up)">
                                      <p:cBhvr>
                                        <p:cTn id="509" dur="500"/>
                                        <p:tgtEl>
                                          <p:spTgt spid="217"/>
                                        </p:tgtEl>
                                      </p:cBhvr>
                                    </p:animEffect>
                                  </p:childTnLst>
                                </p:cTn>
                              </p:par>
                            </p:childTnLst>
                          </p:cTn>
                        </p:par>
                      </p:childTnLst>
                    </p:cTn>
                  </p:par>
                  <p:par>
                    <p:cTn id="510" fill="hold">
                      <p:stCondLst>
                        <p:cond delay="indefinite"/>
                      </p:stCondLst>
                      <p:childTnLst>
                        <p:par>
                          <p:cTn id="511" fill="hold">
                            <p:stCondLst>
                              <p:cond delay="0"/>
                            </p:stCondLst>
                            <p:childTnLst>
                              <p:par>
                                <p:cTn id="512" presetID="53" presetClass="entr" presetSubtype="16" fill="hold" grpId="0" nodeType="clickEffect">
                                  <p:stCondLst>
                                    <p:cond delay="0"/>
                                  </p:stCondLst>
                                  <p:childTnLst>
                                    <p:set>
                                      <p:cBhvr>
                                        <p:cTn id="513" dur="1" fill="hold">
                                          <p:stCondLst>
                                            <p:cond delay="0"/>
                                          </p:stCondLst>
                                        </p:cTn>
                                        <p:tgtEl>
                                          <p:spTgt spid="202"/>
                                        </p:tgtEl>
                                        <p:attrNameLst>
                                          <p:attrName>style.visibility</p:attrName>
                                        </p:attrNameLst>
                                      </p:cBhvr>
                                      <p:to>
                                        <p:strVal val="visible"/>
                                      </p:to>
                                    </p:set>
                                    <p:anim calcmode="lin" valueType="num">
                                      <p:cBhvr>
                                        <p:cTn id="514" dur="500" fill="hold"/>
                                        <p:tgtEl>
                                          <p:spTgt spid="202"/>
                                        </p:tgtEl>
                                        <p:attrNameLst>
                                          <p:attrName>ppt_w</p:attrName>
                                        </p:attrNameLst>
                                      </p:cBhvr>
                                      <p:tavLst>
                                        <p:tav tm="0">
                                          <p:val>
                                            <p:fltVal val="0"/>
                                          </p:val>
                                        </p:tav>
                                        <p:tav tm="100000">
                                          <p:val>
                                            <p:strVal val="#ppt_w"/>
                                          </p:val>
                                        </p:tav>
                                      </p:tavLst>
                                    </p:anim>
                                    <p:anim calcmode="lin" valueType="num">
                                      <p:cBhvr>
                                        <p:cTn id="515" dur="500" fill="hold"/>
                                        <p:tgtEl>
                                          <p:spTgt spid="202"/>
                                        </p:tgtEl>
                                        <p:attrNameLst>
                                          <p:attrName>ppt_h</p:attrName>
                                        </p:attrNameLst>
                                      </p:cBhvr>
                                      <p:tavLst>
                                        <p:tav tm="0">
                                          <p:val>
                                            <p:fltVal val="0"/>
                                          </p:val>
                                        </p:tav>
                                        <p:tav tm="100000">
                                          <p:val>
                                            <p:strVal val="#ppt_h"/>
                                          </p:val>
                                        </p:tav>
                                      </p:tavLst>
                                    </p:anim>
                                    <p:animEffect transition="in" filter="fade">
                                      <p:cBhvr>
                                        <p:cTn id="516" dur="500"/>
                                        <p:tgtEl>
                                          <p:spTgt spid="202"/>
                                        </p:tgtEl>
                                      </p:cBhvr>
                                    </p:animEffect>
                                  </p:childTnLst>
                                </p:cTn>
                              </p:par>
                            </p:childTnLst>
                          </p:cTn>
                        </p:par>
                        <p:par>
                          <p:cTn id="517" fill="hold">
                            <p:stCondLst>
                              <p:cond delay="500"/>
                            </p:stCondLst>
                            <p:childTnLst>
                              <p:par>
                                <p:cTn id="518" presetID="22" presetClass="entr" presetSubtype="2" fill="hold" grpId="0" nodeType="afterEffect">
                                  <p:stCondLst>
                                    <p:cond delay="2000"/>
                                  </p:stCondLst>
                                  <p:childTnLst>
                                    <p:set>
                                      <p:cBhvr>
                                        <p:cTn id="519" dur="1" fill="hold">
                                          <p:stCondLst>
                                            <p:cond delay="0"/>
                                          </p:stCondLst>
                                        </p:cTn>
                                        <p:tgtEl>
                                          <p:spTgt spid="203"/>
                                        </p:tgtEl>
                                        <p:attrNameLst>
                                          <p:attrName>style.visibility</p:attrName>
                                        </p:attrNameLst>
                                      </p:cBhvr>
                                      <p:to>
                                        <p:strVal val="visible"/>
                                      </p:to>
                                    </p:set>
                                    <p:animEffect transition="in" filter="wipe(right)">
                                      <p:cBhvr>
                                        <p:cTn id="520" dur="500"/>
                                        <p:tgtEl>
                                          <p:spTgt spid="203"/>
                                        </p:tgtEl>
                                      </p:cBhvr>
                                    </p:animEffect>
                                  </p:childTnLst>
                                </p:cTn>
                              </p:par>
                            </p:childTnLst>
                          </p:cTn>
                        </p:par>
                      </p:childTnLst>
                    </p:cTn>
                  </p:par>
                  <p:par>
                    <p:cTn id="521" fill="hold">
                      <p:stCondLst>
                        <p:cond delay="indefinite"/>
                      </p:stCondLst>
                      <p:childTnLst>
                        <p:par>
                          <p:cTn id="522" fill="hold">
                            <p:stCondLst>
                              <p:cond delay="0"/>
                            </p:stCondLst>
                            <p:childTnLst>
                              <p:par>
                                <p:cTn id="523" presetID="42" presetClass="exit" presetSubtype="0" fill="hold" grpId="1" nodeType="clickEffect">
                                  <p:stCondLst>
                                    <p:cond delay="0"/>
                                  </p:stCondLst>
                                  <p:childTnLst>
                                    <p:animEffect transition="out" filter="fade">
                                      <p:cBhvr>
                                        <p:cTn id="524" dur="1000"/>
                                        <p:tgtEl>
                                          <p:spTgt spid="170"/>
                                        </p:tgtEl>
                                      </p:cBhvr>
                                    </p:animEffect>
                                    <p:anim calcmode="lin" valueType="num">
                                      <p:cBhvr>
                                        <p:cTn id="525" dur="1000"/>
                                        <p:tgtEl>
                                          <p:spTgt spid="170"/>
                                        </p:tgtEl>
                                        <p:attrNameLst>
                                          <p:attrName>ppt_x</p:attrName>
                                        </p:attrNameLst>
                                      </p:cBhvr>
                                      <p:tavLst>
                                        <p:tav tm="0">
                                          <p:val>
                                            <p:strVal val="ppt_x"/>
                                          </p:val>
                                        </p:tav>
                                        <p:tav tm="100000">
                                          <p:val>
                                            <p:strVal val="ppt_x"/>
                                          </p:val>
                                        </p:tav>
                                      </p:tavLst>
                                    </p:anim>
                                    <p:anim calcmode="lin" valueType="num">
                                      <p:cBhvr>
                                        <p:cTn id="526" dur="1000"/>
                                        <p:tgtEl>
                                          <p:spTgt spid="170"/>
                                        </p:tgtEl>
                                        <p:attrNameLst>
                                          <p:attrName>ppt_y</p:attrName>
                                        </p:attrNameLst>
                                      </p:cBhvr>
                                      <p:tavLst>
                                        <p:tav tm="0">
                                          <p:val>
                                            <p:strVal val="ppt_y"/>
                                          </p:val>
                                        </p:tav>
                                        <p:tav tm="100000">
                                          <p:val>
                                            <p:strVal val="ppt_y+.1"/>
                                          </p:val>
                                        </p:tav>
                                      </p:tavLst>
                                    </p:anim>
                                    <p:set>
                                      <p:cBhvr>
                                        <p:cTn id="527" dur="1" fill="hold">
                                          <p:stCondLst>
                                            <p:cond delay="999"/>
                                          </p:stCondLst>
                                        </p:cTn>
                                        <p:tgtEl>
                                          <p:spTgt spid="170"/>
                                        </p:tgtEl>
                                        <p:attrNameLst>
                                          <p:attrName>style.visibility</p:attrName>
                                        </p:attrNameLst>
                                      </p:cBhvr>
                                      <p:to>
                                        <p:strVal val="hidden"/>
                                      </p:to>
                                    </p:set>
                                  </p:childTnLst>
                                </p:cTn>
                              </p:par>
                              <p:par>
                                <p:cTn id="528" presetID="42" presetClass="exit" presetSubtype="0" fill="hold" grpId="1" nodeType="withEffect">
                                  <p:stCondLst>
                                    <p:cond delay="0"/>
                                  </p:stCondLst>
                                  <p:childTnLst>
                                    <p:animEffect transition="out" filter="fade">
                                      <p:cBhvr>
                                        <p:cTn id="529" dur="1000"/>
                                        <p:tgtEl>
                                          <p:spTgt spid="171"/>
                                        </p:tgtEl>
                                      </p:cBhvr>
                                    </p:animEffect>
                                    <p:anim calcmode="lin" valueType="num">
                                      <p:cBhvr>
                                        <p:cTn id="530" dur="1000"/>
                                        <p:tgtEl>
                                          <p:spTgt spid="171"/>
                                        </p:tgtEl>
                                        <p:attrNameLst>
                                          <p:attrName>ppt_x</p:attrName>
                                        </p:attrNameLst>
                                      </p:cBhvr>
                                      <p:tavLst>
                                        <p:tav tm="0">
                                          <p:val>
                                            <p:strVal val="ppt_x"/>
                                          </p:val>
                                        </p:tav>
                                        <p:tav tm="100000">
                                          <p:val>
                                            <p:strVal val="ppt_x"/>
                                          </p:val>
                                        </p:tav>
                                      </p:tavLst>
                                    </p:anim>
                                    <p:anim calcmode="lin" valueType="num">
                                      <p:cBhvr>
                                        <p:cTn id="531" dur="1000"/>
                                        <p:tgtEl>
                                          <p:spTgt spid="171"/>
                                        </p:tgtEl>
                                        <p:attrNameLst>
                                          <p:attrName>ppt_y</p:attrName>
                                        </p:attrNameLst>
                                      </p:cBhvr>
                                      <p:tavLst>
                                        <p:tav tm="0">
                                          <p:val>
                                            <p:strVal val="ppt_y"/>
                                          </p:val>
                                        </p:tav>
                                        <p:tav tm="100000">
                                          <p:val>
                                            <p:strVal val="ppt_y+.1"/>
                                          </p:val>
                                        </p:tav>
                                      </p:tavLst>
                                    </p:anim>
                                    <p:set>
                                      <p:cBhvr>
                                        <p:cTn id="532" dur="1" fill="hold">
                                          <p:stCondLst>
                                            <p:cond delay="999"/>
                                          </p:stCondLst>
                                        </p:cTn>
                                        <p:tgtEl>
                                          <p:spTgt spid="171"/>
                                        </p:tgtEl>
                                        <p:attrNameLst>
                                          <p:attrName>style.visibility</p:attrName>
                                        </p:attrNameLst>
                                      </p:cBhvr>
                                      <p:to>
                                        <p:strVal val="hidden"/>
                                      </p:to>
                                    </p:set>
                                  </p:childTnLst>
                                </p:cTn>
                              </p:par>
                              <p:par>
                                <p:cTn id="533" presetID="42" presetClass="exit" presetSubtype="0" fill="hold" grpId="1" nodeType="withEffect">
                                  <p:stCondLst>
                                    <p:cond delay="0"/>
                                  </p:stCondLst>
                                  <p:childTnLst>
                                    <p:animEffect transition="out" filter="fade">
                                      <p:cBhvr>
                                        <p:cTn id="534" dur="1000"/>
                                        <p:tgtEl>
                                          <p:spTgt spid="172"/>
                                        </p:tgtEl>
                                      </p:cBhvr>
                                    </p:animEffect>
                                    <p:anim calcmode="lin" valueType="num">
                                      <p:cBhvr>
                                        <p:cTn id="535" dur="1000"/>
                                        <p:tgtEl>
                                          <p:spTgt spid="172"/>
                                        </p:tgtEl>
                                        <p:attrNameLst>
                                          <p:attrName>ppt_x</p:attrName>
                                        </p:attrNameLst>
                                      </p:cBhvr>
                                      <p:tavLst>
                                        <p:tav tm="0">
                                          <p:val>
                                            <p:strVal val="ppt_x"/>
                                          </p:val>
                                        </p:tav>
                                        <p:tav tm="100000">
                                          <p:val>
                                            <p:strVal val="ppt_x"/>
                                          </p:val>
                                        </p:tav>
                                      </p:tavLst>
                                    </p:anim>
                                    <p:anim calcmode="lin" valueType="num">
                                      <p:cBhvr>
                                        <p:cTn id="536" dur="1000"/>
                                        <p:tgtEl>
                                          <p:spTgt spid="172"/>
                                        </p:tgtEl>
                                        <p:attrNameLst>
                                          <p:attrName>ppt_y</p:attrName>
                                        </p:attrNameLst>
                                      </p:cBhvr>
                                      <p:tavLst>
                                        <p:tav tm="0">
                                          <p:val>
                                            <p:strVal val="ppt_y"/>
                                          </p:val>
                                        </p:tav>
                                        <p:tav tm="100000">
                                          <p:val>
                                            <p:strVal val="ppt_y+.1"/>
                                          </p:val>
                                        </p:tav>
                                      </p:tavLst>
                                    </p:anim>
                                    <p:set>
                                      <p:cBhvr>
                                        <p:cTn id="537" dur="1" fill="hold">
                                          <p:stCondLst>
                                            <p:cond delay="999"/>
                                          </p:stCondLst>
                                        </p:cTn>
                                        <p:tgtEl>
                                          <p:spTgt spid="172"/>
                                        </p:tgtEl>
                                        <p:attrNameLst>
                                          <p:attrName>style.visibility</p:attrName>
                                        </p:attrNameLst>
                                      </p:cBhvr>
                                      <p:to>
                                        <p:strVal val="hidden"/>
                                      </p:to>
                                    </p:set>
                                  </p:childTnLst>
                                </p:cTn>
                              </p:par>
                              <p:par>
                                <p:cTn id="538" presetID="42" presetClass="exit" presetSubtype="0" fill="hold" grpId="1" nodeType="withEffect">
                                  <p:stCondLst>
                                    <p:cond delay="0"/>
                                  </p:stCondLst>
                                  <p:childTnLst>
                                    <p:animEffect transition="out" filter="fade">
                                      <p:cBhvr>
                                        <p:cTn id="539" dur="1000"/>
                                        <p:tgtEl>
                                          <p:spTgt spid="173"/>
                                        </p:tgtEl>
                                      </p:cBhvr>
                                    </p:animEffect>
                                    <p:anim calcmode="lin" valueType="num">
                                      <p:cBhvr>
                                        <p:cTn id="540" dur="1000"/>
                                        <p:tgtEl>
                                          <p:spTgt spid="173"/>
                                        </p:tgtEl>
                                        <p:attrNameLst>
                                          <p:attrName>ppt_x</p:attrName>
                                        </p:attrNameLst>
                                      </p:cBhvr>
                                      <p:tavLst>
                                        <p:tav tm="0">
                                          <p:val>
                                            <p:strVal val="ppt_x"/>
                                          </p:val>
                                        </p:tav>
                                        <p:tav tm="100000">
                                          <p:val>
                                            <p:strVal val="ppt_x"/>
                                          </p:val>
                                        </p:tav>
                                      </p:tavLst>
                                    </p:anim>
                                    <p:anim calcmode="lin" valueType="num">
                                      <p:cBhvr>
                                        <p:cTn id="541" dur="1000"/>
                                        <p:tgtEl>
                                          <p:spTgt spid="173"/>
                                        </p:tgtEl>
                                        <p:attrNameLst>
                                          <p:attrName>ppt_y</p:attrName>
                                        </p:attrNameLst>
                                      </p:cBhvr>
                                      <p:tavLst>
                                        <p:tav tm="0">
                                          <p:val>
                                            <p:strVal val="ppt_y"/>
                                          </p:val>
                                        </p:tav>
                                        <p:tav tm="100000">
                                          <p:val>
                                            <p:strVal val="ppt_y+.1"/>
                                          </p:val>
                                        </p:tav>
                                      </p:tavLst>
                                    </p:anim>
                                    <p:set>
                                      <p:cBhvr>
                                        <p:cTn id="542" dur="1" fill="hold">
                                          <p:stCondLst>
                                            <p:cond delay="999"/>
                                          </p:stCondLst>
                                        </p:cTn>
                                        <p:tgtEl>
                                          <p:spTgt spid="173"/>
                                        </p:tgtEl>
                                        <p:attrNameLst>
                                          <p:attrName>style.visibility</p:attrName>
                                        </p:attrNameLst>
                                      </p:cBhvr>
                                      <p:to>
                                        <p:strVal val="hidden"/>
                                      </p:to>
                                    </p:set>
                                  </p:childTnLst>
                                </p:cTn>
                              </p:par>
                              <p:par>
                                <p:cTn id="543" presetID="42" presetClass="exit" presetSubtype="0" fill="hold" grpId="1" nodeType="withEffect">
                                  <p:stCondLst>
                                    <p:cond delay="0"/>
                                  </p:stCondLst>
                                  <p:childTnLst>
                                    <p:animEffect transition="out" filter="fade">
                                      <p:cBhvr>
                                        <p:cTn id="544" dur="1000"/>
                                        <p:tgtEl>
                                          <p:spTgt spid="174"/>
                                        </p:tgtEl>
                                      </p:cBhvr>
                                    </p:animEffect>
                                    <p:anim calcmode="lin" valueType="num">
                                      <p:cBhvr>
                                        <p:cTn id="545" dur="1000"/>
                                        <p:tgtEl>
                                          <p:spTgt spid="174"/>
                                        </p:tgtEl>
                                        <p:attrNameLst>
                                          <p:attrName>ppt_x</p:attrName>
                                        </p:attrNameLst>
                                      </p:cBhvr>
                                      <p:tavLst>
                                        <p:tav tm="0">
                                          <p:val>
                                            <p:strVal val="ppt_x"/>
                                          </p:val>
                                        </p:tav>
                                        <p:tav tm="100000">
                                          <p:val>
                                            <p:strVal val="ppt_x"/>
                                          </p:val>
                                        </p:tav>
                                      </p:tavLst>
                                    </p:anim>
                                    <p:anim calcmode="lin" valueType="num">
                                      <p:cBhvr>
                                        <p:cTn id="546" dur="1000"/>
                                        <p:tgtEl>
                                          <p:spTgt spid="174"/>
                                        </p:tgtEl>
                                        <p:attrNameLst>
                                          <p:attrName>ppt_y</p:attrName>
                                        </p:attrNameLst>
                                      </p:cBhvr>
                                      <p:tavLst>
                                        <p:tav tm="0">
                                          <p:val>
                                            <p:strVal val="ppt_y"/>
                                          </p:val>
                                        </p:tav>
                                        <p:tav tm="100000">
                                          <p:val>
                                            <p:strVal val="ppt_y+.1"/>
                                          </p:val>
                                        </p:tav>
                                      </p:tavLst>
                                    </p:anim>
                                    <p:set>
                                      <p:cBhvr>
                                        <p:cTn id="547" dur="1" fill="hold">
                                          <p:stCondLst>
                                            <p:cond delay="999"/>
                                          </p:stCondLst>
                                        </p:cTn>
                                        <p:tgtEl>
                                          <p:spTgt spid="174"/>
                                        </p:tgtEl>
                                        <p:attrNameLst>
                                          <p:attrName>style.visibility</p:attrName>
                                        </p:attrNameLst>
                                      </p:cBhvr>
                                      <p:to>
                                        <p:strVal val="hidden"/>
                                      </p:to>
                                    </p:set>
                                  </p:childTnLst>
                                </p:cTn>
                              </p:par>
                              <p:par>
                                <p:cTn id="548" presetID="42" presetClass="exit" presetSubtype="0" fill="hold" grpId="1" nodeType="withEffect">
                                  <p:stCondLst>
                                    <p:cond delay="0"/>
                                  </p:stCondLst>
                                  <p:childTnLst>
                                    <p:animEffect transition="out" filter="fade">
                                      <p:cBhvr>
                                        <p:cTn id="549" dur="1000"/>
                                        <p:tgtEl>
                                          <p:spTgt spid="175"/>
                                        </p:tgtEl>
                                      </p:cBhvr>
                                    </p:animEffect>
                                    <p:anim calcmode="lin" valueType="num">
                                      <p:cBhvr>
                                        <p:cTn id="550" dur="1000"/>
                                        <p:tgtEl>
                                          <p:spTgt spid="175"/>
                                        </p:tgtEl>
                                        <p:attrNameLst>
                                          <p:attrName>ppt_x</p:attrName>
                                        </p:attrNameLst>
                                      </p:cBhvr>
                                      <p:tavLst>
                                        <p:tav tm="0">
                                          <p:val>
                                            <p:strVal val="ppt_x"/>
                                          </p:val>
                                        </p:tav>
                                        <p:tav tm="100000">
                                          <p:val>
                                            <p:strVal val="ppt_x"/>
                                          </p:val>
                                        </p:tav>
                                      </p:tavLst>
                                    </p:anim>
                                    <p:anim calcmode="lin" valueType="num">
                                      <p:cBhvr>
                                        <p:cTn id="551" dur="1000"/>
                                        <p:tgtEl>
                                          <p:spTgt spid="175"/>
                                        </p:tgtEl>
                                        <p:attrNameLst>
                                          <p:attrName>ppt_y</p:attrName>
                                        </p:attrNameLst>
                                      </p:cBhvr>
                                      <p:tavLst>
                                        <p:tav tm="0">
                                          <p:val>
                                            <p:strVal val="ppt_y"/>
                                          </p:val>
                                        </p:tav>
                                        <p:tav tm="100000">
                                          <p:val>
                                            <p:strVal val="ppt_y+.1"/>
                                          </p:val>
                                        </p:tav>
                                      </p:tavLst>
                                    </p:anim>
                                    <p:set>
                                      <p:cBhvr>
                                        <p:cTn id="552" dur="1" fill="hold">
                                          <p:stCondLst>
                                            <p:cond delay="999"/>
                                          </p:stCondLst>
                                        </p:cTn>
                                        <p:tgtEl>
                                          <p:spTgt spid="175"/>
                                        </p:tgtEl>
                                        <p:attrNameLst>
                                          <p:attrName>style.visibility</p:attrName>
                                        </p:attrNameLst>
                                      </p:cBhvr>
                                      <p:to>
                                        <p:strVal val="hidden"/>
                                      </p:to>
                                    </p:set>
                                  </p:childTnLst>
                                </p:cTn>
                              </p:par>
                              <p:par>
                                <p:cTn id="553" presetID="42" presetClass="exit" presetSubtype="0" fill="hold" grpId="1" nodeType="withEffect">
                                  <p:stCondLst>
                                    <p:cond delay="0"/>
                                  </p:stCondLst>
                                  <p:childTnLst>
                                    <p:animEffect transition="out" filter="fade">
                                      <p:cBhvr>
                                        <p:cTn id="554" dur="1000"/>
                                        <p:tgtEl>
                                          <p:spTgt spid="176"/>
                                        </p:tgtEl>
                                      </p:cBhvr>
                                    </p:animEffect>
                                    <p:anim calcmode="lin" valueType="num">
                                      <p:cBhvr>
                                        <p:cTn id="555" dur="1000"/>
                                        <p:tgtEl>
                                          <p:spTgt spid="176"/>
                                        </p:tgtEl>
                                        <p:attrNameLst>
                                          <p:attrName>ppt_x</p:attrName>
                                        </p:attrNameLst>
                                      </p:cBhvr>
                                      <p:tavLst>
                                        <p:tav tm="0">
                                          <p:val>
                                            <p:strVal val="ppt_x"/>
                                          </p:val>
                                        </p:tav>
                                        <p:tav tm="100000">
                                          <p:val>
                                            <p:strVal val="ppt_x"/>
                                          </p:val>
                                        </p:tav>
                                      </p:tavLst>
                                    </p:anim>
                                    <p:anim calcmode="lin" valueType="num">
                                      <p:cBhvr>
                                        <p:cTn id="556" dur="1000"/>
                                        <p:tgtEl>
                                          <p:spTgt spid="176"/>
                                        </p:tgtEl>
                                        <p:attrNameLst>
                                          <p:attrName>ppt_y</p:attrName>
                                        </p:attrNameLst>
                                      </p:cBhvr>
                                      <p:tavLst>
                                        <p:tav tm="0">
                                          <p:val>
                                            <p:strVal val="ppt_y"/>
                                          </p:val>
                                        </p:tav>
                                        <p:tav tm="100000">
                                          <p:val>
                                            <p:strVal val="ppt_y+.1"/>
                                          </p:val>
                                        </p:tav>
                                      </p:tavLst>
                                    </p:anim>
                                    <p:set>
                                      <p:cBhvr>
                                        <p:cTn id="557" dur="1" fill="hold">
                                          <p:stCondLst>
                                            <p:cond delay="999"/>
                                          </p:stCondLst>
                                        </p:cTn>
                                        <p:tgtEl>
                                          <p:spTgt spid="176"/>
                                        </p:tgtEl>
                                        <p:attrNameLst>
                                          <p:attrName>style.visibility</p:attrName>
                                        </p:attrNameLst>
                                      </p:cBhvr>
                                      <p:to>
                                        <p:strVal val="hidden"/>
                                      </p:to>
                                    </p:set>
                                  </p:childTnLst>
                                </p:cTn>
                              </p:par>
                              <p:par>
                                <p:cTn id="558" presetID="42" presetClass="exit" presetSubtype="0" fill="hold" grpId="1" nodeType="withEffect">
                                  <p:stCondLst>
                                    <p:cond delay="0"/>
                                  </p:stCondLst>
                                  <p:childTnLst>
                                    <p:animEffect transition="out" filter="fade">
                                      <p:cBhvr>
                                        <p:cTn id="559" dur="1000"/>
                                        <p:tgtEl>
                                          <p:spTgt spid="177"/>
                                        </p:tgtEl>
                                      </p:cBhvr>
                                    </p:animEffect>
                                    <p:anim calcmode="lin" valueType="num">
                                      <p:cBhvr>
                                        <p:cTn id="560" dur="1000"/>
                                        <p:tgtEl>
                                          <p:spTgt spid="177"/>
                                        </p:tgtEl>
                                        <p:attrNameLst>
                                          <p:attrName>ppt_x</p:attrName>
                                        </p:attrNameLst>
                                      </p:cBhvr>
                                      <p:tavLst>
                                        <p:tav tm="0">
                                          <p:val>
                                            <p:strVal val="ppt_x"/>
                                          </p:val>
                                        </p:tav>
                                        <p:tav tm="100000">
                                          <p:val>
                                            <p:strVal val="ppt_x"/>
                                          </p:val>
                                        </p:tav>
                                      </p:tavLst>
                                    </p:anim>
                                    <p:anim calcmode="lin" valueType="num">
                                      <p:cBhvr>
                                        <p:cTn id="561" dur="1000"/>
                                        <p:tgtEl>
                                          <p:spTgt spid="177"/>
                                        </p:tgtEl>
                                        <p:attrNameLst>
                                          <p:attrName>ppt_y</p:attrName>
                                        </p:attrNameLst>
                                      </p:cBhvr>
                                      <p:tavLst>
                                        <p:tav tm="0">
                                          <p:val>
                                            <p:strVal val="ppt_y"/>
                                          </p:val>
                                        </p:tav>
                                        <p:tav tm="100000">
                                          <p:val>
                                            <p:strVal val="ppt_y+.1"/>
                                          </p:val>
                                        </p:tav>
                                      </p:tavLst>
                                    </p:anim>
                                    <p:set>
                                      <p:cBhvr>
                                        <p:cTn id="562" dur="1" fill="hold">
                                          <p:stCondLst>
                                            <p:cond delay="999"/>
                                          </p:stCondLst>
                                        </p:cTn>
                                        <p:tgtEl>
                                          <p:spTgt spid="177"/>
                                        </p:tgtEl>
                                        <p:attrNameLst>
                                          <p:attrName>style.visibility</p:attrName>
                                        </p:attrNameLst>
                                      </p:cBhvr>
                                      <p:to>
                                        <p:strVal val="hidden"/>
                                      </p:to>
                                    </p:set>
                                  </p:childTnLst>
                                </p:cTn>
                              </p:par>
                              <p:par>
                                <p:cTn id="563" presetID="42" presetClass="exit" presetSubtype="0" fill="hold" grpId="1" nodeType="withEffect">
                                  <p:stCondLst>
                                    <p:cond delay="0"/>
                                  </p:stCondLst>
                                  <p:childTnLst>
                                    <p:animEffect transition="out" filter="fade">
                                      <p:cBhvr>
                                        <p:cTn id="564" dur="1000"/>
                                        <p:tgtEl>
                                          <p:spTgt spid="178"/>
                                        </p:tgtEl>
                                      </p:cBhvr>
                                    </p:animEffect>
                                    <p:anim calcmode="lin" valueType="num">
                                      <p:cBhvr>
                                        <p:cTn id="565" dur="1000"/>
                                        <p:tgtEl>
                                          <p:spTgt spid="178"/>
                                        </p:tgtEl>
                                        <p:attrNameLst>
                                          <p:attrName>ppt_x</p:attrName>
                                        </p:attrNameLst>
                                      </p:cBhvr>
                                      <p:tavLst>
                                        <p:tav tm="0">
                                          <p:val>
                                            <p:strVal val="ppt_x"/>
                                          </p:val>
                                        </p:tav>
                                        <p:tav tm="100000">
                                          <p:val>
                                            <p:strVal val="ppt_x"/>
                                          </p:val>
                                        </p:tav>
                                      </p:tavLst>
                                    </p:anim>
                                    <p:anim calcmode="lin" valueType="num">
                                      <p:cBhvr>
                                        <p:cTn id="566" dur="1000"/>
                                        <p:tgtEl>
                                          <p:spTgt spid="178"/>
                                        </p:tgtEl>
                                        <p:attrNameLst>
                                          <p:attrName>ppt_y</p:attrName>
                                        </p:attrNameLst>
                                      </p:cBhvr>
                                      <p:tavLst>
                                        <p:tav tm="0">
                                          <p:val>
                                            <p:strVal val="ppt_y"/>
                                          </p:val>
                                        </p:tav>
                                        <p:tav tm="100000">
                                          <p:val>
                                            <p:strVal val="ppt_y+.1"/>
                                          </p:val>
                                        </p:tav>
                                      </p:tavLst>
                                    </p:anim>
                                    <p:set>
                                      <p:cBhvr>
                                        <p:cTn id="567" dur="1" fill="hold">
                                          <p:stCondLst>
                                            <p:cond delay="999"/>
                                          </p:stCondLst>
                                        </p:cTn>
                                        <p:tgtEl>
                                          <p:spTgt spid="178"/>
                                        </p:tgtEl>
                                        <p:attrNameLst>
                                          <p:attrName>style.visibility</p:attrName>
                                        </p:attrNameLst>
                                      </p:cBhvr>
                                      <p:to>
                                        <p:strVal val="hidden"/>
                                      </p:to>
                                    </p:set>
                                  </p:childTnLst>
                                </p:cTn>
                              </p:par>
                              <p:par>
                                <p:cTn id="568" presetID="42" presetClass="exit" presetSubtype="0" fill="hold" grpId="1" nodeType="withEffect">
                                  <p:stCondLst>
                                    <p:cond delay="0"/>
                                  </p:stCondLst>
                                  <p:childTnLst>
                                    <p:animEffect transition="out" filter="fade">
                                      <p:cBhvr>
                                        <p:cTn id="569" dur="1000"/>
                                        <p:tgtEl>
                                          <p:spTgt spid="179"/>
                                        </p:tgtEl>
                                      </p:cBhvr>
                                    </p:animEffect>
                                    <p:anim calcmode="lin" valueType="num">
                                      <p:cBhvr>
                                        <p:cTn id="570" dur="1000"/>
                                        <p:tgtEl>
                                          <p:spTgt spid="179"/>
                                        </p:tgtEl>
                                        <p:attrNameLst>
                                          <p:attrName>ppt_x</p:attrName>
                                        </p:attrNameLst>
                                      </p:cBhvr>
                                      <p:tavLst>
                                        <p:tav tm="0">
                                          <p:val>
                                            <p:strVal val="ppt_x"/>
                                          </p:val>
                                        </p:tav>
                                        <p:tav tm="100000">
                                          <p:val>
                                            <p:strVal val="ppt_x"/>
                                          </p:val>
                                        </p:tav>
                                      </p:tavLst>
                                    </p:anim>
                                    <p:anim calcmode="lin" valueType="num">
                                      <p:cBhvr>
                                        <p:cTn id="571" dur="1000"/>
                                        <p:tgtEl>
                                          <p:spTgt spid="179"/>
                                        </p:tgtEl>
                                        <p:attrNameLst>
                                          <p:attrName>ppt_y</p:attrName>
                                        </p:attrNameLst>
                                      </p:cBhvr>
                                      <p:tavLst>
                                        <p:tav tm="0">
                                          <p:val>
                                            <p:strVal val="ppt_y"/>
                                          </p:val>
                                        </p:tav>
                                        <p:tav tm="100000">
                                          <p:val>
                                            <p:strVal val="ppt_y+.1"/>
                                          </p:val>
                                        </p:tav>
                                      </p:tavLst>
                                    </p:anim>
                                    <p:set>
                                      <p:cBhvr>
                                        <p:cTn id="572" dur="1" fill="hold">
                                          <p:stCondLst>
                                            <p:cond delay="999"/>
                                          </p:stCondLst>
                                        </p:cTn>
                                        <p:tgtEl>
                                          <p:spTgt spid="179"/>
                                        </p:tgtEl>
                                        <p:attrNameLst>
                                          <p:attrName>style.visibility</p:attrName>
                                        </p:attrNameLst>
                                      </p:cBhvr>
                                      <p:to>
                                        <p:strVal val="hidden"/>
                                      </p:to>
                                    </p:set>
                                  </p:childTnLst>
                                </p:cTn>
                              </p:par>
                              <p:par>
                                <p:cTn id="573" presetID="42" presetClass="exit" presetSubtype="0" fill="hold" grpId="1" nodeType="withEffect">
                                  <p:stCondLst>
                                    <p:cond delay="0"/>
                                  </p:stCondLst>
                                  <p:childTnLst>
                                    <p:animEffect transition="out" filter="fade">
                                      <p:cBhvr>
                                        <p:cTn id="574" dur="1000"/>
                                        <p:tgtEl>
                                          <p:spTgt spid="180"/>
                                        </p:tgtEl>
                                      </p:cBhvr>
                                    </p:animEffect>
                                    <p:anim calcmode="lin" valueType="num">
                                      <p:cBhvr>
                                        <p:cTn id="575" dur="1000"/>
                                        <p:tgtEl>
                                          <p:spTgt spid="180"/>
                                        </p:tgtEl>
                                        <p:attrNameLst>
                                          <p:attrName>ppt_x</p:attrName>
                                        </p:attrNameLst>
                                      </p:cBhvr>
                                      <p:tavLst>
                                        <p:tav tm="0">
                                          <p:val>
                                            <p:strVal val="ppt_x"/>
                                          </p:val>
                                        </p:tav>
                                        <p:tav tm="100000">
                                          <p:val>
                                            <p:strVal val="ppt_x"/>
                                          </p:val>
                                        </p:tav>
                                      </p:tavLst>
                                    </p:anim>
                                    <p:anim calcmode="lin" valueType="num">
                                      <p:cBhvr>
                                        <p:cTn id="576" dur="1000"/>
                                        <p:tgtEl>
                                          <p:spTgt spid="180"/>
                                        </p:tgtEl>
                                        <p:attrNameLst>
                                          <p:attrName>ppt_y</p:attrName>
                                        </p:attrNameLst>
                                      </p:cBhvr>
                                      <p:tavLst>
                                        <p:tav tm="0">
                                          <p:val>
                                            <p:strVal val="ppt_y"/>
                                          </p:val>
                                        </p:tav>
                                        <p:tav tm="100000">
                                          <p:val>
                                            <p:strVal val="ppt_y+.1"/>
                                          </p:val>
                                        </p:tav>
                                      </p:tavLst>
                                    </p:anim>
                                    <p:set>
                                      <p:cBhvr>
                                        <p:cTn id="577" dur="1" fill="hold">
                                          <p:stCondLst>
                                            <p:cond delay="999"/>
                                          </p:stCondLst>
                                        </p:cTn>
                                        <p:tgtEl>
                                          <p:spTgt spid="180"/>
                                        </p:tgtEl>
                                        <p:attrNameLst>
                                          <p:attrName>style.visibility</p:attrName>
                                        </p:attrNameLst>
                                      </p:cBhvr>
                                      <p:to>
                                        <p:strVal val="hidden"/>
                                      </p:to>
                                    </p:set>
                                  </p:childTnLst>
                                </p:cTn>
                              </p:par>
                              <p:par>
                                <p:cTn id="578" presetID="42" presetClass="exit" presetSubtype="0" fill="hold" grpId="1" nodeType="withEffect">
                                  <p:stCondLst>
                                    <p:cond delay="0"/>
                                  </p:stCondLst>
                                  <p:childTnLst>
                                    <p:animEffect transition="out" filter="fade">
                                      <p:cBhvr>
                                        <p:cTn id="579" dur="1000"/>
                                        <p:tgtEl>
                                          <p:spTgt spid="181"/>
                                        </p:tgtEl>
                                      </p:cBhvr>
                                    </p:animEffect>
                                    <p:anim calcmode="lin" valueType="num">
                                      <p:cBhvr>
                                        <p:cTn id="580" dur="1000"/>
                                        <p:tgtEl>
                                          <p:spTgt spid="181"/>
                                        </p:tgtEl>
                                        <p:attrNameLst>
                                          <p:attrName>ppt_x</p:attrName>
                                        </p:attrNameLst>
                                      </p:cBhvr>
                                      <p:tavLst>
                                        <p:tav tm="0">
                                          <p:val>
                                            <p:strVal val="ppt_x"/>
                                          </p:val>
                                        </p:tav>
                                        <p:tav tm="100000">
                                          <p:val>
                                            <p:strVal val="ppt_x"/>
                                          </p:val>
                                        </p:tav>
                                      </p:tavLst>
                                    </p:anim>
                                    <p:anim calcmode="lin" valueType="num">
                                      <p:cBhvr>
                                        <p:cTn id="581" dur="1000"/>
                                        <p:tgtEl>
                                          <p:spTgt spid="181"/>
                                        </p:tgtEl>
                                        <p:attrNameLst>
                                          <p:attrName>ppt_y</p:attrName>
                                        </p:attrNameLst>
                                      </p:cBhvr>
                                      <p:tavLst>
                                        <p:tav tm="0">
                                          <p:val>
                                            <p:strVal val="ppt_y"/>
                                          </p:val>
                                        </p:tav>
                                        <p:tav tm="100000">
                                          <p:val>
                                            <p:strVal val="ppt_y+.1"/>
                                          </p:val>
                                        </p:tav>
                                      </p:tavLst>
                                    </p:anim>
                                    <p:set>
                                      <p:cBhvr>
                                        <p:cTn id="582" dur="1" fill="hold">
                                          <p:stCondLst>
                                            <p:cond delay="999"/>
                                          </p:stCondLst>
                                        </p:cTn>
                                        <p:tgtEl>
                                          <p:spTgt spid="181"/>
                                        </p:tgtEl>
                                        <p:attrNameLst>
                                          <p:attrName>style.visibility</p:attrName>
                                        </p:attrNameLst>
                                      </p:cBhvr>
                                      <p:to>
                                        <p:strVal val="hidden"/>
                                      </p:to>
                                    </p:set>
                                  </p:childTnLst>
                                </p:cTn>
                              </p:par>
                              <p:par>
                                <p:cTn id="583" presetID="42" presetClass="exit" presetSubtype="0" fill="hold" grpId="1" nodeType="withEffect">
                                  <p:stCondLst>
                                    <p:cond delay="0"/>
                                  </p:stCondLst>
                                  <p:childTnLst>
                                    <p:animEffect transition="out" filter="fade">
                                      <p:cBhvr>
                                        <p:cTn id="584" dur="1000"/>
                                        <p:tgtEl>
                                          <p:spTgt spid="182"/>
                                        </p:tgtEl>
                                      </p:cBhvr>
                                    </p:animEffect>
                                    <p:anim calcmode="lin" valueType="num">
                                      <p:cBhvr>
                                        <p:cTn id="585" dur="1000"/>
                                        <p:tgtEl>
                                          <p:spTgt spid="182"/>
                                        </p:tgtEl>
                                        <p:attrNameLst>
                                          <p:attrName>ppt_x</p:attrName>
                                        </p:attrNameLst>
                                      </p:cBhvr>
                                      <p:tavLst>
                                        <p:tav tm="0">
                                          <p:val>
                                            <p:strVal val="ppt_x"/>
                                          </p:val>
                                        </p:tav>
                                        <p:tav tm="100000">
                                          <p:val>
                                            <p:strVal val="ppt_x"/>
                                          </p:val>
                                        </p:tav>
                                      </p:tavLst>
                                    </p:anim>
                                    <p:anim calcmode="lin" valueType="num">
                                      <p:cBhvr>
                                        <p:cTn id="586" dur="1000"/>
                                        <p:tgtEl>
                                          <p:spTgt spid="182"/>
                                        </p:tgtEl>
                                        <p:attrNameLst>
                                          <p:attrName>ppt_y</p:attrName>
                                        </p:attrNameLst>
                                      </p:cBhvr>
                                      <p:tavLst>
                                        <p:tav tm="0">
                                          <p:val>
                                            <p:strVal val="ppt_y"/>
                                          </p:val>
                                        </p:tav>
                                        <p:tav tm="100000">
                                          <p:val>
                                            <p:strVal val="ppt_y+.1"/>
                                          </p:val>
                                        </p:tav>
                                      </p:tavLst>
                                    </p:anim>
                                    <p:set>
                                      <p:cBhvr>
                                        <p:cTn id="587" dur="1" fill="hold">
                                          <p:stCondLst>
                                            <p:cond delay="999"/>
                                          </p:stCondLst>
                                        </p:cTn>
                                        <p:tgtEl>
                                          <p:spTgt spid="182"/>
                                        </p:tgtEl>
                                        <p:attrNameLst>
                                          <p:attrName>style.visibility</p:attrName>
                                        </p:attrNameLst>
                                      </p:cBhvr>
                                      <p:to>
                                        <p:strVal val="hidden"/>
                                      </p:to>
                                    </p:set>
                                  </p:childTnLst>
                                </p:cTn>
                              </p:par>
                              <p:par>
                                <p:cTn id="588" presetID="42" presetClass="exit" presetSubtype="0" fill="hold" grpId="1" nodeType="withEffect">
                                  <p:stCondLst>
                                    <p:cond delay="0"/>
                                  </p:stCondLst>
                                  <p:childTnLst>
                                    <p:animEffect transition="out" filter="fade">
                                      <p:cBhvr>
                                        <p:cTn id="589" dur="1000"/>
                                        <p:tgtEl>
                                          <p:spTgt spid="183"/>
                                        </p:tgtEl>
                                      </p:cBhvr>
                                    </p:animEffect>
                                    <p:anim calcmode="lin" valueType="num">
                                      <p:cBhvr>
                                        <p:cTn id="590" dur="1000"/>
                                        <p:tgtEl>
                                          <p:spTgt spid="183"/>
                                        </p:tgtEl>
                                        <p:attrNameLst>
                                          <p:attrName>ppt_x</p:attrName>
                                        </p:attrNameLst>
                                      </p:cBhvr>
                                      <p:tavLst>
                                        <p:tav tm="0">
                                          <p:val>
                                            <p:strVal val="ppt_x"/>
                                          </p:val>
                                        </p:tav>
                                        <p:tav tm="100000">
                                          <p:val>
                                            <p:strVal val="ppt_x"/>
                                          </p:val>
                                        </p:tav>
                                      </p:tavLst>
                                    </p:anim>
                                    <p:anim calcmode="lin" valueType="num">
                                      <p:cBhvr>
                                        <p:cTn id="591" dur="1000"/>
                                        <p:tgtEl>
                                          <p:spTgt spid="183"/>
                                        </p:tgtEl>
                                        <p:attrNameLst>
                                          <p:attrName>ppt_y</p:attrName>
                                        </p:attrNameLst>
                                      </p:cBhvr>
                                      <p:tavLst>
                                        <p:tav tm="0">
                                          <p:val>
                                            <p:strVal val="ppt_y"/>
                                          </p:val>
                                        </p:tav>
                                        <p:tav tm="100000">
                                          <p:val>
                                            <p:strVal val="ppt_y+.1"/>
                                          </p:val>
                                        </p:tav>
                                      </p:tavLst>
                                    </p:anim>
                                    <p:set>
                                      <p:cBhvr>
                                        <p:cTn id="592" dur="1" fill="hold">
                                          <p:stCondLst>
                                            <p:cond delay="999"/>
                                          </p:stCondLst>
                                        </p:cTn>
                                        <p:tgtEl>
                                          <p:spTgt spid="183"/>
                                        </p:tgtEl>
                                        <p:attrNameLst>
                                          <p:attrName>style.visibility</p:attrName>
                                        </p:attrNameLst>
                                      </p:cBhvr>
                                      <p:to>
                                        <p:strVal val="hidden"/>
                                      </p:to>
                                    </p:set>
                                  </p:childTnLst>
                                </p:cTn>
                              </p:par>
                              <p:par>
                                <p:cTn id="593" presetID="42" presetClass="exit" presetSubtype="0" fill="hold" grpId="1" nodeType="withEffect">
                                  <p:stCondLst>
                                    <p:cond delay="0"/>
                                  </p:stCondLst>
                                  <p:childTnLst>
                                    <p:animEffect transition="out" filter="fade">
                                      <p:cBhvr>
                                        <p:cTn id="594" dur="1000"/>
                                        <p:tgtEl>
                                          <p:spTgt spid="184"/>
                                        </p:tgtEl>
                                      </p:cBhvr>
                                    </p:animEffect>
                                    <p:anim calcmode="lin" valueType="num">
                                      <p:cBhvr>
                                        <p:cTn id="595" dur="1000"/>
                                        <p:tgtEl>
                                          <p:spTgt spid="184"/>
                                        </p:tgtEl>
                                        <p:attrNameLst>
                                          <p:attrName>ppt_x</p:attrName>
                                        </p:attrNameLst>
                                      </p:cBhvr>
                                      <p:tavLst>
                                        <p:tav tm="0">
                                          <p:val>
                                            <p:strVal val="ppt_x"/>
                                          </p:val>
                                        </p:tav>
                                        <p:tav tm="100000">
                                          <p:val>
                                            <p:strVal val="ppt_x"/>
                                          </p:val>
                                        </p:tav>
                                      </p:tavLst>
                                    </p:anim>
                                    <p:anim calcmode="lin" valueType="num">
                                      <p:cBhvr>
                                        <p:cTn id="596" dur="1000"/>
                                        <p:tgtEl>
                                          <p:spTgt spid="184"/>
                                        </p:tgtEl>
                                        <p:attrNameLst>
                                          <p:attrName>ppt_y</p:attrName>
                                        </p:attrNameLst>
                                      </p:cBhvr>
                                      <p:tavLst>
                                        <p:tav tm="0">
                                          <p:val>
                                            <p:strVal val="ppt_y"/>
                                          </p:val>
                                        </p:tav>
                                        <p:tav tm="100000">
                                          <p:val>
                                            <p:strVal val="ppt_y+.1"/>
                                          </p:val>
                                        </p:tav>
                                      </p:tavLst>
                                    </p:anim>
                                    <p:set>
                                      <p:cBhvr>
                                        <p:cTn id="597" dur="1" fill="hold">
                                          <p:stCondLst>
                                            <p:cond delay="999"/>
                                          </p:stCondLst>
                                        </p:cTn>
                                        <p:tgtEl>
                                          <p:spTgt spid="184"/>
                                        </p:tgtEl>
                                        <p:attrNameLst>
                                          <p:attrName>style.visibility</p:attrName>
                                        </p:attrNameLst>
                                      </p:cBhvr>
                                      <p:to>
                                        <p:strVal val="hidden"/>
                                      </p:to>
                                    </p:set>
                                  </p:childTnLst>
                                </p:cTn>
                              </p:par>
                              <p:par>
                                <p:cTn id="598" presetID="42" presetClass="exit" presetSubtype="0" fill="hold" grpId="1" nodeType="withEffect">
                                  <p:stCondLst>
                                    <p:cond delay="0"/>
                                  </p:stCondLst>
                                  <p:childTnLst>
                                    <p:animEffect transition="out" filter="fade">
                                      <p:cBhvr>
                                        <p:cTn id="599" dur="1000"/>
                                        <p:tgtEl>
                                          <p:spTgt spid="186"/>
                                        </p:tgtEl>
                                      </p:cBhvr>
                                    </p:animEffect>
                                    <p:anim calcmode="lin" valueType="num">
                                      <p:cBhvr>
                                        <p:cTn id="600" dur="1000"/>
                                        <p:tgtEl>
                                          <p:spTgt spid="186"/>
                                        </p:tgtEl>
                                        <p:attrNameLst>
                                          <p:attrName>ppt_x</p:attrName>
                                        </p:attrNameLst>
                                      </p:cBhvr>
                                      <p:tavLst>
                                        <p:tav tm="0">
                                          <p:val>
                                            <p:strVal val="ppt_x"/>
                                          </p:val>
                                        </p:tav>
                                        <p:tav tm="100000">
                                          <p:val>
                                            <p:strVal val="ppt_x"/>
                                          </p:val>
                                        </p:tav>
                                      </p:tavLst>
                                    </p:anim>
                                    <p:anim calcmode="lin" valueType="num">
                                      <p:cBhvr>
                                        <p:cTn id="601" dur="1000"/>
                                        <p:tgtEl>
                                          <p:spTgt spid="186"/>
                                        </p:tgtEl>
                                        <p:attrNameLst>
                                          <p:attrName>ppt_y</p:attrName>
                                        </p:attrNameLst>
                                      </p:cBhvr>
                                      <p:tavLst>
                                        <p:tav tm="0">
                                          <p:val>
                                            <p:strVal val="ppt_y"/>
                                          </p:val>
                                        </p:tav>
                                        <p:tav tm="100000">
                                          <p:val>
                                            <p:strVal val="ppt_y+.1"/>
                                          </p:val>
                                        </p:tav>
                                      </p:tavLst>
                                    </p:anim>
                                    <p:set>
                                      <p:cBhvr>
                                        <p:cTn id="602" dur="1" fill="hold">
                                          <p:stCondLst>
                                            <p:cond delay="999"/>
                                          </p:stCondLst>
                                        </p:cTn>
                                        <p:tgtEl>
                                          <p:spTgt spid="186"/>
                                        </p:tgtEl>
                                        <p:attrNameLst>
                                          <p:attrName>style.visibility</p:attrName>
                                        </p:attrNameLst>
                                      </p:cBhvr>
                                      <p:to>
                                        <p:strVal val="hidden"/>
                                      </p:to>
                                    </p:set>
                                  </p:childTnLst>
                                </p:cTn>
                              </p:par>
                              <p:par>
                                <p:cTn id="603" presetID="42" presetClass="exit" presetSubtype="0" fill="hold" grpId="1" nodeType="withEffect">
                                  <p:stCondLst>
                                    <p:cond delay="0"/>
                                  </p:stCondLst>
                                  <p:childTnLst>
                                    <p:animEffect transition="out" filter="fade">
                                      <p:cBhvr>
                                        <p:cTn id="604" dur="1000"/>
                                        <p:tgtEl>
                                          <p:spTgt spid="187"/>
                                        </p:tgtEl>
                                      </p:cBhvr>
                                    </p:animEffect>
                                    <p:anim calcmode="lin" valueType="num">
                                      <p:cBhvr>
                                        <p:cTn id="605" dur="1000"/>
                                        <p:tgtEl>
                                          <p:spTgt spid="187"/>
                                        </p:tgtEl>
                                        <p:attrNameLst>
                                          <p:attrName>ppt_x</p:attrName>
                                        </p:attrNameLst>
                                      </p:cBhvr>
                                      <p:tavLst>
                                        <p:tav tm="0">
                                          <p:val>
                                            <p:strVal val="ppt_x"/>
                                          </p:val>
                                        </p:tav>
                                        <p:tav tm="100000">
                                          <p:val>
                                            <p:strVal val="ppt_x"/>
                                          </p:val>
                                        </p:tav>
                                      </p:tavLst>
                                    </p:anim>
                                    <p:anim calcmode="lin" valueType="num">
                                      <p:cBhvr>
                                        <p:cTn id="606" dur="1000"/>
                                        <p:tgtEl>
                                          <p:spTgt spid="187"/>
                                        </p:tgtEl>
                                        <p:attrNameLst>
                                          <p:attrName>ppt_y</p:attrName>
                                        </p:attrNameLst>
                                      </p:cBhvr>
                                      <p:tavLst>
                                        <p:tav tm="0">
                                          <p:val>
                                            <p:strVal val="ppt_y"/>
                                          </p:val>
                                        </p:tav>
                                        <p:tav tm="100000">
                                          <p:val>
                                            <p:strVal val="ppt_y+.1"/>
                                          </p:val>
                                        </p:tav>
                                      </p:tavLst>
                                    </p:anim>
                                    <p:set>
                                      <p:cBhvr>
                                        <p:cTn id="607" dur="1" fill="hold">
                                          <p:stCondLst>
                                            <p:cond delay="999"/>
                                          </p:stCondLst>
                                        </p:cTn>
                                        <p:tgtEl>
                                          <p:spTgt spid="187"/>
                                        </p:tgtEl>
                                        <p:attrNameLst>
                                          <p:attrName>style.visibility</p:attrName>
                                        </p:attrNameLst>
                                      </p:cBhvr>
                                      <p:to>
                                        <p:strVal val="hidden"/>
                                      </p:to>
                                    </p:set>
                                  </p:childTnLst>
                                </p:cTn>
                              </p:par>
                              <p:par>
                                <p:cTn id="608" presetID="42" presetClass="exit" presetSubtype="0" fill="hold" grpId="1" nodeType="withEffect">
                                  <p:stCondLst>
                                    <p:cond delay="0"/>
                                  </p:stCondLst>
                                  <p:childTnLst>
                                    <p:animEffect transition="out" filter="fade">
                                      <p:cBhvr>
                                        <p:cTn id="609" dur="1000"/>
                                        <p:tgtEl>
                                          <p:spTgt spid="188"/>
                                        </p:tgtEl>
                                      </p:cBhvr>
                                    </p:animEffect>
                                    <p:anim calcmode="lin" valueType="num">
                                      <p:cBhvr>
                                        <p:cTn id="610" dur="1000"/>
                                        <p:tgtEl>
                                          <p:spTgt spid="188"/>
                                        </p:tgtEl>
                                        <p:attrNameLst>
                                          <p:attrName>ppt_x</p:attrName>
                                        </p:attrNameLst>
                                      </p:cBhvr>
                                      <p:tavLst>
                                        <p:tav tm="0">
                                          <p:val>
                                            <p:strVal val="ppt_x"/>
                                          </p:val>
                                        </p:tav>
                                        <p:tav tm="100000">
                                          <p:val>
                                            <p:strVal val="ppt_x"/>
                                          </p:val>
                                        </p:tav>
                                      </p:tavLst>
                                    </p:anim>
                                    <p:anim calcmode="lin" valueType="num">
                                      <p:cBhvr>
                                        <p:cTn id="611" dur="1000"/>
                                        <p:tgtEl>
                                          <p:spTgt spid="188"/>
                                        </p:tgtEl>
                                        <p:attrNameLst>
                                          <p:attrName>ppt_y</p:attrName>
                                        </p:attrNameLst>
                                      </p:cBhvr>
                                      <p:tavLst>
                                        <p:tav tm="0">
                                          <p:val>
                                            <p:strVal val="ppt_y"/>
                                          </p:val>
                                        </p:tav>
                                        <p:tav tm="100000">
                                          <p:val>
                                            <p:strVal val="ppt_y+.1"/>
                                          </p:val>
                                        </p:tav>
                                      </p:tavLst>
                                    </p:anim>
                                    <p:set>
                                      <p:cBhvr>
                                        <p:cTn id="612" dur="1" fill="hold">
                                          <p:stCondLst>
                                            <p:cond delay="999"/>
                                          </p:stCondLst>
                                        </p:cTn>
                                        <p:tgtEl>
                                          <p:spTgt spid="188"/>
                                        </p:tgtEl>
                                        <p:attrNameLst>
                                          <p:attrName>style.visibility</p:attrName>
                                        </p:attrNameLst>
                                      </p:cBhvr>
                                      <p:to>
                                        <p:strVal val="hidden"/>
                                      </p:to>
                                    </p:set>
                                  </p:childTnLst>
                                </p:cTn>
                              </p:par>
                              <p:par>
                                <p:cTn id="613" presetID="42" presetClass="exit" presetSubtype="0" fill="hold" grpId="1" nodeType="withEffect">
                                  <p:stCondLst>
                                    <p:cond delay="0"/>
                                  </p:stCondLst>
                                  <p:childTnLst>
                                    <p:animEffect transition="out" filter="fade">
                                      <p:cBhvr>
                                        <p:cTn id="614" dur="1000"/>
                                        <p:tgtEl>
                                          <p:spTgt spid="189"/>
                                        </p:tgtEl>
                                      </p:cBhvr>
                                    </p:animEffect>
                                    <p:anim calcmode="lin" valueType="num">
                                      <p:cBhvr>
                                        <p:cTn id="615" dur="1000"/>
                                        <p:tgtEl>
                                          <p:spTgt spid="189"/>
                                        </p:tgtEl>
                                        <p:attrNameLst>
                                          <p:attrName>ppt_x</p:attrName>
                                        </p:attrNameLst>
                                      </p:cBhvr>
                                      <p:tavLst>
                                        <p:tav tm="0">
                                          <p:val>
                                            <p:strVal val="ppt_x"/>
                                          </p:val>
                                        </p:tav>
                                        <p:tav tm="100000">
                                          <p:val>
                                            <p:strVal val="ppt_x"/>
                                          </p:val>
                                        </p:tav>
                                      </p:tavLst>
                                    </p:anim>
                                    <p:anim calcmode="lin" valueType="num">
                                      <p:cBhvr>
                                        <p:cTn id="616" dur="1000"/>
                                        <p:tgtEl>
                                          <p:spTgt spid="189"/>
                                        </p:tgtEl>
                                        <p:attrNameLst>
                                          <p:attrName>ppt_y</p:attrName>
                                        </p:attrNameLst>
                                      </p:cBhvr>
                                      <p:tavLst>
                                        <p:tav tm="0">
                                          <p:val>
                                            <p:strVal val="ppt_y"/>
                                          </p:val>
                                        </p:tav>
                                        <p:tav tm="100000">
                                          <p:val>
                                            <p:strVal val="ppt_y+.1"/>
                                          </p:val>
                                        </p:tav>
                                      </p:tavLst>
                                    </p:anim>
                                    <p:set>
                                      <p:cBhvr>
                                        <p:cTn id="617" dur="1" fill="hold">
                                          <p:stCondLst>
                                            <p:cond delay="999"/>
                                          </p:stCondLst>
                                        </p:cTn>
                                        <p:tgtEl>
                                          <p:spTgt spid="189"/>
                                        </p:tgtEl>
                                        <p:attrNameLst>
                                          <p:attrName>style.visibility</p:attrName>
                                        </p:attrNameLst>
                                      </p:cBhvr>
                                      <p:to>
                                        <p:strVal val="hidden"/>
                                      </p:to>
                                    </p:set>
                                  </p:childTnLst>
                                </p:cTn>
                              </p:par>
                              <p:par>
                                <p:cTn id="618" presetID="42" presetClass="exit" presetSubtype="0" fill="hold" grpId="1" nodeType="withEffect">
                                  <p:stCondLst>
                                    <p:cond delay="0"/>
                                  </p:stCondLst>
                                  <p:childTnLst>
                                    <p:animEffect transition="out" filter="fade">
                                      <p:cBhvr>
                                        <p:cTn id="619" dur="1000"/>
                                        <p:tgtEl>
                                          <p:spTgt spid="191"/>
                                        </p:tgtEl>
                                      </p:cBhvr>
                                    </p:animEffect>
                                    <p:anim calcmode="lin" valueType="num">
                                      <p:cBhvr>
                                        <p:cTn id="620" dur="1000"/>
                                        <p:tgtEl>
                                          <p:spTgt spid="191"/>
                                        </p:tgtEl>
                                        <p:attrNameLst>
                                          <p:attrName>ppt_x</p:attrName>
                                        </p:attrNameLst>
                                      </p:cBhvr>
                                      <p:tavLst>
                                        <p:tav tm="0">
                                          <p:val>
                                            <p:strVal val="ppt_x"/>
                                          </p:val>
                                        </p:tav>
                                        <p:tav tm="100000">
                                          <p:val>
                                            <p:strVal val="ppt_x"/>
                                          </p:val>
                                        </p:tav>
                                      </p:tavLst>
                                    </p:anim>
                                    <p:anim calcmode="lin" valueType="num">
                                      <p:cBhvr>
                                        <p:cTn id="621" dur="1000"/>
                                        <p:tgtEl>
                                          <p:spTgt spid="191"/>
                                        </p:tgtEl>
                                        <p:attrNameLst>
                                          <p:attrName>ppt_y</p:attrName>
                                        </p:attrNameLst>
                                      </p:cBhvr>
                                      <p:tavLst>
                                        <p:tav tm="0">
                                          <p:val>
                                            <p:strVal val="ppt_y"/>
                                          </p:val>
                                        </p:tav>
                                        <p:tav tm="100000">
                                          <p:val>
                                            <p:strVal val="ppt_y+.1"/>
                                          </p:val>
                                        </p:tav>
                                      </p:tavLst>
                                    </p:anim>
                                    <p:set>
                                      <p:cBhvr>
                                        <p:cTn id="622" dur="1" fill="hold">
                                          <p:stCondLst>
                                            <p:cond delay="999"/>
                                          </p:stCondLst>
                                        </p:cTn>
                                        <p:tgtEl>
                                          <p:spTgt spid="191"/>
                                        </p:tgtEl>
                                        <p:attrNameLst>
                                          <p:attrName>style.visibility</p:attrName>
                                        </p:attrNameLst>
                                      </p:cBhvr>
                                      <p:to>
                                        <p:strVal val="hidden"/>
                                      </p:to>
                                    </p:set>
                                  </p:childTnLst>
                                </p:cTn>
                              </p:par>
                              <p:par>
                                <p:cTn id="623" presetID="42" presetClass="exit" presetSubtype="0" fill="hold" grpId="1" nodeType="withEffect">
                                  <p:stCondLst>
                                    <p:cond delay="0"/>
                                  </p:stCondLst>
                                  <p:childTnLst>
                                    <p:animEffect transition="out" filter="fade">
                                      <p:cBhvr>
                                        <p:cTn id="624" dur="1000"/>
                                        <p:tgtEl>
                                          <p:spTgt spid="192"/>
                                        </p:tgtEl>
                                      </p:cBhvr>
                                    </p:animEffect>
                                    <p:anim calcmode="lin" valueType="num">
                                      <p:cBhvr>
                                        <p:cTn id="625" dur="1000"/>
                                        <p:tgtEl>
                                          <p:spTgt spid="192"/>
                                        </p:tgtEl>
                                        <p:attrNameLst>
                                          <p:attrName>ppt_x</p:attrName>
                                        </p:attrNameLst>
                                      </p:cBhvr>
                                      <p:tavLst>
                                        <p:tav tm="0">
                                          <p:val>
                                            <p:strVal val="ppt_x"/>
                                          </p:val>
                                        </p:tav>
                                        <p:tav tm="100000">
                                          <p:val>
                                            <p:strVal val="ppt_x"/>
                                          </p:val>
                                        </p:tav>
                                      </p:tavLst>
                                    </p:anim>
                                    <p:anim calcmode="lin" valueType="num">
                                      <p:cBhvr>
                                        <p:cTn id="626" dur="1000"/>
                                        <p:tgtEl>
                                          <p:spTgt spid="192"/>
                                        </p:tgtEl>
                                        <p:attrNameLst>
                                          <p:attrName>ppt_y</p:attrName>
                                        </p:attrNameLst>
                                      </p:cBhvr>
                                      <p:tavLst>
                                        <p:tav tm="0">
                                          <p:val>
                                            <p:strVal val="ppt_y"/>
                                          </p:val>
                                        </p:tav>
                                        <p:tav tm="100000">
                                          <p:val>
                                            <p:strVal val="ppt_y+.1"/>
                                          </p:val>
                                        </p:tav>
                                      </p:tavLst>
                                    </p:anim>
                                    <p:set>
                                      <p:cBhvr>
                                        <p:cTn id="627" dur="1" fill="hold">
                                          <p:stCondLst>
                                            <p:cond delay="999"/>
                                          </p:stCondLst>
                                        </p:cTn>
                                        <p:tgtEl>
                                          <p:spTgt spid="192"/>
                                        </p:tgtEl>
                                        <p:attrNameLst>
                                          <p:attrName>style.visibility</p:attrName>
                                        </p:attrNameLst>
                                      </p:cBhvr>
                                      <p:to>
                                        <p:strVal val="hidden"/>
                                      </p:to>
                                    </p:set>
                                  </p:childTnLst>
                                </p:cTn>
                              </p:par>
                              <p:par>
                                <p:cTn id="628" presetID="42" presetClass="exit" presetSubtype="0" fill="hold" grpId="1" nodeType="withEffect">
                                  <p:stCondLst>
                                    <p:cond delay="0"/>
                                  </p:stCondLst>
                                  <p:childTnLst>
                                    <p:animEffect transition="out" filter="fade">
                                      <p:cBhvr>
                                        <p:cTn id="629" dur="1000"/>
                                        <p:tgtEl>
                                          <p:spTgt spid="193"/>
                                        </p:tgtEl>
                                      </p:cBhvr>
                                    </p:animEffect>
                                    <p:anim calcmode="lin" valueType="num">
                                      <p:cBhvr>
                                        <p:cTn id="630" dur="1000"/>
                                        <p:tgtEl>
                                          <p:spTgt spid="193"/>
                                        </p:tgtEl>
                                        <p:attrNameLst>
                                          <p:attrName>ppt_x</p:attrName>
                                        </p:attrNameLst>
                                      </p:cBhvr>
                                      <p:tavLst>
                                        <p:tav tm="0">
                                          <p:val>
                                            <p:strVal val="ppt_x"/>
                                          </p:val>
                                        </p:tav>
                                        <p:tav tm="100000">
                                          <p:val>
                                            <p:strVal val="ppt_x"/>
                                          </p:val>
                                        </p:tav>
                                      </p:tavLst>
                                    </p:anim>
                                    <p:anim calcmode="lin" valueType="num">
                                      <p:cBhvr>
                                        <p:cTn id="631" dur="1000"/>
                                        <p:tgtEl>
                                          <p:spTgt spid="193"/>
                                        </p:tgtEl>
                                        <p:attrNameLst>
                                          <p:attrName>ppt_y</p:attrName>
                                        </p:attrNameLst>
                                      </p:cBhvr>
                                      <p:tavLst>
                                        <p:tav tm="0">
                                          <p:val>
                                            <p:strVal val="ppt_y"/>
                                          </p:val>
                                        </p:tav>
                                        <p:tav tm="100000">
                                          <p:val>
                                            <p:strVal val="ppt_y+.1"/>
                                          </p:val>
                                        </p:tav>
                                      </p:tavLst>
                                    </p:anim>
                                    <p:set>
                                      <p:cBhvr>
                                        <p:cTn id="632" dur="1" fill="hold">
                                          <p:stCondLst>
                                            <p:cond delay="999"/>
                                          </p:stCondLst>
                                        </p:cTn>
                                        <p:tgtEl>
                                          <p:spTgt spid="193"/>
                                        </p:tgtEl>
                                        <p:attrNameLst>
                                          <p:attrName>style.visibility</p:attrName>
                                        </p:attrNameLst>
                                      </p:cBhvr>
                                      <p:to>
                                        <p:strVal val="hidden"/>
                                      </p:to>
                                    </p:set>
                                  </p:childTnLst>
                                </p:cTn>
                              </p:par>
                              <p:par>
                                <p:cTn id="633" presetID="42" presetClass="exit" presetSubtype="0" fill="hold" grpId="1" nodeType="withEffect">
                                  <p:stCondLst>
                                    <p:cond delay="0"/>
                                  </p:stCondLst>
                                  <p:childTnLst>
                                    <p:animEffect transition="out" filter="fade">
                                      <p:cBhvr>
                                        <p:cTn id="634" dur="1000"/>
                                        <p:tgtEl>
                                          <p:spTgt spid="194"/>
                                        </p:tgtEl>
                                      </p:cBhvr>
                                    </p:animEffect>
                                    <p:anim calcmode="lin" valueType="num">
                                      <p:cBhvr>
                                        <p:cTn id="635" dur="1000"/>
                                        <p:tgtEl>
                                          <p:spTgt spid="194"/>
                                        </p:tgtEl>
                                        <p:attrNameLst>
                                          <p:attrName>ppt_x</p:attrName>
                                        </p:attrNameLst>
                                      </p:cBhvr>
                                      <p:tavLst>
                                        <p:tav tm="0">
                                          <p:val>
                                            <p:strVal val="ppt_x"/>
                                          </p:val>
                                        </p:tav>
                                        <p:tav tm="100000">
                                          <p:val>
                                            <p:strVal val="ppt_x"/>
                                          </p:val>
                                        </p:tav>
                                      </p:tavLst>
                                    </p:anim>
                                    <p:anim calcmode="lin" valueType="num">
                                      <p:cBhvr>
                                        <p:cTn id="636" dur="1000"/>
                                        <p:tgtEl>
                                          <p:spTgt spid="194"/>
                                        </p:tgtEl>
                                        <p:attrNameLst>
                                          <p:attrName>ppt_y</p:attrName>
                                        </p:attrNameLst>
                                      </p:cBhvr>
                                      <p:tavLst>
                                        <p:tav tm="0">
                                          <p:val>
                                            <p:strVal val="ppt_y"/>
                                          </p:val>
                                        </p:tav>
                                        <p:tav tm="100000">
                                          <p:val>
                                            <p:strVal val="ppt_y+.1"/>
                                          </p:val>
                                        </p:tav>
                                      </p:tavLst>
                                    </p:anim>
                                    <p:set>
                                      <p:cBhvr>
                                        <p:cTn id="637" dur="1" fill="hold">
                                          <p:stCondLst>
                                            <p:cond delay="999"/>
                                          </p:stCondLst>
                                        </p:cTn>
                                        <p:tgtEl>
                                          <p:spTgt spid="194"/>
                                        </p:tgtEl>
                                        <p:attrNameLst>
                                          <p:attrName>style.visibility</p:attrName>
                                        </p:attrNameLst>
                                      </p:cBhvr>
                                      <p:to>
                                        <p:strVal val="hidden"/>
                                      </p:to>
                                    </p:set>
                                  </p:childTnLst>
                                </p:cTn>
                              </p:par>
                              <p:par>
                                <p:cTn id="638" presetID="42" presetClass="exit" presetSubtype="0" fill="hold" grpId="1" nodeType="withEffect">
                                  <p:stCondLst>
                                    <p:cond delay="0"/>
                                  </p:stCondLst>
                                  <p:childTnLst>
                                    <p:animEffect transition="out" filter="fade">
                                      <p:cBhvr>
                                        <p:cTn id="639" dur="1000"/>
                                        <p:tgtEl>
                                          <p:spTgt spid="195"/>
                                        </p:tgtEl>
                                      </p:cBhvr>
                                    </p:animEffect>
                                    <p:anim calcmode="lin" valueType="num">
                                      <p:cBhvr>
                                        <p:cTn id="640" dur="1000"/>
                                        <p:tgtEl>
                                          <p:spTgt spid="195"/>
                                        </p:tgtEl>
                                        <p:attrNameLst>
                                          <p:attrName>ppt_x</p:attrName>
                                        </p:attrNameLst>
                                      </p:cBhvr>
                                      <p:tavLst>
                                        <p:tav tm="0">
                                          <p:val>
                                            <p:strVal val="ppt_x"/>
                                          </p:val>
                                        </p:tav>
                                        <p:tav tm="100000">
                                          <p:val>
                                            <p:strVal val="ppt_x"/>
                                          </p:val>
                                        </p:tav>
                                      </p:tavLst>
                                    </p:anim>
                                    <p:anim calcmode="lin" valueType="num">
                                      <p:cBhvr>
                                        <p:cTn id="641" dur="1000"/>
                                        <p:tgtEl>
                                          <p:spTgt spid="195"/>
                                        </p:tgtEl>
                                        <p:attrNameLst>
                                          <p:attrName>ppt_y</p:attrName>
                                        </p:attrNameLst>
                                      </p:cBhvr>
                                      <p:tavLst>
                                        <p:tav tm="0">
                                          <p:val>
                                            <p:strVal val="ppt_y"/>
                                          </p:val>
                                        </p:tav>
                                        <p:tav tm="100000">
                                          <p:val>
                                            <p:strVal val="ppt_y+.1"/>
                                          </p:val>
                                        </p:tav>
                                      </p:tavLst>
                                    </p:anim>
                                    <p:set>
                                      <p:cBhvr>
                                        <p:cTn id="642" dur="1" fill="hold">
                                          <p:stCondLst>
                                            <p:cond delay="999"/>
                                          </p:stCondLst>
                                        </p:cTn>
                                        <p:tgtEl>
                                          <p:spTgt spid="195"/>
                                        </p:tgtEl>
                                        <p:attrNameLst>
                                          <p:attrName>style.visibility</p:attrName>
                                        </p:attrNameLst>
                                      </p:cBhvr>
                                      <p:to>
                                        <p:strVal val="hidden"/>
                                      </p:to>
                                    </p:set>
                                  </p:childTnLst>
                                </p:cTn>
                              </p:par>
                              <p:par>
                                <p:cTn id="643" presetID="42" presetClass="exit" presetSubtype="0" fill="hold" grpId="1" nodeType="withEffect">
                                  <p:stCondLst>
                                    <p:cond delay="0"/>
                                  </p:stCondLst>
                                  <p:childTnLst>
                                    <p:animEffect transition="out" filter="fade">
                                      <p:cBhvr>
                                        <p:cTn id="644" dur="1000"/>
                                        <p:tgtEl>
                                          <p:spTgt spid="196"/>
                                        </p:tgtEl>
                                      </p:cBhvr>
                                    </p:animEffect>
                                    <p:anim calcmode="lin" valueType="num">
                                      <p:cBhvr>
                                        <p:cTn id="645" dur="1000"/>
                                        <p:tgtEl>
                                          <p:spTgt spid="196"/>
                                        </p:tgtEl>
                                        <p:attrNameLst>
                                          <p:attrName>ppt_x</p:attrName>
                                        </p:attrNameLst>
                                      </p:cBhvr>
                                      <p:tavLst>
                                        <p:tav tm="0">
                                          <p:val>
                                            <p:strVal val="ppt_x"/>
                                          </p:val>
                                        </p:tav>
                                        <p:tav tm="100000">
                                          <p:val>
                                            <p:strVal val="ppt_x"/>
                                          </p:val>
                                        </p:tav>
                                      </p:tavLst>
                                    </p:anim>
                                    <p:anim calcmode="lin" valueType="num">
                                      <p:cBhvr>
                                        <p:cTn id="646" dur="1000"/>
                                        <p:tgtEl>
                                          <p:spTgt spid="196"/>
                                        </p:tgtEl>
                                        <p:attrNameLst>
                                          <p:attrName>ppt_y</p:attrName>
                                        </p:attrNameLst>
                                      </p:cBhvr>
                                      <p:tavLst>
                                        <p:tav tm="0">
                                          <p:val>
                                            <p:strVal val="ppt_y"/>
                                          </p:val>
                                        </p:tav>
                                        <p:tav tm="100000">
                                          <p:val>
                                            <p:strVal val="ppt_y+.1"/>
                                          </p:val>
                                        </p:tav>
                                      </p:tavLst>
                                    </p:anim>
                                    <p:set>
                                      <p:cBhvr>
                                        <p:cTn id="647" dur="1" fill="hold">
                                          <p:stCondLst>
                                            <p:cond delay="999"/>
                                          </p:stCondLst>
                                        </p:cTn>
                                        <p:tgtEl>
                                          <p:spTgt spid="196"/>
                                        </p:tgtEl>
                                        <p:attrNameLst>
                                          <p:attrName>style.visibility</p:attrName>
                                        </p:attrNameLst>
                                      </p:cBhvr>
                                      <p:to>
                                        <p:strVal val="hidden"/>
                                      </p:to>
                                    </p:set>
                                  </p:childTnLst>
                                </p:cTn>
                              </p:par>
                              <p:par>
                                <p:cTn id="648" presetID="42" presetClass="exit" presetSubtype="0" fill="hold" grpId="1" nodeType="withEffect">
                                  <p:stCondLst>
                                    <p:cond delay="0"/>
                                  </p:stCondLst>
                                  <p:childTnLst>
                                    <p:animEffect transition="out" filter="fade">
                                      <p:cBhvr>
                                        <p:cTn id="649" dur="1000"/>
                                        <p:tgtEl>
                                          <p:spTgt spid="197"/>
                                        </p:tgtEl>
                                      </p:cBhvr>
                                    </p:animEffect>
                                    <p:anim calcmode="lin" valueType="num">
                                      <p:cBhvr>
                                        <p:cTn id="650" dur="1000"/>
                                        <p:tgtEl>
                                          <p:spTgt spid="197"/>
                                        </p:tgtEl>
                                        <p:attrNameLst>
                                          <p:attrName>ppt_x</p:attrName>
                                        </p:attrNameLst>
                                      </p:cBhvr>
                                      <p:tavLst>
                                        <p:tav tm="0">
                                          <p:val>
                                            <p:strVal val="ppt_x"/>
                                          </p:val>
                                        </p:tav>
                                        <p:tav tm="100000">
                                          <p:val>
                                            <p:strVal val="ppt_x"/>
                                          </p:val>
                                        </p:tav>
                                      </p:tavLst>
                                    </p:anim>
                                    <p:anim calcmode="lin" valueType="num">
                                      <p:cBhvr>
                                        <p:cTn id="651" dur="1000"/>
                                        <p:tgtEl>
                                          <p:spTgt spid="197"/>
                                        </p:tgtEl>
                                        <p:attrNameLst>
                                          <p:attrName>ppt_y</p:attrName>
                                        </p:attrNameLst>
                                      </p:cBhvr>
                                      <p:tavLst>
                                        <p:tav tm="0">
                                          <p:val>
                                            <p:strVal val="ppt_y"/>
                                          </p:val>
                                        </p:tav>
                                        <p:tav tm="100000">
                                          <p:val>
                                            <p:strVal val="ppt_y+.1"/>
                                          </p:val>
                                        </p:tav>
                                      </p:tavLst>
                                    </p:anim>
                                    <p:set>
                                      <p:cBhvr>
                                        <p:cTn id="652" dur="1" fill="hold">
                                          <p:stCondLst>
                                            <p:cond delay="999"/>
                                          </p:stCondLst>
                                        </p:cTn>
                                        <p:tgtEl>
                                          <p:spTgt spid="197"/>
                                        </p:tgtEl>
                                        <p:attrNameLst>
                                          <p:attrName>style.visibility</p:attrName>
                                        </p:attrNameLst>
                                      </p:cBhvr>
                                      <p:to>
                                        <p:strVal val="hidden"/>
                                      </p:to>
                                    </p:set>
                                  </p:childTnLst>
                                </p:cTn>
                              </p:par>
                              <p:par>
                                <p:cTn id="653" presetID="42" presetClass="exit" presetSubtype="0" fill="hold" grpId="1" nodeType="withEffect">
                                  <p:stCondLst>
                                    <p:cond delay="0"/>
                                  </p:stCondLst>
                                  <p:childTnLst>
                                    <p:animEffect transition="out" filter="fade">
                                      <p:cBhvr>
                                        <p:cTn id="654" dur="1000"/>
                                        <p:tgtEl>
                                          <p:spTgt spid="198"/>
                                        </p:tgtEl>
                                      </p:cBhvr>
                                    </p:animEffect>
                                    <p:anim calcmode="lin" valueType="num">
                                      <p:cBhvr>
                                        <p:cTn id="655" dur="1000"/>
                                        <p:tgtEl>
                                          <p:spTgt spid="198"/>
                                        </p:tgtEl>
                                        <p:attrNameLst>
                                          <p:attrName>ppt_x</p:attrName>
                                        </p:attrNameLst>
                                      </p:cBhvr>
                                      <p:tavLst>
                                        <p:tav tm="0">
                                          <p:val>
                                            <p:strVal val="ppt_x"/>
                                          </p:val>
                                        </p:tav>
                                        <p:tav tm="100000">
                                          <p:val>
                                            <p:strVal val="ppt_x"/>
                                          </p:val>
                                        </p:tav>
                                      </p:tavLst>
                                    </p:anim>
                                    <p:anim calcmode="lin" valueType="num">
                                      <p:cBhvr>
                                        <p:cTn id="656" dur="1000"/>
                                        <p:tgtEl>
                                          <p:spTgt spid="198"/>
                                        </p:tgtEl>
                                        <p:attrNameLst>
                                          <p:attrName>ppt_y</p:attrName>
                                        </p:attrNameLst>
                                      </p:cBhvr>
                                      <p:tavLst>
                                        <p:tav tm="0">
                                          <p:val>
                                            <p:strVal val="ppt_y"/>
                                          </p:val>
                                        </p:tav>
                                        <p:tav tm="100000">
                                          <p:val>
                                            <p:strVal val="ppt_y+.1"/>
                                          </p:val>
                                        </p:tav>
                                      </p:tavLst>
                                    </p:anim>
                                    <p:set>
                                      <p:cBhvr>
                                        <p:cTn id="657" dur="1" fill="hold">
                                          <p:stCondLst>
                                            <p:cond delay="999"/>
                                          </p:stCondLst>
                                        </p:cTn>
                                        <p:tgtEl>
                                          <p:spTgt spid="198"/>
                                        </p:tgtEl>
                                        <p:attrNameLst>
                                          <p:attrName>style.visibility</p:attrName>
                                        </p:attrNameLst>
                                      </p:cBhvr>
                                      <p:to>
                                        <p:strVal val="hidden"/>
                                      </p:to>
                                    </p:set>
                                  </p:childTnLst>
                                </p:cTn>
                              </p:par>
                              <p:par>
                                <p:cTn id="658" presetID="42" presetClass="exit" presetSubtype="0" fill="hold" grpId="1" nodeType="withEffect">
                                  <p:stCondLst>
                                    <p:cond delay="0"/>
                                  </p:stCondLst>
                                  <p:childTnLst>
                                    <p:animEffect transition="out" filter="fade">
                                      <p:cBhvr>
                                        <p:cTn id="659" dur="1000"/>
                                        <p:tgtEl>
                                          <p:spTgt spid="200"/>
                                        </p:tgtEl>
                                      </p:cBhvr>
                                    </p:animEffect>
                                    <p:anim calcmode="lin" valueType="num">
                                      <p:cBhvr>
                                        <p:cTn id="660" dur="1000"/>
                                        <p:tgtEl>
                                          <p:spTgt spid="200"/>
                                        </p:tgtEl>
                                        <p:attrNameLst>
                                          <p:attrName>ppt_x</p:attrName>
                                        </p:attrNameLst>
                                      </p:cBhvr>
                                      <p:tavLst>
                                        <p:tav tm="0">
                                          <p:val>
                                            <p:strVal val="ppt_x"/>
                                          </p:val>
                                        </p:tav>
                                        <p:tav tm="100000">
                                          <p:val>
                                            <p:strVal val="ppt_x"/>
                                          </p:val>
                                        </p:tav>
                                      </p:tavLst>
                                    </p:anim>
                                    <p:anim calcmode="lin" valueType="num">
                                      <p:cBhvr>
                                        <p:cTn id="661" dur="1000"/>
                                        <p:tgtEl>
                                          <p:spTgt spid="200"/>
                                        </p:tgtEl>
                                        <p:attrNameLst>
                                          <p:attrName>ppt_y</p:attrName>
                                        </p:attrNameLst>
                                      </p:cBhvr>
                                      <p:tavLst>
                                        <p:tav tm="0">
                                          <p:val>
                                            <p:strVal val="ppt_y"/>
                                          </p:val>
                                        </p:tav>
                                        <p:tav tm="100000">
                                          <p:val>
                                            <p:strVal val="ppt_y+.1"/>
                                          </p:val>
                                        </p:tav>
                                      </p:tavLst>
                                    </p:anim>
                                    <p:set>
                                      <p:cBhvr>
                                        <p:cTn id="662" dur="1" fill="hold">
                                          <p:stCondLst>
                                            <p:cond delay="999"/>
                                          </p:stCondLst>
                                        </p:cTn>
                                        <p:tgtEl>
                                          <p:spTgt spid="200"/>
                                        </p:tgtEl>
                                        <p:attrNameLst>
                                          <p:attrName>style.visibility</p:attrName>
                                        </p:attrNameLst>
                                      </p:cBhvr>
                                      <p:to>
                                        <p:strVal val="hidden"/>
                                      </p:to>
                                    </p:set>
                                  </p:childTnLst>
                                </p:cTn>
                              </p:par>
                              <p:par>
                                <p:cTn id="663" presetID="42" presetClass="exit" presetSubtype="0" fill="hold" grpId="1" nodeType="withEffect">
                                  <p:stCondLst>
                                    <p:cond delay="0"/>
                                  </p:stCondLst>
                                  <p:childTnLst>
                                    <p:animEffect transition="out" filter="fade">
                                      <p:cBhvr>
                                        <p:cTn id="664" dur="1000"/>
                                        <p:tgtEl>
                                          <p:spTgt spid="201"/>
                                        </p:tgtEl>
                                      </p:cBhvr>
                                    </p:animEffect>
                                    <p:anim calcmode="lin" valueType="num">
                                      <p:cBhvr>
                                        <p:cTn id="665" dur="1000"/>
                                        <p:tgtEl>
                                          <p:spTgt spid="201"/>
                                        </p:tgtEl>
                                        <p:attrNameLst>
                                          <p:attrName>ppt_x</p:attrName>
                                        </p:attrNameLst>
                                      </p:cBhvr>
                                      <p:tavLst>
                                        <p:tav tm="0">
                                          <p:val>
                                            <p:strVal val="ppt_x"/>
                                          </p:val>
                                        </p:tav>
                                        <p:tav tm="100000">
                                          <p:val>
                                            <p:strVal val="ppt_x"/>
                                          </p:val>
                                        </p:tav>
                                      </p:tavLst>
                                    </p:anim>
                                    <p:anim calcmode="lin" valueType="num">
                                      <p:cBhvr>
                                        <p:cTn id="666" dur="1000"/>
                                        <p:tgtEl>
                                          <p:spTgt spid="201"/>
                                        </p:tgtEl>
                                        <p:attrNameLst>
                                          <p:attrName>ppt_y</p:attrName>
                                        </p:attrNameLst>
                                      </p:cBhvr>
                                      <p:tavLst>
                                        <p:tav tm="0">
                                          <p:val>
                                            <p:strVal val="ppt_y"/>
                                          </p:val>
                                        </p:tav>
                                        <p:tav tm="100000">
                                          <p:val>
                                            <p:strVal val="ppt_y+.1"/>
                                          </p:val>
                                        </p:tav>
                                      </p:tavLst>
                                    </p:anim>
                                    <p:set>
                                      <p:cBhvr>
                                        <p:cTn id="667" dur="1" fill="hold">
                                          <p:stCondLst>
                                            <p:cond delay="999"/>
                                          </p:stCondLst>
                                        </p:cTn>
                                        <p:tgtEl>
                                          <p:spTgt spid="201"/>
                                        </p:tgtEl>
                                        <p:attrNameLst>
                                          <p:attrName>style.visibility</p:attrName>
                                        </p:attrNameLst>
                                      </p:cBhvr>
                                      <p:to>
                                        <p:strVal val="hidden"/>
                                      </p:to>
                                    </p:set>
                                  </p:childTnLst>
                                </p:cTn>
                              </p:par>
                              <p:par>
                                <p:cTn id="668" presetID="42" presetClass="exit" presetSubtype="0" fill="hold" grpId="2" nodeType="withEffect">
                                  <p:stCondLst>
                                    <p:cond delay="0"/>
                                  </p:stCondLst>
                                  <p:childTnLst>
                                    <p:animEffect transition="out" filter="fade">
                                      <p:cBhvr>
                                        <p:cTn id="669" dur="1000"/>
                                        <p:tgtEl>
                                          <p:spTgt spid="209"/>
                                        </p:tgtEl>
                                      </p:cBhvr>
                                    </p:animEffect>
                                    <p:anim calcmode="lin" valueType="num">
                                      <p:cBhvr>
                                        <p:cTn id="670" dur="1000"/>
                                        <p:tgtEl>
                                          <p:spTgt spid="209"/>
                                        </p:tgtEl>
                                        <p:attrNameLst>
                                          <p:attrName>ppt_x</p:attrName>
                                        </p:attrNameLst>
                                      </p:cBhvr>
                                      <p:tavLst>
                                        <p:tav tm="0">
                                          <p:val>
                                            <p:strVal val="ppt_x"/>
                                          </p:val>
                                        </p:tav>
                                        <p:tav tm="100000">
                                          <p:val>
                                            <p:strVal val="ppt_x"/>
                                          </p:val>
                                        </p:tav>
                                      </p:tavLst>
                                    </p:anim>
                                    <p:anim calcmode="lin" valueType="num">
                                      <p:cBhvr>
                                        <p:cTn id="671" dur="1000"/>
                                        <p:tgtEl>
                                          <p:spTgt spid="209"/>
                                        </p:tgtEl>
                                        <p:attrNameLst>
                                          <p:attrName>ppt_y</p:attrName>
                                        </p:attrNameLst>
                                      </p:cBhvr>
                                      <p:tavLst>
                                        <p:tav tm="0">
                                          <p:val>
                                            <p:strVal val="ppt_y"/>
                                          </p:val>
                                        </p:tav>
                                        <p:tav tm="100000">
                                          <p:val>
                                            <p:strVal val="ppt_y+.1"/>
                                          </p:val>
                                        </p:tav>
                                      </p:tavLst>
                                    </p:anim>
                                    <p:set>
                                      <p:cBhvr>
                                        <p:cTn id="672" dur="1" fill="hold">
                                          <p:stCondLst>
                                            <p:cond delay="999"/>
                                          </p:stCondLst>
                                        </p:cTn>
                                        <p:tgtEl>
                                          <p:spTgt spid="209"/>
                                        </p:tgtEl>
                                        <p:attrNameLst>
                                          <p:attrName>style.visibility</p:attrName>
                                        </p:attrNameLst>
                                      </p:cBhvr>
                                      <p:to>
                                        <p:strVal val="hidden"/>
                                      </p:to>
                                    </p:set>
                                  </p:childTnLst>
                                </p:cTn>
                              </p:par>
                              <p:par>
                                <p:cTn id="673" presetID="53" presetClass="entr" presetSubtype="16" fill="hold" grpId="0" nodeType="withEffect">
                                  <p:stCondLst>
                                    <p:cond delay="0"/>
                                  </p:stCondLst>
                                  <p:childTnLst>
                                    <p:set>
                                      <p:cBhvr>
                                        <p:cTn id="674" dur="1" fill="hold">
                                          <p:stCondLst>
                                            <p:cond delay="0"/>
                                          </p:stCondLst>
                                        </p:cTn>
                                        <p:tgtEl>
                                          <p:spTgt spid="221"/>
                                        </p:tgtEl>
                                        <p:attrNameLst>
                                          <p:attrName>style.visibility</p:attrName>
                                        </p:attrNameLst>
                                      </p:cBhvr>
                                      <p:to>
                                        <p:strVal val="visible"/>
                                      </p:to>
                                    </p:set>
                                    <p:anim calcmode="lin" valueType="num">
                                      <p:cBhvr>
                                        <p:cTn id="675" dur="500" fill="hold"/>
                                        <p:tgtEl>
                                          <p:spTgt spid="221"/>
                                        </p:tgtEl>
                                        <p:attrNameLst>
                                          <p:attrName>ppt_w</p:attrName>
                                        </p:attrNameLst>
                                      </p:cBhvr>
                                      <p:tavLst>
                                        <p:tav tm="0">
                                          <p:val>
                                            <p:fltVal val="0"/>
                                          </p:val>
                                        </p:tav>
                                        <p:tav tm="100000">
                                          <p:val>
                                            <p:strVal val="#ppt_w"/>
                                          </p:val>
                                        </p:tav>
                                      </p:tavLst>
                                    </p:anim>
                                    <p:anim calcmode="lin" valueType="num">
                                      <p:cBhvr>
                                        <p:cTn id="676" dur="500" fill="hold"/>
                                        <p:tgtEl>
                                          <p:spTgt spid="221"/>
                                        </p:tgtEl>
                                        <p:attrNameLst>
                                          <p:attrName>ppt_h</p:attrName>
                                        </p:attrNameLst>
                                      </p:cBhvr>
                                      <p:tavLst>
                                        <p:tav tm="0">
                                          <p:val>
                                            <p:fltVal val="0"/>
                                          </p:val>
                                        </p:tav>
                                        <p:tav tm="100000">
                                          <p:val>
                                            <p:strVal val="#ppt_h"/>
                                          </p:val>
                                        </p:tav>
                                      </p:tavLst>
                                    </p:anim>
                                    <p:animEffect transition="in" filter="fade">
                                      <p:cBhvr>
                                        <p:cTn id="677" dur="500"/>
                                        <p:tgtEl>
                                          <p:spTgt spid="221"/>
                                        </p:tgtEl>
                                      </p:cBhvr>
                                    </p:animEffect>
                                  </p:childTnLst>
                                </p:cTn>
                              </p:par>
                              <p:par>
                                <p:cTn id="678" presetID="53" presetClass="entr" presetSubtype="16" fill="hold" grpId="0" nodeType="withEffect">
                                  <p:stCondLst>
                                    <p:cond delay="0"/>
                                  </p:stCondLst>
                                  <p:childTnLst>
                                    <p:set>
                                      <p:cBhvr>
                                        <p:cTn id="679" dur="1" fill="hold">
                                          <p:stCondLst>
                                            <p:cond delay="0"/>
                                          </p:stCondLst>
                                        </p:cTn>
                                        <p:tgtEl>
                                          <p:spTgt spid="222"/>
                                        </p:tgtEl>
                                        <p:attrNameLst>
                                          <p:attrName>style.visibility</p:attrName>
                                        </p:attrNameLst>
                                      </p:cBhvr>
                                      <p:to>
                                        <p:strVal val="visible"/>
                                      </p:to>
                                    </p:set>
                                    <p:anim calcmode="lin" valueType="num">
                                      <p:cBhvr>
                                        <p:cTn id="680" dur="500" fill="hold"/>
                                        <p:tgtEl>
                                          <p:spTgt spid="222"/>
                                        </p:tgtEl>
                                        <p:attrNameLst>
                                          <p:attrName>ppt_w</p:attrName>
                                        </p:attrNameLst>
                                      </p:cBhvr>
                                      <p:tavLst>
                                        <p:tav tm="0">
                                          <p:val>
                                            <p:fltVal val="0"/>
                                          </p:val>
                                        </p:tav>
                                        <p:tav tm="100000">
                                          <p:val>
                                            <p:strVal val="#ppt_w"/>
                                          </p:val>
                                        </p:tav>
                                      </p:tavLst>
                                    </p:anim>
                                    <p:anim calcmode="lin" valueType="num">
                                      <p:cBhvr>
                                        <p:cTn id="681" dur="500" fill="hold"/>
                                        <p:tgtEl>
                                          <p:spTgt spid="222"/>
                                        </p:tgtEl>
                                        <p:attrNameLst>
                                          <p:attrName>ppt_h</p:attrName>
                                        </p:attrNameLst>
                                      </p:cBhvr>
                                      <p:tavLst>
                                        <p:tav tm="0">
                                          <p:val>
                                            <p:fltVal val="0"/>
                                          </p:val>
                                        </p:tav>
                                        <p:tav tm="100000">
                                          <p:val>
                                            <p:strVal val="#ppt_h"/>
                                          </p:val>
                                        </p:tav>
                                      </p:tavLst>
                                    </p:anim>
                                    <p:animEffect transition="in" filter="fade">
                                      <p:cBhvr>
                                        <p:cTn id="682" dur="500"/>
                                        <p:tgtEl>
                                          <p:spTgt spid="222"/>
                                        </p:tgtEl>
                                      </p:cBhvr>
                                    </p:animEffect>
                                  </p:childTnLst>
                                </p:cTn>
                              </p:par>
                              <p:par>
                                <p:cTn id="683" presetID="53" presetClass="entr" presetSubtype="16" fill="hold" grpId="0" nodeType="withEffect">
                                  <p:stCondLst>
                                    <p:cond delay="0"/>
                                  </p:stCondLst>
                                  <p:childTnLst>
                                    <p:set>
                                      <p:cBhvr>
                                        <p:cTn id="684" dur="1" fill="hold">
                                          <p:stCondLst>
                                            <p:cond delay="0"/>
                                          </p:stCondLst>
                                        </p:cTn>
                                        <p:tgtEl>
                                          <p:spTgt spid="223"/>
                                        </p:tgtEl>
                                        <p:attrNameLst>
                                          <p:attrName>style.visibility</p:attrName>
                                        </p:attrNameLst>
                                      </p:cBhvr>
                                      <p:to>
                                        <p:strVal val="visible"/>
                                      </p:to>
                                    </p:set>
                                    <p:anim calcmode="lin" valueType="num">
                                      <p:cBhvr>
                                        <p:cTn id="685" dur="500" fill="hold"/>
                                        <p:tgtEl>
                                          <p:spTgt spid="223"/>
                                        </p:tgtEl>
                                        <p:attrNameLst>
                                          <p:attrName>ppt_w</p:attrName>
                                        </p:attrNameLst>
                                      </p:cBhvr>
                                      <p:tavLst>
                                        <p:tav tm="0">
                                          <p:val>
                                            <p:fltVal val="0"/>
                                          </p:val>
                                        </p:tav>
                                        <p:tav tm="100000">
                                          <p:val>
                                            <p:strVal val="#ppt_w"/>
                                          </p:val>
                                        </p:tav>
                                      </p:tavLst>
                                    </p:anim>
                                    <p:anim calcmode="lin" valueType="num">
                                      <p:cBhvr>
                                        <p:cTn id="686" dur="500" fill="hold"/>
                                        <p:tgtEl>
                                          <p:spTgt spid="223"/>
                                        </p:tgtEl>
                                        <p:attrNameLst>
                                          <p:attrName>ppt_h</p:attrName>
                                        </p:attrNameLst>
                                      </p:cBhvr>
                                      <p:tavLst>
                                        <p:tav tm="0">
                                          <p:val>
                                            <p:fltVal val="0"/>
                                          </p:val>
                                        </p:tav>
                                        <p:tav tm="100000">
                                          <p:val>
                                            <p:strVal val="#ppt_h"/>
                                          </p:val>
                                        </p:tav>
                                      </p:tavLst>
                                    </p:anim>
                                    <p:animEffect transition="in" filter="fade">
                                      <p:cBhvr>
                                        <p:cTn id="687" dur="500"/>
                                        <p:tgtEl>
                                          <p:spTgt spid="223"/>
                                        </p:tgtEl>
                                      </p:cBhvr>
                                    </p:animEffect>
                                  </p:childTnLst>
                                </p:cTn>
                              </p:par>
                              <p:par>
                                <p:cTn id="688" presetID="53" presetClass="entr" presetSubtype="16" fill="hold" grpId="0" nodeType="withEffect">
                                  <p:stCondLst>
                                    <p:cond delay="0"/>
                                  </p:stCondLst>
                                  <p:childTnLst>
                                    <p:set>
                                      <p:cBhvr>
                                        <p:cTn id="689" dur="1" fill="hold">
                                          <p:stCondLst>
                                            <p:cond delay="0"/>
                                          </p:stCondLst>
                                        </p:cTn>
                                        <p:tgtEl>
                                          <p:spTgt spid="224"/>
                                        </p:tgtEl>
                                        <p:attrNameLst>
                                          <p:attrName>style.visibility</p:attrName>
                                        </p:attrNameLst>
                                      </p:cBhvr>
                                      <p:to>
                                        <p:strVal val="visible"/>
                                      </p:to>
                                    </p:set>
                                    <p:anim calcmode="lin" valueType="num">
                                      <p:cBhvr>
                                        <p:cTn id="690" dur="500" fill="hold"/>
                                        <p:tgtEl>
                                          <p:spTgt spid="224"/>
                                        </p:tgtEl>
                                        <p:attrNameLst>
                                          <p:attrName>ppt_w</p:attrName>
                                        </p:attrNameLst>
                                      </p:cBhvr>
                                      <p:tavLst>
                                        <p:tav tm="0">
                                          <p:val>
                                            <p:fltVal val="0"/>
                                          </p:val>
                                        </p:tav>
                                        <p:tav tm="100000">
                                          <p:val>
                                            <p:strVal val="#ppt_w"/>
                                          </p:val>
                                        </p:tav>
                                      </p:tavLst>
                                    </p:anim>
                                    <p:anim calcmode="lin" valueType="num">
                                      <p:cBhvr>
                                        <p:cTn id="691" dur="500" fill="hold"/>
                                        <p:tgtEl>
                                          <p:spTgt spid="224"/>
                                        </p:tgtEl>
                                        <p:attrNameLst>
                                          <p:attrName>ppt_h</p:attrName>
                                        </p:attrNameLst>
                                      </p:cBhvr>
                                      <p:tavLst>
                                        <p:tav tm="0">
                                          <p:val>
                                            <p:fltVal val="0"/>
                                          </p:val>
                                        </p:tav>
                                        <p:tav tm="100000">
                                          <p:val>
                                            <p:strVal val="#ppt_h"/>
                                          </p:val>
                                        </p:tav>
                                      </p:tavLst>
                                    </p:anim>
                                    <p:animEffect transition="in" filter="fade">
                                      <p:cBhvr>
                                        <p:cTn id="692" dur="500"/>
                                        <p:tgtEl>
                                          <p:spTgt spid="224"/>
                                        </p:tgtEl>
                                      </p:cBhvr>
                                    </p:animEffect>
                                  </p:childTnLst>
                                </p:cTn>
                              </p:par>
                              <p:par>
                                <p:cTn id="693" presetID="53" presetClass="entr" presetSubtype="16" fill="hold" grpId="0" nodeType="withEffect">
                                  <p:stCondLst>
                                    <p:cond delay="0"/>
                                  </p:stCondLst>
                                  <p:childTnLst>
                                    <p:set>
                                      <p:cBhvr>
                                        <p:cTn id="694" dur="1" fill="hold">
                                          <p:stCondLst>
                                            <p:cond delay="0"/>
                                          </p:stCondLst>
                                        </p:cTn>
                                        <p:tgtEl>
                                          <p:spTgt spid="225"/>
                                        </p:tgtEl>
                                        <p:attrNameLst>
                                          <p:attrName>style.visibility</p:attrName>
                                        </p:attrNameLst>
                                      </p:cBhvr>
                                      <p:to>
                                        <p:strVal val="visible"/>
                                      </p:to>
                                    </p:set>
                                    <p:anim calcmode="lin" valueType="num">
                                      <p:cBhvr>
                                        <p:cTn id="695" dur="500" fill="hold"/>
                                        <p:tgtEl>
                                          <p:spTgt spid="225"/>
                                        </p:tgtEl>
                                        <p:attrNameLst>
                                          <p:attrName>ppt_w</p:attrName>
                                        </p:attrNameLst>
                                      </p:cBhvr>
                                      <p:tavLst>
                                        <p:tav tm="0">
                                          <p:val>
                                            <p:fltVal val="0"/>
                                          </p:val>
                                        </p:tav>
                                        <p:tav tm="100000">
                                          <p:val>
                                            <p:strVal val="#ppt_w"/>
                                          </p:val>
                                        </p:tav>
                                      </p:tavLst>
                                    </p:anim>
                                    <p:anim calcmode="lin" valueType="num">
                                      <p:cBhvr>
                                        <p:cTn id="696" dur="500" fill="hold"/>
                                        <p:tgtEl>
                                          <p:spTgt spid="225"/>
                                        </p:tgtEl>
                                        <p:attrNameLst>
                                          <p:attrName>ppt_h</p:attrName>
                                        </p:attrNameLst>
                                      </p:cBhvr>
                                      <p:tavLst>
                                        <p:tav tm="0">
                                          <p:val>
                                            <p:fltVal val="0"/>
                                          </p:val>
                                        </p:tav>
                                        <p:tav tm="100000">
                                          <p:val>
                                            <p:strVal val="#ppt_h"/>
                                          </p:val>
                                        </p:tav>
                                      </p:tavLst>
                                    </p:anim>
                                    <p:animEffect transition="in" filter="fade">
                                      <p:cBhvr>
                                        <p:cTn id="697" dur="500"/>
                                        <p:tgtEl>
                                          <p:spTgt spid="225"/>
                                        </p:tgtEl>
                                      </p:cBhvr>
                                    </p:animEffect>
                                  </p:childTnLst>
                                </p:cTn>
                              </p:par>
                              <p:par>
                                <p:cTn id="698" presetID="53" presetClass="entr" presetSubtype="16" fill="hold" grpId="0" nodeType="withEffect">
                                  <p:stCondLst>
                                    <p:cond delay="0"/>
                                  </p:stCondLst>
                                  <p:childTnLst>
                                    <p:set>
                                      <p:cBhvr>
                                        <p:cTn id="699" dur="1" fill="hold">
                                          <p:stCondLst>
                                            <p:cond delay="0"/>
                                          </p:stCondLst>
                                        </p:cTn>
                                        <p:tgtEl>
                                          <p:spTgt spid="226"/>
                                        </p:tgtEl>
                                        <p:attrNameLst>
                                          <p:attrName>style.visibility</p:attrName>
                                        </p:attrNameLst>
                                      </p:cBhvr>
                                      <p:to>
                                        <p:strVal val="visible"/>
                                      </p:to>
                                    </p:set>
                                    <p:anim calcmode="lin" valueType="num">
                                      <p:cBhvr>
                                        <p:cTn id="700" dur="500" fill="hold"/>
                                        <p:tgtEl>
                                          <p:spTgt spid="226"/>
                                        </p:tgtEl>
                                        <p:attrNameLst>
                                          <p:attrName>ppt_w</p:attrName>
                                        </p:attrNameLst>
                                      </p:cBhvr>
                                      <p:tavLst>
                                        <p:tav tm="0">
                                          <p:val>
                                            <p:fltVal val="0"/>
                                          </p:val>
                                        </p:tav>
                                        <p:tav tm="100000">
                                          <p:val>
                                            <p:strVal val="#ppt_w"/>
                                          </p:val>
                                        </p:tav>
                                      </p:tavLst>
                                    </p:anim>
                                    <p:anim calcmode="lin" valueType="num">
                                      <p:cBhvr>
                                        <p:cTn id="701" dur="500" fill="hold"/>
                                        <p:tgtEl>
                                          <p:spTgt spid="226"/>
                                        </p:tgtEl>
                                        <p:attrNameLst>
                                          <p:attrName>ppt_h</p:attrName>
                                        </p:attrNameLst>
                                      </p:cBhvr>
                                      <p:tavLst>
                                        <p:tav tm="0">
                                          <p:val>
                                            <p:fltVal val="0"/>
                                          </p:val>
                                        </p:tav>
                                        <p:tav tm="100000">
                                          <p:val>
                                            <p:strVal val="#ppt_h"/>
                                          </p:val>
                                        </p:tav>
                                      </p:tavLst>
                                    </p:anim>
                                    <p:animEffect transition="in" filter="fade">
                                      <p:cBhvr>
                                        <p:cTn id="702" dur="500"/>
                                        <p:tgtEl>
                                          <p:spTgt spid="226"/>
                                        </p:tgtEl>
                                      </p:cBhvr>
                                    </p:animEffect>
                                  </p:childTnLst>
                                </p:cTn>
                              </p:par>
                              <p:par>
                                <p:cTn id="703" presetID="53" presetClass="entr" presetSubtype="16" fill="hold" grpId="0" nodeType="withEffect">
                                  <p:stCondLst>
                                    <p:cond delay="0"/>
                                  </p:stCondLst>
                                  <p:childTnLst>
                                    <p:set>
                                      <p:cBhvr>
                                        <p:cTn id="704" dur="1" fill="hold">
                                          <p:stCondLst>
                                            <p:cond delay="0"/>
                                          </p:stCondLst>
                                        </p:cTn>
                                        <p:tgtEl>
                                          <p:spTgt spid="227"/>
                                        </p:tgtEl>
                                        <p:attrNameLst>
                                          <p:attrName>style.visibility</p:attrName>
                                        </p:attrNameLst>
                                      </p:cBhvr>
                                      <p:to>
                                        <p:strVal val="visible"/>
                                      </p:to>
                                    </p:set>
                                    <p:anim calcmode="lin" valueType="num">
                                      <p:cBhvr>
                                        <p:cTn id="705" dur="500" fill="hold"/>
                                        <p:tgtEl>
                                          <p:spTgt spid="227"/>
                                        </p:tgtEl>
                                        <p:attrNameLst>
                                          <p:attrName>ppt_w</p:attrName>
                                        </p:attrNameLst>
                                      </p:cBhvr>
                                      <p:tavLst>
                                        <p:tav tm="0">
                                          <p:val>
                                            <p:fltVal val="0"/>
                                          </p:val>
                                        </p:tav>
                                        <p:tav tm="100000">
                                          <p:val>
                                            <p:strVal val="#ppt_w"/>
                                          </p:val>
                                        </p:tav>
                                      </p:tavLst>
                                    </p:anim>
                                    <p:anim calcmode="lin" valueType="num">
                                      <p:cBhvr>
                                        <p:cTn id="706" dur="500" fill="hold"/>
                                        <p:tgtEl>
                                          <p:spTgt spid="227"/>
                                        </p:tgtEl>
                                        <p:attrNameLst>
                                          <p:attrName>ppt_h</p:attrName>
                                        </p:attrNameLst>
                                      </p:cBhvr>
                                      <p:tavLst>
                                        <p:tav tm="0">
                                          <p:val>
                                            <p:fltVal val="0"/>
                                          </p:val>
                                        </p:tav>
                                        <p:tav tm="100000">
                                          <p:val>
                                            <p:strVal val="#ppt_h"/>
                                          </p:val>
                                        </p:tav>
                                      </p:tavLst>
                                    </p:anim>
                                    <p:animEffect transition="in" filter="fade">
                                      <p:cBhvr>
                                        <p:cTn id="707" dur="500"/>
                                        <p:tgtEl>
                                          <p:spTgt spid="227"/>
                                        </p:tgtEl>
                                      </p:cBhvr>
                                    </p:animEffect>
                                  </p:childTnLst>
                                </p:cTn>
                              </p:par>
                              <p:par>
                                <p:cTn id="708" presetID="53" presetClass="entr" presetSubtype="16" fill="hold" grpId="0" nodeType="withEffect">
                                  <p:stCondLst>
                                    <p:cond delay="0"/>
                                  </p:stCondLst>
                                  <p:childTnLst>
                                    <p:set>
                                      <p:cBhvr>
                                        <p:cTn id="709" dur="1" fill="hold">
                                          <p:stCondLst>
                                            <p:cond delay="0"/>
                                          </p:stCondLst>
                                        </p:cTn>
                                        <p:tgtEl>
                                          <p:spTgt spid="228"/>
                                        </p:tgtEl>
                                        <p:attrNameLst>
                                          <p:attrName>style.visibility</p:attrName>
                                        </p:attrNameLst>
                                      </p:cBhvr>
                                      <p:to>
                                        <p:strVal val="visible"/>
                                      </p:to>
                                    </p:set>
                                    <p:anim calcmode="lin" valueType="num">
                                      <p:cBhvr>
                                        <p:cTn id="710" dur="500" fill="hold"/>
                                        <p:tgtEl>
                                          <p:spTgt spid="228"/>
                                        </p:tgtEl>
                                        <p:attrNameLst>
                                          <p:attrName>ppt_w</p:attrName>
                                        </p:attrNameLst>
                                      </p:cBhvr>
                                      <p:tavLst>
                                        <p:tav tm="0">
                                          <p:val>
                                            <p:fltVal val="0"/>
                                          </p:val>
                                        </p:tav>
                                        <p:tav tm="100000">
                                          <p:val>
                                            <p:strVal val="#ppt_w"/>
                                          </p:val>
                                        </p:tav>
                                      </p:tavLst>
                                    </p:anim>
                                    <p:anim calcmode="lin" valueType="num">
                                      <p:cBhvr>
                                        <p:cTn id="711" dur="500" fill="hold"/>
                                        <p:tgtEl>
                                          <p:spTgt spid="228"/>
                                        </p:tgtEl>
                                        <p:attrNameLst>
                                          <p:attrName>ppt_h</p:attrName>
                                        </p:attrNameLst>
                                      </p:cBhvr>
                                      <p:tavLst>
                                        <p:tav tm="0">
                                          <p:val>
                                            <p:fltVal val="0"/>
                                          </p:val>
                                        </p:tav>
                                        <p:tav tm="100000">
                                          <p:val>
                                            <p:strVal val="#ppt_h"/>
                                          </p:val>
                                        </p:tav>
                                      </p:tavLst>
                                    </p:anim>
                                    <p:animEffect transition="in" filter="fade">
                                      <p:cBhvr>
                                        <p:cTn id="712" dur="500"/>
                                        <p:tgtEl>
                                          <p:spTgt spid="228"/>
                                        </p:tgtEl>
                                      </p:cBhvr>
                                    </p:animEffect>
                                  </p:childTnLst>
                                </p:cTn>
                              </p:par>
                              <p:par>
                                <p:cTn id="713" presetID="53" presetClass="entr" presetSubtype="16" fill="hold" grpId="0" nodeType="withEffect">
                                  <p:stCondLst>
                                    <p:cond delay="0"/>
                                  </p:stCondLst>
                                  <p:childTnLst>
                                    <p:set>
                                      <p:cBhvr>
                                        <p:cTn id="714" dur="1" fill="hold">
                                          <p:stCondLst>
                                            <p:cond delay="0"/>
                                          </p:stCondLst>
                                        </p:cTn>
                                        <p:tgtEl>
                                          <p:spTgt spid="229"/>
                                        </p:tgtEl>
                                        <p:attrNameLst>
                                          <p:attrName>style.visibility</p:attrName>
                                        </p:attrNameLst>
                                      </p:cBhvr>
                                      <p:to>
                                        <p:strVal val="visible"/>
                                      </p:to>
                                    </p:set>
                                    <p:anim calcmode="lin" valueType="num">
                                      <p:cBhvr>
                                        <p:cTn id="715" dur="500" fill="hold"/>
                                        <p:tgtEl>
                                          <p:spTgt spid="229"/>
                                        </p:tgtEl>
                                        <p:attrNameLst>
                                          <p:attrName>ppt_w</p:attrName>
                                        </p:attrNameLst>
                                      </p:cBhvr>
                                      <p:tavLst>
                                        <p:tav tm="0">
                                          <p:val>
                                            <p:fltVal val="0"/>
                                          </p:val>
                                        </p:tav>
                                        <p:tav tm="100000">
                                          <p:val>
                                            <p:strVal val="#ppt_w"/>
                                          </p:val>
                                        </p:tav>
                                      </p:tavLst>
                                    </p:anim>
                                    <p:anim calcmode="lin" valueType="num">
                                      <p:cBhvr>
                                        <p:cTn id="716" dur="500" fill="hold"/>
                                        <p:tgtEl>
                                          <p:spTgt spid="229"/>
                                        </p:tgtEl>
                                        <p:attrNameLst>
                                          <p:attrName>ppt_h</p:attrName>
                                        </p:attrNameLst>
                                      </p:cBhvr>
                                      <p:tavLst>
                                        <p:tav tm="0">
                                          <p:val>
                                            <p:fltVal val="0"/>
                                          </p:val>
                                        </p:tav>
                                        <p:tav tm="100000">
                                          <p:val>
                                            <p:strVal val="#ppt_h"/>
                                          </p:val>
                                        </p:tav>
                                      </p:tavLst>
                                    </p:anim>
                                    <p:animEffect transition="in" filter="fade">
                                      <p:cBhvr>
                                        <p:cTn id="717" dur="500"/>
                                        <p:tgtEl>
                                          <p:spTgt spid="229"/>
                                        </p:tgtEl>
                                      </p:cBhvr>
                                    </p:animEffect>
                                  </p:childTnLst>
                                </p:cTn>
                              </p:par>
                              <p:par>
                                <p:cTn id="718" presetID="53" presetClass="entr" presetSubtype="16" fill="hold" grpId="0" nodeType="withEffect">
                                  <p:stCondLst>
                                    <p:cond delay="0"/>
                                  </p:stCondLst>
                                  <p:childTnLst>
                                    <p:set>
                                      <p:cBhvr>
                                        <p:cTn id="719" dur="1" fill="hold">
                                          <p:stCondLst>
                                            <p:cond delay="0"/>
                                          </p:stCondLst>
                                        </p:cTn>
                                        <p:tgtEl>
                                          <p:spTgt spid="230"/>
                                        </p:tgtEl>
                                        <p:attrNameLst>
                                          <p:attrName>style.visibility</p:attrName>
                                        </p:attrNameLst>
                                      </p:cBhvr>
                                      <p:to>
                                        <p:strVal val="visible"/>
                                      </p:to>
                                    </p:set>
                                    <p:anim calcmode="lin" valueType="num">
                                      <p:cBhvr>
                                        <p:cTn id="720" dur="500" fill="hold"/>
                                        <p:tgtEl>
                                          <p:spTgt spid="230"/>
                                        </p:tgtEl>
                                        <p:attrNameLst>
                                          <p:attrName>ppt_w</p:attrName>
                                        </p:attrNameLst>
                                      </p:cBhvr>
                                      <p:tavLst>
                                        <p:tav tm="0">
                                          <p:val>
                                            <p:fltVal val="0"/>
                                          </p:val>
                                        </p:tav>
                                        <p:tav tm="100000">
                                          <p:val>
                                            <p:strVal val="#ppt_w"/>
                                          </p:val>
                                        </p:tav>
                                      </p:tavLst>
                                    </p:anim>
                                    <p:anim calcmode="lin" valueType="num">
                                      <p:cBhvr>
                                        <p:cTn id="721" dur="500" fill="hold"/>
                                        <p:tgtEl>
                                          <p:spTgt spid="230"/>
                                        </p:tgtEl>
                                        <p:attrNameLst>
                                          <p:attrName>ppt_h</p:attrName>
                                        </p:attrNameLst>
                                      </p:cBhvr>
                                      <p:tavLst>
                                        <p:tav tm="0">
                                          <p:val>
                                            <p:fltVal val="0"/>
                                          </p:val>
                                        </p:tav>
                                        <p:tav tm="100000">
                                          <p:val>
                                            <p:strVal val="#ppt_h"/>
                                          </p:val>
                                        </p:tav>
                                      </p:tavLst>
                                    </p:anim>
                                    <p:animEffect transition="in" filter="fade">
                                      <p:cBhvr>
                                        <p:cTn id="722" dur="500"/>
                                        <p:tgtEl>
                                          <p:spTgt spid="230"/>
                                        </p:tgtEl>
                                      </p:cBhvr>
                                    </p:animEffect>
                                  </p:childTnLst>
                                </p:cTn>
                              </p:par>
                              <p:par>
                                <p:cTn id="723" presetID="53" presetClass="entr" presetSubtype="16" fill="hold" grpId="0" nodeType="withEffect">
                                  <p:stCondLst>
                                    <p:cond delay="0"/>
                                  </p:stCondLst>
                                  <p:childTnLst>
                                    <p:set>
                                      <p:cBhvr>
                                        <p:cTn id="724" dur="1" fill="hold">
                                          <p:stCondLst>
                                            <p:cond delay="0"/>
                                          </p:stCondLst>
                                        </p:cTn>
                                        <p:tgtEl>
                                          <p:spTgt spid="231"/>
                                        </p:tgtEl>
                                        <p:attrNameLst>
                                          <p:attrName>style.visibility</p:attrName>
                                        </p:attrNameLst>
                                      </p:cBhvr>
                                      <p:to>
                                        <p:strVal val="visible"/>
                                      </p:to>
                                    </p:set>
                                    <p:anim calcmode="lin" valueType="num">
                                      <p:cBhvr>
                                        <p:cTn id="725" dur="500" fill="hold"/>
                                        <p:tgtEl>
                                          <p:spTgt spid="231"/>
                                        </p:tgtEl>
                                        <p:attrNameLst>
                                          <p:attrName>ppt_w</p:attrName>
                                        </p:attrNameLst>
                                      </p:cBhvr>
                                      <p:tavLst>
                                        <p:tav tm="0">
                                          <p:val>
                                            <p:fltVal val="0"/>
                                          </p:val>
                                        </p:tav>
                                        <p:tav tm="100000">
                                          <p:val>
                                            <p:strVal val="#ppt_w"/>
                                          </p:val>
                                        </p:tav>
                                      </p:tavLst>
                                    </p:anim>
                                    <p:anim calcmode="lin" valueType="num">
                                      <p:cBhvr>
                                        <p:cTn id="726" dur="500" fill="hold"/>
                                        <p:tgtEl>
                                          <p:spTgt spid="231"/>
                                        </p:tgtEl>
                                        <p:attrNameLst>
                                          <p:attrName>ppt_h</p:attrName>
                                        </p:attrNameLst>
                                      </p:cBhvr>
                                      <p:tavLst>
                                        <p:tav tm="0">
                                          <p:val>
                                            <p:fltVal val="0"/>
                                          </p:val>
                                        </p:tav>
                                        <p:tav tm="100000">
                                          <p:val>
                                            <p:strVal val="#ppt_h"/>
                                          </p:val>
                                        </p:tav>
                                      </p:tavLst>
                                    </p:anim>
                                    <p:animEffect transition="in" filter="fade">
                                      <p:cBhvr>
                                        <p:cTn id="727" dur="500"/>
                                        <p:tgtEl>
                                          <p:spTgt spid="231"/>
                                        </p:tgtEl>
                                      </p:cBhvr>
                                    </p:animEffect>
                                  </p:childTnLst>
                                </p:cTn>
                              </p:par>
                              <p:par>
                                <p:cTn id="728" presetID="53" presetClass="entr" presetSubtype="16" fill="hold" grpId="0" nodeType="withEffect">
                                  <p:stCondLst>
                                    <p:cond delay="0"/>
                                  </p:stCondLst>
                                  <p:childTnLst>
                                    <p:set>
                                      <p:cBhvr>
                                        <p:cTn id="729" dur="1" fill="hold">
                                          <p:stCondLst>
                                            <p:cond delay="0"/>
                                          </p:stCondLst>
                                        </p:cTn>
                                        <p:tgtEl>
                                          <p:spTgt spid="232"/>
                                        </p:tgtEl>
                                        <p:attrNameLst>
                                          <p:attrName>style.visibility</p:attrName>
                                        </p:attrNameLst>
                                      </p:cBhvr>
                                      <p:to>
                                        <p:strVal val="visible"/>
                                      </p:to>
                                    </p:set>
                                    <p:anim calcmode="lin" valueType="num">
                                      <p:cBhvr>
                                        <p:cTn id="730" dur="500" fill="hold"/>
                                        <p:tgtEl>
                                          <p:spTgt spid="232"/>
                                        </p:tgtEl>
                                        <p:attrNameLst>
                                          <p:attrName>ppt_w</p:attrName>
                                        </p:attrNameLst>
                                      </p:cBhvr>
                                      <p:tavLst>
                                        <p:tav tm="0">
                                          <p:val>
                                            <p:fltVal val="0"/>
                                          </p:val>
                                        </p:tav>
                                        <p:tav tm="100000">
                                          <p:val>
                                            <p:strVal val="#ppt_w"/>
                                          </p:val>
                                        </p:tav>
                                      </p:tavLst>
                                    </p:anim>
                                    <p:anim calcmode="lin" valueType="num">
                                      <p:cBhvr>
                                        <p:cTn id="731" dur="500" fill="hold"/>
                                        <p:tgtEl>
                                          <p:spTgt spid="232"/>
                                        </p:tgtEl>
                                        <p:attrNameLst>
                                          <p:attrName>ppt_h</p:attrName>
                                        </p:attrNameLst>
                                      </p:cBhvr>
                                      <p:tavLst>
                                        <p:tav tm="0">
                                          <p:val>
                                            <p:fltVal val="0"/>
                                          </p:val>
                                        </p:tav>
                                        <p:tav tm="100000">
                                          <p:val>
                                            <p:strVal val="#ppt_h"/>
                                          </p:val>
                                        </p:tav>
                                      </p:tavLst>
                                    </p:anim>
                                    <p:animEffect transition="in" filter="fade">
                                      <p:cBhvr>
                                        <p:cTn id="732" dur="500"/>
                                        <p:tgtEl>
                                          <p:spTgt spid="232"/>
                                        </p:tgtEl>
                                      </p:cBhvr>
                                    </p:animEffect>
                                  </p:childTnLst>
                                </p:cTn>
                              </p:par>
                              <p:par>
                                <p:cTn id="733" presetID="53" presetClass="entr" presetSubtype="16" fill="hold" grpId="0" nodeType="withEffect">
                                  <p:stCondLst>
                                    <p:cond delay="0"/>
                                  </p:stCondLst>
                                  <p:childTnLst>
                                    <p:set>
                                      <p:cBhvr>
                                        <p:cTn id="734" dur="1" fill="hold">
                                          <p:stCondLst>
                                            <p:cond delay="0"/>
                                          </p:stCondLst>
                                        </p:cTn>
                                        <p:tgtEl>
                                          <p:spTgt spid="233"/>
                                        </p:tgtEl>
                                        <p:attrNameLst>
                                          <p:attrName>style.visibility</p:attrName>
                                        </p:attrNameLst>
                                      </p:cBhvr>
                                      <p:to>
                                        <p:strVal val="visible"/>
                                      </p:to>
                                    </p:set>
                                    <p:anim calcmode="lin" valueType="num">
                                      <p:cBhvr>
                                        <p:cTn id="735" dur="500" fill="hold"/>
                                        <p:tgtEl>
                                          <p:spTgt spid="233"/>
                                        </p:tgtEl>
                                        <p:attrNameLst>
                                          <p:attrName>ppt_w</p:attrName>
                                        </p:attrNameLst>
                                      </p:cBhvr>
                                      <p:tavLst>
                                        <p:tav tm="0">
                                          <p:val>
                                            <p:fltVal val="0"/>
                                          </p:val>
                                        </p:tav>
                                        <p:tav tm="100000">
                                          <p:val>
                                            <p:strVal val="#ppt_w"/>
                                          </p:val>
                                        </p:tav>
                                      </p:tavLst>
                                    </p:anim>
                                    <p:anim calcmode="lin" valueType="num">
                                      <p:cBhvr>
                                        <p:cTn id="736" dur="500" fill="hold"/>
                                        <p:tgtEl>
                                          <p:spTgt spid="233"/>
                                        </p:tgtEl>
                                        <p:attrNameLst>
                                          <p:attrName>ppt_h</p:attrName>
                                        </p:attrNameLst>
                                      </p:cBhvr>
                                      <p:tavLst>
                                        <p:tav tm="0">
                                          <p:val>
                                            <p:fltVal val="0"/>
                                          </p:val>
                                        </p:tav>
                                        <p:tav tm="100000">
                                          <p:val>
                                            <p:strVal val="#ppt_h"/>
                                          </p:val>
                                        </p:tav>
                                      </p:tavLst>
                                    </p:anim>
                                    <p:animEffect transition="in" filter="fade">
                                      <p:cBhvr>
                                        <p:cTn id="737" dur="500"/>
                                        <p:tgtEl>
                                          <p:spTgt spid="233"/>
                                        </p:tgtEl>
                                      </p:cBhvr>
                                    </p:animEffect>
                                  </p:childTnLst>
                                </p:cTn>
                              </p:par>
                              <p:par>
                                <p:cTn id="738" presetID="53" presetClass="entr" presetSubtype="16" fill="hold" grpId="0" nodeType="withEffect">
                                  <p:stCondLst>
                                    <p:cond delay="0"/>
                                  </p:stCondLst>
                                  <p:childTnLst>
                                    <p:set>
                                      <p:cBhvr>
                                        <p:cTn id="739" dur="1" fill="hold">
                                          <p:stCondLst>
                                            <p:cond delay="0"/>
                                          </p:stCondLst>
                                        </p:cTn>
                                        <p:tgtEl>
                                          <p:spTgt spid="234"/>
                                        </p:tgtEl>
                                        <p:attrNameLst>
                                          <p:attrName>style.visibility</p:attrName>
                                        </p:attrNameLst>
                                      </p:cBhvr>
                                      <p:to>
                                        <p:strVal val="visible"/>
                                      </p:to>
                                    </p:set>
                                    <p:anim calcmode="lin" valueType="num">
                                      <p:cBhvr>
                                        <p:cTn id="740" dur="500" fill="hold"/>
                                        <p:tgtEl>
                                          <p:spTgt spid="234"/>
                                        </p:tgtEl>
                                        <p:attrNameLst>
                                          <p:attrName>ppt_w</p:attrName>
                                        </p:attrNameLst>
                                      </p:cBhvr>
                                      <p:tavLst>
                                        <p:tav tm="0">
                                          <p:val>
                                            <p:fltVal val="0"/>
                                          </p:val>
                                        </p:tav>
                                        <p:tav tm="100000">
                                          <p:val>
                                            <p:strVal val="#ppt_w"/>
                                          </p:val>
                                        </p:tav>
                                      </p:tavLst>
                                    </p:anim>
                                    <p:anim calcmode="lin" valueType="num">
                                      <p:cBhvr>
                                        <p:cTn id="741" dur="500" fill="hold"/>
                                        <p:tgtEl>
                                          <p:spTgt spid="234"/>
                                        </p:tgtEl>
                                        <p:attrNameLst>
                                          <p:attrName>ppt_h</p:attrName>
                                        </p:attrNameLst>
                                      </p:cBhvr>
                                      <p:tavLst>
                                        <p:tav tm="0">
                                          <p:val>
                                            <p:fltVal val="0"/>
                                          </p:val>
                                        </p:tav>
                                        <p:tav tm="100000">
                                          <p:val>
                                            <p:strVal val="#ppt_h"/>
                                          </p:val>
                                        </p:tav>
                                      </p:tavLst>
                                    </p:anim>
                                    <p:animEffect transition="in" filter="fade">
                                      <p:cBhvr>
                                        <p:cTn id="742" dur="500"/>
                                        <p:tgtEl>
                                          <p:spTgt spid="234"/>
                                        </p:tgtEl>
                                      </p:cBhvr>
                                    </p:animEffect>
                                  </p:childTnLst>
                                </p:cTn>
                              </p:par>
                              <p:par>
                                <p:cTn id="743" presetID="53" presetClass="entr" presetSubtype="16" fill="hold" grpId="0" nodeType="withEffect">
                                  <p:stCondLst>
                                    <p:cond delay="0"/>
                                  </p:stCondLst>
                                  <p:childTnLst>
                                    <p:set>
                                      <p:cBhvr>
                                        <p:cTn id="744" dur="1" fill="hold">
                                          <p:stCondLst>
                                            <p:cond delay="0"/>
                                          </p:stCondLst>
                                        </p:cTn>
                                        <p:tgtEl>
                                          <p:spTgt spid="235"/>
                                        </p:tgtEl>
                                        <p:attrNameLst>
                                          <p:attrName>style.visibility</p:attrName>
                                        </p:attrNameLst>
                                      </p:cBhvr>
                                      <p:to>
                                        <p:strVal val="visible"/>
                                      </p:to>
                                    </p:set>
                                    <p:anim calcmode="lin" valueType="num">
                                      <p:cBhvr>
                                        <p:cTn id="745" dur="500" fill="hold"/>
                                        <p:tgtEl>
                                          <p:spTgt spid="235"/>
                                        </p:tgtEl>
                                        <p:attrNameLst>
                                          <p:attrName>ppt_w</p:attrName>
                                        </p:attrNameLst>
                                      </p:cBhvr>
                                      <p:tavLst>
                                        <p:tav tm="0">
                                          <p:val>
                                            <p:fltVal val="0"/>
                                          </p:val>
                                        </p:tav>
                                        <p:tav tm="100000">
                                          <p:val>
                                            <p:strVal val="#ppt_w"/>
                                          </p:val>
                                        </p:tav>
                                      </p:tavLst>
                                    </p:anim>
                                    <p:anim calcmode="lin" valueType="num">
                                      <p:cBhvr>
                                        <p:cTn id="746" dur="500" fill="hold"/>
                                        <p:tgtEl>
                                          <p:spTgt spid="235"/>
                                        </p:tgtEl>
                                        <p:attrNameLst>
                                          <p:attrName>ppt_h</p:attrName>
                                        </p:attrNameLst>
                                      </p:cBhvr>
                                      <p:tavLst>
                                        <p:tav tm="0">
                                          <p:val>
                                            <p:fltVal val="0"/>
                                          </p:val>
                                        </p:tav>
                                        <p:tav tm="100000">
                                          <p:val>
                                            <p:strVal val="#ppt_h"/>
                                          </p:val>
                                        </p:tav>
                                      </p:tavLst>
                                    </p:anim>
                                    <p:animEffect transition="in" filter="fade">
                                      <p:cBhvr>
                                        <p:cTn id="747" dur="500"/>
                                        <p:tgtEl>
                                          <p:spTgt spid="235"/>
                                        </p:tgtEl>
                                      </p:cBhvr>
                                    </p:animEffect>
                                  </p:childTnLst>
                                </p:cTn>
                              </p:par>
                              <p:par>
                                <p:cTn id="748" presetID="53" presetClass="entr" presetSubtype="16" fill="hold" grpId="0" nodeType="withEffect">
                                  <p:stCondLst>
                                    <p:cond delay="0"/>
                                  </p:stCondLst>
                                  <p:childTnLst>
                                    <p:set>
                                      <p:cBhvr>
                                        <p:cTn id="749" dur="1" fill="hold">
                                          <p:stCondLst>
                                            <p:cond delay="0"/>
                                          </p:stCondLst>
                                        </p:cTn>
                                        <p:tgtEl>
                                          <p:spTgt spid="236"/>
                                        </p:tgtEl>
                                        <p:attrNameLst>
                                          <p:attrName>style.visibility</p:attrName>
                                        </p:attrNameLst>
                                      </p:cBhvr>
                                      <p:to>
                                        <p:strVal val="visible"/>
                                      </p:to>
                                    </p:set>
                                    <p:anim calcmode="lin" valueType="num">
                                      <p:cBhvr>
                                        <p:cTn id="750" dur="500" fill="hold"/>
                                        <p:tgtEl>
                                          <p:spTgt spid="236"/>
                                        </p:tgtEl>
                                        <p:attrNameLst>
                                          <p:attrName>ppt_w</p:attrName>
                                        </p:attrNameLst>
                                      </p:cBhvr>
                                      <p:tavLst>
                                        <p:tav tm="0">
                                          <p:val>
                                            <p:fltVal val="0"/>
                                          </p:val>
                                        </p:tav>
                                        <p:tav tm="100000">
                                          <p:val>
                                            <p:strVal val="#ppt_w"/>
                                          </p:val>
                                        </p:tav>
                                      </p:tavLst>
                                    </p:anim>
                                    <p:anim calcmode="lin" valueType="num">
                                      <p:cBhvr>
                                        <p:cTn id="751" dur="500" fill="hold"/>
                                        <p:tgtEl>
                                          <p:spTgt spid="236"/>
                                        </p:tgtEl>
                                        <p:attrNameLst>
                                          <p:attrName>ppt_h</p:attrName>
                                        </p:attrNameLst>
                                      </p:cBhvr>
                                      <p:tavLst>
                                        <p:tav tm="0">
                                          <p:val>
                                            <p:fltVal val="0"/>
                                          </p:val>
                                        </p:tav>
                                        <p:tav tm="100000">
                                          <p:val>
                                            <p:strVal val="#ppt_h"/>
                                          </p:val>
                                        </p:tav>
                                      </p:tavLst>
                                    </p:anim>
                                    <p:animEffect transition="in" filter="fade">
                                      <p:cBhvr>
                                        <p:cTn id="752" dur="500"/>
                                        <p:tgtEl>
                                          <p:spTgt spid="236"/>
                                        </p:tgtEl>
                                      </p:cBhvr>
                                    </p:animEffect>
                                  </p:childTnLst>
                                </p:cTn>
                              </p:par>
                              <p:par>
                                <p:cTn id="753" presetID="53" presetClass="entr" presetSubtype="16" fill="hold" grpId="0" nodeType="withEffect">
                                  <p:stCondLst>
                                    <p:cond delay="0"/>
                                  </p:stCondLst>
                                  <p:childTnLst>
                                    <p:set>
                                      <p:cBhvr>
                                        <p:cTn id="754" dur="1" fill="hold">
                                          <p:stCondLst>
                                            <p:cond delay="0"/>
                                          </p:stCondLst>
                                        </p:cTn>
                                        <p:tgtEl>
                                          <p:spTgt spid="237"/>
                                        </p:tgtEl>
                                        <p:attrNameLst>
                                          <p:attrName>style.visibility</p:attrName>
                                        </p:attrNameLst>
                                      </p:cBhvr>
                                      <p:to>
                                        <p:strVal val="visible"/>
                                      </p:to>
                                    </p:set>
                                    <p:anim calcmode="lin" valueType="num">
                                      <p:cBhvr>
                                        <p:cTn id="755" dur="500" fill="hold"/>
                                        <p:tgtEl>
                                          <p:spTgt spid="237"/>
                                        </p:tgtEl>
                                        <p:attrNameLst>
                                          <p:attrName>ppt_w</p:attrName>
                                        </p:attrNameLst>
                                      </p:cBhvr>
                                      <p:tavLst>
                                        <p:tav tm="0">
                                          <p:val>
                                            <p:fltVal val="0"/>
                                          </p:val>
                                        </p:tav>
                                        <p:tav tm="100000">
                                          <p:val>
                                            <p:strVal val="#ppt_w"/>
                                          </p:val>
                                        </p:tav>
                                      </p:tavLst>
                                    </p:anim>
                                    <p:anim calcmode="lin" valueType="num">
                                      <p:cBhvr>
                                        <p:cTn id="756" dur="500" fill="hold"/>
                                        <p:tgtEl>
                                          <p:spTgt spid="237"/>
                                        </p:tgtEl>
                                        <p:attrNameLst>
                                          <p:attrName>ppt_h</p:attrName>
                                        </p:attrNameLst>
                                      </p:cBhvr>
                                      <p:tavLst>
                                        <p:tav tm="0">
                                          <p:val>
                                            <p:fltVal val="0"/>
                                          </p:val>
                                        </p:tav>
                                        <p:tav tm="100000">
                                          <p:val>
                                            <p:strVal val="#ppt_h"/>
                                          </p:val>
                                        </p:tav>
                                      </p:tavLst>
                                    </p:anim>
                                    <p:animEffect transition="in" filter="fade">
                                      <p:cBhvr>
                                        <p:cTn id="757" dur="500"/>
                                        <p:tgtEl>
                                          <p:spTgt spid="237"/>
                                        </p:tgtEl>
                                      </p:cBhvr>
                                    </p:animEffect>
                                  </p:childTnLst>
                                </p:cTn>
                              </p:par>
                              <p:par>
                                <p:cTn id="758" presetID="53" presetClass="entr" presetSubtype="16" fill="hold" grpId="0" nodeType="withEffect">
                                  <p:stCondLst>
                                    <p:cond delay="0"/>
                                  </p:stCondLst>
                                  <p:childTnLst>
                                    <p:set>
                                      <p:cBhvr>
                                        <p:cTn id="759" dur="1" fill="hold">
                                          <p:stCondLst>
                                            <p:cond delay="0"/>
                                          </p:stCondLst>
                                        </p:cTn>
                                        <p:tgtEl>
                                          <p:spTgt spid="238"/>
                                        </p:tgtEl>
                                        <p:attrNameLst>
                                          <p:attrName>style.visibility</p:attrName>
                                        </p:attrNameLst>
                                      </p:cBhvr>
                                      <p:to>
                                        <p:strVal val="visible"/>
                                      </p:to>
                                    </p:set>
                                    <p:anim calcmode="lin" valueType="num">
                                      <p:cBhvr>
                                        <p:cTn id="760" dur="500" fill="hold"/>
                                        <p:tgtEl>
                                          <p:spTgt spid="238"/>
                                        </p:tgtEl>
                                        <p:attrNameLst>
                                          <p:attrName>ppt_w</p:attrName>
                                        </p:attrNameLst>
                                      </p:cBhvr>
                                      <p:tavLst>
                                        <p:tav tm="0">
                                          <p:val>
                                            <p:fltVal val="0"/>
                                          </p:val>
                                        </p:tav>
                                        <p:tav tm="100000">
                                          <p:val>
                                            <p:strVal val="#ppt_w"/>
                                          </p:val>
                                        </p:tav>
                                      </p:tavLst>
                                    </p:anim>
                                    <p:anim calcmode="lin" valueType="num">
                                      <p:cBhvr>
                                        <p:cTn id="761" dur="500" fill="hold"/>
                                        <p:tgtEl>
                                          <p:spTgt spid="238"/>
                                        </p:tgtEl>
                                        <p:attrNameLst>
                                          <p:attrName>ppt_h</p:attrName>
                                        </p:attrNameLst>
                                      </p:cBhvr>
                                      <p:tavLst>
                                        <p:tav tm="0">
                                          <p:val>
                                            <p:fltVal val="0"/>
                                          </p:val>
                                        </p:tav>
                                        <p:tav tm="100000">
                                          <p:val>
                                            <p:strVal val="#ppt_h"/>
                                          </p:val>
                                        </p:tav>
                                      </p:tavLst>
                                    </p:anim>
                                    <p:animEffect transition="in" filter="fade">
                                      <p:cBhvr>
                                        <p:cTn id="762" dur="500"/>
                                        <p:tgtEl>
                                          <p:spTgt spid="238"/>
                                        </p:tgtEl>
                                      </p:cBhvr>
                                    </p:animEffect>
                                  </p:childTnLst>
                                </p:cTn>
                              </p:par>
                              <p:par>
                                <p:cTn id="763" presetID="53" presetClass="entr" presetSubtype="16" fill="hold" grpId="0" nodeType="withEffect">
                                  <p:stCondLst>
                                    <p:cond delay="0"/>
                                  </p:stCondLst>
                                  <p:childTnLst>
                                    <p:set>
                                      <p:cBhvr>
                                        <p:cTn id="764" dur="1" fill="hold">
                                          <p:stCondLst>
                                            <p:cond delay="0"/>
                                          </p:stCondLst>
                                        </p:cTn>
                                        <p:tgtEl>
                                          <p:spTgt spid="239"/>
                                        </p:tgtEl>
                                        <p:attrNameLst>
                                          <p:attrName>style.visibility</p:attrName>
                                        </p:attrNameLst>
                                      </p:cBhvr>
                                      <p:to>
                                        <p:strVal val="visible"/>
                                      </p:to>
                                    </p:set>
                                    <p:anim calcmode="lin" valueType="num">
                                      <p:cBhvr>
                                        <p:cTn id="765" dur="500" fill="hold"/>
                                        <p:tgtEl>
                                          <p:spTgt spid="239"/>
                                        </p:tgtEl>
                                        <p:attrNameLst>
                                          <p:attrName>ppt_w</p:attrName>
                                        </p:attrNameLst>
                                      </p:cBhvr>
                                      <p:tavLst>
                                        <p:tav tm="0">
                                          <p:val>
                                            <p:fltVal val="0"/>
                                          </p:val>
                                        </p:tav>
                                        <p:tav tm="100000">
                                          <p:val>
                                            <p:strVal val="#ppt_w"/>
                                          </p:val>
                                        </p:tav>
                                      </p:tavLst>
                                    </p:anim>
                                    <p:anim calcmode="lin" valueType="num">
                                      <p:cBhvr>
                                        <p:cTn id="766" dur="500" fill="hold"/>
                                        <p:tgtEl>
                                          <p:spTgt spid="239"/>
                                        </p:tgtEl>
                                        <p:attrNameLst>
                                          <p:attrName>ppt_h</p:attrName>
                                        </p:attrNameLst>
                                      </p:cBhvr>
                                      <p:tavLst>
                                        <p:tav tm="0">
                                          <p:val>
                                            <p:fltVal val="0"/>
                                          </p:val>
                                        </p:tav>
                                        <p:tav tm="100000">
                                          <p:val>
                                            <p:strVal val="#ppt_h"/>
                                          </p:val>
                                        </p:tav>
                                      </p:tavLst>
                                    </p:anim>
                                    <p:animEffect transition="in" filter="fade">
                                      <p:cBhvr>
                                        <p:cTn id="767" dur="500"/>
                                        <p:tgtEl>
                                          <p:spTgt spid="239"/>
                                        </p:tgtEl>
                                      </p:cBhvr>
                                    </p:animEffect>
                                  </p:childTnLst>
                                </p:cTn>
                              </p:par>
                              <p:par>
                                <p:cTn id="768" presetID="53" presetClass="entr" presetSubtype="16" fill="hold" grpId="0" nodeType="withEffect">
                                  <p:stCondLst>
                                    <p:cond delay="0"/>
                                  </p:stCondLst>
                                  <p:childTnLst>
                                    <p:set>
                                      <p:cBhvr>
                                        <p:cTn id="769" dur="1" fill="hold">
                                          <p:stCondLst>
                                            <p:cond delay="0"/>
                                          </p:stCondLst>
                                        </p:cTn>
                                        <p:tgtEl>
                                          <p:spTgt spid="240"/>
                                        </p:tgtEl>
                                        <p:attrNameLst>
                                          <p:attrName>style.visibility</p:attrName>
                                        </p:attrNameLst>
                                      </p:cBhvr>
                                      <p:to>
                                        <p:strVal val="visible"/>
                                      </p:to>
                                    </p:set>
                                    <p:anim calcmode="lin" valueType="num">
                                      <p:cBhvr>
                                        <p:cTn id="770" dur="500" fill="hold"/>
                                        <p:tgtEl>
                                          <p:spTgt spid="240"/>
                                        </p:tgtEl>
                                        <p:attrNameLst>
                                          <p:attrName>ppt_w</p:attrName>
                                        </p:attrNameLst>
                                      </p:cBhvr>
                                      <p:tavLst>
                                        <p:tav tm="0">
                                          <p:val>
                                            <p:fltVal val="0"/>
                                          </p:val>
                                        </p:tav>
                                        <p:tav tm="100000">
                                          <p:val>
                                            <p:strVal val="#ppt_w"/>
                                          </p:val>
                                        </p:tav>
                                      </p:tavLst>
                                    </p:anim>
                                    <p:anim calcmode="lin" valueType="num">
                                      <p:cBhvr>
                                        <p:cTn id="771" dur="500" fill="hold"/>
                                        <p:tgtEl>
                                          <p:spTgt spid="240"/>
                                        </p:tgtEl>
                                        <p:attrNameLst>
                                          <p:attrName>ppt_h</p:attrName>
                                        </p:attrNameLst>
                                      </p:cBhvr>
                                      <p:tavLst>
                                        <p:tav tm="0">
                                          <p:val>
                                            <p:fltVal val="0"/>
                                          </p:val>
                                        </p:tav>
                                        <p:tav tm="100000">
                                          <p:val>
                                            <p:strVal val="#ppt_h"/>
                                          </p:val>
                                        </p:tav>
                                      </p:tavLst>
                                    </p:anim>
                                    <p:animEffect transition="in" filter="fade">
                                      <p:cBhvr>
                                        <p:cTn id="772" dur="500"/>
                                        <p:tgtEl>
                                          <p:spTgt spid="240"/>
                                        </p:tgtEl>
                                      </p:cBhvr>
                                    </p:animEffect>
                                  </p:childTnLst>
                                </p:cTn>
                              </p:par>
                              <p:par>
                                <p:cTn id="773" presetID="53" presetClass="entr" presetSubtype="16" fill="hold" grpId="0" nodeType="withEffect">
                                  <p:stCondLst>
                                    <p:cond delay="0"/>
                                  </p:stCondLst>
                                  <p:childTnLst>
                                    <p:set>
                                      <p:cBhvr>
                                        <p:cTn id="774" dur="1" fill="hold">
                                          <p:stCondLst>
                                            <p:cond delay="0"/>
                                          </p:stCondLst>
                                        </p:cTn>
                                        <p:tgtEl>
                                          <p:spTgt spid="241"/>
                                        </p:tgtEl>
                                        <p:attrNameLst>
                                          <p:attrName>style.visibility</p:attrName>
                                        </p:attrNameLst>
                                      </p:cBhvr>
                                      <p:to>
                                        <p:strVal val="visible"/>
                                      </p:to>
                                    </p:set>
                                    <p:anim calcmode="lin" valueType="num">
                                      <p:cBhvr>
                                        <p:cTn id="775" dur="500" fill="hold"/>
                                        <p:tgtEl>
                                          <p:spTgt spid="241"/>
                                        </p:tgtEl>
                                        <p:attrNameLst>
                                          <p:attrName>ppt_w</p:attrName>
                                        </p:attrNameLst>
                                      </p:cBhvr>
                                      <p:tavLst>
                                        <p:tav tm="0">
                                          <p:val>
                                            <p:fltVal val="0"/>
                                          </p:val>
                                        </p:tav>
                                        <p:tav tm="100000">
                                          <p:val>
                                            <p:strVal val="#ppt_w"/>
                                          </p:val>
                                        </p:tav>
                                      </p:tavLst>
                                    </p:anim>
                                    <p:anim calcmode="lin" valueType="num">
                                      <p:cBhvr>
                                        <p:cTn id="776" dur="500" fill="hold"/>
                                        <p:tgtEl>
                                          <p:spTgt spid="241"/>
                                        </p:tgtEl>
                                        <p:attrNameLst>
                                          <p:attrName>ppt_h</p:attrName>
                                        </p:attrNameLst>
                                      </p:cBhvr>
                                      <p:tavLst>
                                        <p:tav tm="0">
                                          <p:val>
                                            <p:fltVal val="0"/>
                                          </p:val>
                                        </p:tav>
                                        <p:tav tm="100000">
                                          <p:val>
                                            <p:strVal val="#ppt_h"/>
                                          </p:val>
                                        </p:tav>
                                      </p:tavLst>
                                    </p:anim>
                                    <p:animEffect transition="in" filter="fade">
                                      <p:cBhvr>
                                        <p:cTn id="777" dur="500"/>
                                        <p:tgtEl>
                                          <p:spTgt spid="241"/>
                                        </p:tgtEl>
                                      </p:cBhvr>
                                    </p:animEffect>
                                  </p:childTnLst>
                                </p:cTn>
                              </p:par>
                              <p:par>
                                <p:cTn id="778" presetID="53" presetClass="entr" presetSubtype="16" fill="hold" grpId="0" nodeType="withEffect">
                                  <p:stCondLst>
                                    <p:cond delay="0"/>
                                  </p:stCondLst>
                                  <p:childTnLst>
                                    <p:set>
                                      <p:cBhvr>
                                        <p:cTn id="779" dur="1" fill="hold">
                                          <p:stCondLst>
                                            <p:cond delay="0"/>
                                          </p:stCondLst>
                                        </p:cTn>
                                        <p:tgtEl>
                                          <p:spTgt spid="242"/>
                                        </p:tgtEl>
                                        <p:attrNameLst>
                                          <p:attrName>style.visibility</p:attrName>
                                        </p:attrNameLst>
                                      </p:cBhvr>
                                      <p:to>
                                        <p:strVal val="visible"/>
                                      </p:to>
                                    </p:set>
                                    <p:anim calcmode="lin" valueType="num">
                                      <p:cBhvr>
                                        <p:cTn id="780" dur="500" fill="hold"/>
                                        <p:tgtEl>
                                          <p:spTgt spid="242"/>
                                        </p:tgtEl>
                                        <p:attrNameLst>
                                          <p:attrName>ppt_w</p:attrName>
                                        </p:attrNameLst>
                                      </p:cBhvr>
                                      <p:tavLst>
                                        <p:tav tm="0">
                                          <p:val>
                                            <p:fltVal val="0"/>
                                          </p:val>
                                        </p:tav>
                                        <p:tav tm="100000">
                                          <p:val>
                                            <p:strVal val="#ppt_w"/>
                                          </p:val>
                                        </p:tav>
                                      </p:tavLst>
                                    </p:anim>
                                    <p:anim calcmode="lin" valueType="num">
                                      <p:cBhvr>
                                        <p:cTn id="781" dur="500" fill="hold"/>
                                        <p:tgtEl>
                                          <p:spTgt spid="242"/>
                                        </p:tgtEl>
                                        <p:attrNameLst>
                                          <p:attrName>ppt_h</p:attrName>
                                        </p:attrNameLst>
                                      </p:cBhvr>
                                      <p:tavLst>
                                        <p:tav tm="0">
                                          <p:val>
                                            <p:fltVal val="0"/>
                                          </p:val>
                                        </p:tav>
                                        <p:tav tm="100000">
                                          <p:val>
                                            <p:strVal val="#ppt_h"/>
                                          </p:val>
                                        </p:tav>
                                      </p:tavLst>
                                    </p:anim>
                                    <p:animEffect transition="in" filter="fade">
                                      <p:cBhvr>
                                        <p:cTn id="782" dur="500"/>
                                        <p:tgtEl>
                                          <p:spTgt spid="242"/>
                                        </p:tgtEl>
                                      </p:cBhvr>
                                    </p:animEffect>
                                  </p:childTnLst>
                                </p:cTn>
                              </p:par>
                              <p:par>
                                <p:cTn id="783" presetID="53" presetClass="entr" presetSubtype="16" fill="hold" grpId="0" nodeType="withEffect">
                                  <p:stCondLst>
                                    <p:cond delay="0"/>
                                  </p:stCondLst>
                                  <p:childTnLst>
                                    <p:set>
                                      <p:cBhvr>
                                        <p:cTn id="784" dur="1" fill="hold">
                                          <p:stCondLst>
                                            <p:cond delay="0"/>
                                          </p:stCondLst>
                                        </p:cTn>
                                        <p:tgtEl>
                                          <p:spTgt spid="243"/>
                                        </p:tgtEl>
                                        <p:attrNameLst>
                                          <p:attrName>style.visibility</p:attrName>
                                        </p:attrNameLst>
                                      </p:cBhvr>
                                      <p:to>
                                        <p:strVal val="visible"/>
                                      </p:to>
                                    </p:set>
                                    <p:anim calcmode="lin" valueType="num">
                                      <p:cBhvr>
                                        <p:cTn id="785" dur="500" fill="hold"/>
                                        <p:tgtEl>
                                          <p:spTgt spid="243"/>
                                        </p:tgtEl>
                                        <p:attrNameLst>
                                          <p:attrName>ppt_w</p:attrName>
                                        </p:attrNameLst>
                                      </p:cBhvr>
                                      <p:tavLst>
                                        <p:tav tm="0">
                                          <p:val>
                                            <p:fltVal val="0"/>
                                          </p:val>
                                        </p:tav>
                                        <p:tav tm="100000">
                                          <p:val>
                                            <p:strVal val="#ppt_w"/>
                                          </p:val>
                                        </p:tav>
                                      </p:tavLst>
                                    </p:anim>
                                    <p:anim calcmode="lin" valueType="num">
                                      <p:cBhvr>
                                        <p:cTn id="786" dur="500" fill="hold"/>
                                        <p:tgtEl>
                                          <p:spTgt spid="243"/>
                                        </p:tgtEl>
                                        <p:attrNameLst>
                                          <p:attrName>ppt_h</p:attrName>
                                        </p:attrNameLst>
                                      </p:cBhvr>
                                      <p:tavLst>
                                        <p:tav tm="0">
                                          <p:val>
                                            <p:fltVal val="0"/>
                                          </p:val>
                                        </p:tav>
                                        <p:tav tm="100000">
                                          <p:val>
                                            <p:strVal val="#ppt_h"/>
                                          </p:val>
                                        </p:tav>
                                      </p:tavLst>
                                    </p:anim>
                                    <p:animEffect transition="in" filter="fade">
                                      <p:cBhvr>
                                        <p:cTn id="787" dur="500"/>
                                        <p:tgtEl>
                                          <p:spTgt spid="243"/>
                                        </p:tgtEl>
                                      </p:cBhvr>
                                    </p:animEffect>
                                  </p:childTnLst>
                                </p:cTn>
                              </p:par>
                              <p:par>
                                <p:cTn id="788" presetID="53" presetClass="entr" presetSubtype="16" fill="hold" grpId="0" nodeType="withEffect">
                                  <p:stCondLst>
                                    <p:cond delay="0"/>
                                  </p:stCondLst>
                                  <p:childTnLst>
                                    <p:set>
                                      <p:cBhvr>
                                        <p:cTn id="789" dur="1" fill="hold">
                                          <p:stCondLst>
                                            <p:cond delay="0"/>
                                          </p:stCondLst>
                                        </p:cTn>
                                        <p:tgtEl>
                                          <p:spTgt spid="244"/>
                                        </p:tgtEl>
                                        <p:attrNameLst>
                                          <p:attrName>style.visibility</p:attrName>
                                        </p:attrNameLst>
                                      </p:cBhvr>
                                      <p:to>
                                        <p:strVal val="visible"/>
                                      </p:to>
                                    </p:set>
                                    <p:anim calcmode="lin" valueType="num">
                                      <p:cBhvr>
                                        <p:cTn id="790" dur="500" fill="hold"/>
                                        <p:tgtEl>
                                          <p:spTgt spid="244"/>
                                        </p:tgtEl>
                                        <p:attrNameLst>
                                          <p:attrName>ppt_w</p:attrName>
                                        </p:attrNameLst>
                                      </p:cBhvr>
                                      <p:tavLst>
                                        <p:tav tm="0">
                                          <p:val>
                                            <p:fltVal val="0"/>
                                          </p:val>
                                        </p:tav>
                                        <p:tav tm="100000">
                                          <p:val>
                                            <p:strVal val="#ppt_w"/>
                                          </p:val>
                                        </p:tav>
                                      </p:tavLst>
                                    </p:anim>
                                    <p:anim calcmode="lin" valueType="num">
                                      <p:cBhvr>
                                        <p:cTn id="791" dur="500" fill="hold"/>
                                        <p:tgtEl>
                                          <p:spTgt spid="244"/>
                                        </p:tgtEl>
                                        <p:attrNameLst>
                                          <p:attrName>ppt_h</p:attrName>
                                        </p:attrNameLst>
                                      </p:cBhvr>
                                      <p:tavLst>
                                        <p:tav tm="0">
                                          <p:val>
                                            <p:fltVal val="0"/>
                                          </p:val>
                                        </p:tav>
                                        <p:tav tm="100000">
                                          <p:val>
                                            <p:strVal val="#ppt_h"/>
                                          </p:val>
                                        </p:tav>
                                      </p:tavLst>
                                    </p:anim>
                                    <p:animEffect transition="in" filter="fade">
                                      <p:cBhvr>
                                        <p:cTn id="792" dur="500"/>
                                        <p:tgtEl>
                                          <p:spTgt spid="244"/>
                                        </p:tgtEl>
                                      </p:cBhvr>
                                    </p:animEffect>
                                  </p:childTnLst>
                                </p:cTn>
                              </p:par>
                              <p:par>
                                <p:cTn id="793" presetID="53" presetClass="entr" presetSubtype="16" fill="hold" grpId="0" nodeType="withEffect">
                                  <p:stCondLst>
                                    <p:cond delay="0"/>
                                  </p:stCondLst>
                                  <p:childTnLst>
                                    <p:set>
                                      <p:cBhvr>
                                        <p:cTn id="794" dur="1" fill="hold">
                                          <p:stCondLst>
                                            <p:cond delay="0"/>
                                          </p:stCondLst>
                                        </p:cTn>
                                        <p:tgtEl>
                                          <p:spTgt spid="245"/>
                                        </p:tgtEl>
                                        <p:attrNameLst>
                                          <p:attrName>style.visibility</p:attrName>
                                        </p:attrNameLst>
                                      </p:cBhvr>
                                      <p:to>
                                        <p:strVal val="visible"/>
                                      </p:to>
                                    </p:set>
                                    <p:anim calcmode="lin" valueType="num">
                                      <p:cBhvr>
                                        <p:cTn id="795" dur="500" fill="hold"/>
                                        <p:tgtEl>
                                          <p:spTgt spid="245"/>
                                        </p:tgtEl>
                                        <p:attrNameLst>
                                          <p:attrName>ppt_w</p:attrName>
                                        </p:attrNameLst>
                                      </p:cBhvr>
                                      <p:tavLst>
                                        <p:tav tm="0">
                                          <p:val>
                                            <p:fltVal val="0"/>
                                          </p:val>
                                        </p:tav>
                                        <p:tav tm="100000">
                                          <p:val>
                                            <p:strVal val="#ppt_w"/>
                                          </p:val>
                                        </p:tav>
                                      </p:tavLst>
                                    </p:anim>
                                    <p:anim calcmode="lin" valueType="num">
                                      <p:cBhvr>
                                        <p:cTn id="796" dur="500" fill="hold"/>
                                        <p:tgtEl>
                                          <p:spTgt spid="245"/>
                                        </p:tgtEl>
                                        <p:attrNameLst>
                                          <p:attrName>ppt_h</p:attrName>
                                        </p:attrNameLst>
                                      </p:cBhvr>
                                      <p:tavLst>
                                        <p:tav tm="0">
                                          <p:val>
                                            <p:fltVal val="0"/>
                                          </p:val>
                                        </p:tav>
                                        <p:tav tm="100000">
                                          <p:val>
                                            <p:strVal val="#ppt_h"/>
                                          </p:val>
                                        </p:tav>
                                      </p:tavLst>
                                    </p:anim>
                                    <p:animEffect transition="in" filter="fade">
                                      <p:cBhvr>
                                        <p:cTn id="797" dur="500"/>
                                        <p:tgtEl>
                                          <p:spTgt spid="245"/>
                                        </p:tgtEl>
                                      </p:cBhvr>
                                    </p:animEffect>
                                  </p:childTnLst>
                                </p:cTn>
                              </p:par>
                              <p:par>
                                <p:cTn id="798" presetID="53" presetClass="entr" presetSubtype="16" fill="hold" grpId="0" nodeType="withEffect">
                                  <p:stCondLst>
                                    <p:cond delay="0"/>
                                  </p:stCondLst>
                                  <p:childTnLst>
                                    <p:set>
                                      <p:cBhvr>
                                        <p:cTn id="799" dur="1" fill="hold">
                                          <p:stCondLst>
                                            <p:cond delay="0"/>
                                          </p:stCondLst>
                                        </p:cTn>
                                        <p:tgtEl>
                                          <p:spTgt spid="246"/>
                                        </p:tgtEl>
                                        <p:attrNameLst>
                                          <p:attrName>style.visibility</p:attrName>
                                        </p:attrNameLst>
                                      </p:cBhvr>
                                      <p:to>
                                        <p:strVal val="visible"/>
                                      </p:to>
                                    </p:set>
                                    <p:anim calcmode="lin" valueType="num">
                                      <p:cBhvr>
                                        <p:cTn id="800" dur="500" fill="hold"/>
                                        <p:tgtEl>
                                          <p:spTgt spid="246"/>
                                        </p:tgtEl>
                                        <p:attrNameLst>
                                          <p:attrName>ppt_w</p:attrName>
                                        </p:attrNameLst>
                                      </p:cBhvr>
                                      <p:tavLst>
                                        <p:tav tm="0">
                                          <p:val>
                                            <p:fltVal val="0"/>
                                          </p:val>
                                        </p:tav>
                                        <p:tav tm="100000">
                                          <p:val>
                                            <p:strVal val="#ppt_w"/>
                                          </p:val>
                                        </p:tav>
                                      </p:tavLst>
                                    </p:anim>
                                    <p:anim calcmode="lin" valueType="num">
                                      <p:cBhvr>
                                        <p:cTn id="801" dur="500" fill="hold"/>
                                        <p:tgtEl>
                                          <p:spTgt spid="246"/>
                                        </p:tgtEl>
                                        <p:attrNameLst>
                                          <p:attrName>ppt_h</p:attrName>
                                        </p:attrNameLst>
                                      </p:cBhvr>
                                      <p:tavLst>
                                        <p:tav tm="0">
                                          <p:val>
                                            <p:fltVal val="0"/>
                                          </p:val>
                                        </p:tav>
                                        <p:tav tm="100000">
                                          <p:val>
                                            <p:strVal val="#ppt_h"/>
                                          </p:val>
                                        </p:tav>
                                      </p:tavLst>
                                    </p:anim>
                                    <p:animEffect transition="in" filter="fade">
                                      <p:cBhvr>
                                        <p:cTn id="802" dur="500"/>
                                        <p:tgtEl>
                                          <p:spTgt spid="246"/>
                                        </p:tgtEl>
                                      </p:cBhvr>
                                    </p:animEffect>
                                  </p:childTnLst>
                                </p:cTn>
                              </p:par>
                              <p:par>
                                <p:cTn id="803" presetID="53" presetClass="entr" presetSubtype="16" fill="hold" grpId="0" nodeType="withEffect">
                                  <p:stCondLst>
                                    <p:cond delay="0"/>
                                  </p:stCondLst>
                                  <p:childTnLst>
                                    <p:set>
                                      <p:cBhvr>
                                        <p:cTn id="804" dur="1" fill="hold">
                                          <p:stCondLst>
                                            <p:cond delay="0"/>
                                          </p:stCondLst>
                                        </p:cTn>
                                        <p:tgtEl>
                                          <p:spTgt spid="247"/>
                                        </p:tgtEl>
                                        <p:attrNameLst>
                                          <p:attrName>style.visibility</p:attrName>
                                        </p:attrNameLst>
                                      </p:cBhvr>
                                      <p:to>
                                        <p:strVal val="visible"/>
                                      </p:to>
                                    </p:set>
                                    <p:anim calcmode="lin" valueType="num">
                                      <p:cBhvr>
                                        <p:cTn id="805" dur="500" fill="hold"/>
                                        <p:tgtEl>
                                          <p:spTgt spid="247"/>
                                        </p:tgtEl>
                                        <p:attrNameLst>
                                          <p:attrName>ppt_w</p:attrName>
                                        </p:attrNameLst>
                                      </p:cBhvr>
                                      <p:tavLst>
                                        <p:tav tm="0">
                                          <p:val>
                                            <p:fltVal val="0"/>
                                          </p:val>
                                        </p:tav>
                                        <p:tav tm="100000">
                                          <p:val>
                                            <p:strVal val="#ppt_w"/>
                                          </p:val>
                                        </p:tav>
                                      </p:tavLst>
                                    </p:anim>
                                    <p:anim calcmode="lin" valueType="num">
                                      <p:cBhvr>
                                        <p:cTn id="806" dur="500" fill="hold"/>
                                        <p:tgtEl>
                                          <p:spTgt spid="247"/>
                                        </p:tgtEl>
                                        <p:attrNameLst>
                                          <p:attrName>ppt_h</p:attrName>
                                        </p:attrNameLst>
                                      </p:cBhvr>
                                      <p:tavLst>
                                        <p:tav tm="0">
                                          <p:val>
                                            <p:fltVal val="0"/>
                                          </p:val>
                                        </p:tav>
                                        <p:tav tm="100000">
                                          <p:val>
                                            <p:strVal val="#ppt_h"/>
                                          </p:val>
                                        </p:tav>
                                      </p:tavLst>
                                    </p:anim>
                                    <p:animEffect transition="in" filter="fade">
                                      <p:cBhvr>
                                        <p:cTn id="807" dur="500"/>
                                        <p:tgtEl>
                                          <p:spTgt spid="247"/>
                                        </p:tgtEl>
                                      </p:cBhvr>
                                    </p:animEffect>
                                  </p:childTnLst>
                                </p:cTn>
                              </p:par>
                              <p:par>
                                <p:cTn id="808" presetID="53" presetClass="entr" presetSubtype="16" fill="hold" grpId="0" nodeType="withEffect">
                                  <p:stCondLst>
                                    <p:cond delay="0"/>
                                  </p:stCondLst>
                                  <p:childTnLst>
                                    <p:set>
                                      <p:cBhvr>
                                        <p:cTn id="809" dur="1" fill="hold">
                                          <p:stCondLst>
                                            <p:cond delay="0"/>
                                          </p:stCondLst>
                                        </p:cTn>
                                        <p:tgtEl>
                                          <p:spTgt spid="248"/>
                                        </p:tgtEl>
                                        <p:attrNameLst>
                                          <p:attrName>style.visibility</p:attrName>
                                        </p:attrNameLst>
                                      </p:cBhvr>
                                      <p:to>
                                        <p:strVal val="visible"/>
                                      </p:to>
                                    </p:set>
                                    <p:anim calcmode="lin" valueType="num">
                                      <p:cBhvr>
                                        <p:cTn id="810" dur="500" fill="hold"/>
                                        <p:tgtEl>
                                          <p:spTgt spid="248"/>
                                        </p:tgtEl>
                                        <p:attrNameLst>
                                          <p:attrName>ppt_w</p:attrName>
                                        </p:attrNameLst>
                                      </p:cBhvr>
                                      <p:tavLst>
                                        <p:tav tm="0">
                                          <p:val>
                                            <p:fltVal val="0"/>
                                          </p:val>
                                        </p:tav>
                                        <p:tav tm="100000">
                                          <p:val>
                                            <p:strVal val="#ppt_w"/>
                                          </p:val>
                                        </p:tav>
                                      </p:tavLst>
                                    </p:anim>
                                    <p:anim calcmode="lin" valueType="num">
                                      <p:cBhvr>
                                        <p:cTn id="811" dur="500" fill="hold"/>
                                        <p:tgtEl>
                                          <p:spTgt spid="248"/>
                                        </p:tgtEl>
                                        <p:attrNameLst>
                                          <p:attrName>ppt_h</p:attrName>
                                        </p:attrNameLst>
                                      </p:cBhvr>
                                      <p:tavLst>
                                        <p:tav tm="0">
                                          <p:val>
                                            <p:fltVal val="0"/>
                                          </p:val>
                                        </p:tav>
                                        <p:tav tm="100000">
                                          <p:val>
                                            <p:strVal val="#ppt_h"/>
                                          </p:val>
                                        </p:tav>
                                      </p:tavLst>
                                    </p:anim>
                                    <p:animEffect transition="in" filter="fade">
                                      <p:cBhvr>
                                        <p:cTn id="812" dur="500"/>
                                        <p:tgtEl>
                                          <p:spTgt spid="248"/>
                                        </p:tgtEl>
                                      </p:cBhvr>
                                    </p:animEffect>
                                  </p:childTnLst>
                                </p:cTn>
                              </p:par>
                              <p:par>
                                <p:cTn id="813" presetID="53" presetClass="entr" presetSubtype="16" fill="hold" grpId="0" nodeType="withEffect">
                                  <p:stCondLst>
                                    <p:cond delay="0"/>
                                  </p:stCondLst>
                                  <p:childTnLst>
                                    <p:set>
                                      <p:cBhvr>
                                        <p:cTn id="814" dur="1" fill="hold">
                                          <p:stCondLst>
                                            <p:cond delay="0"/>
                                          </p:stCondLst>
                                        </p:cTn>
                                        <p:tgtEl>
                                          <p:spTgt spid="249"/>
                                        </p:tgtEl>
                                        <p:attrNameLst>
                                          <p:attrName>style.visibility</p:attrName>
                                        </p:attrNameLst>
                                      </p:cBhvr>
                                      <p:to>
                                        <p:strVal val="visible"/>
                                      </p:to>
                                    </p:set>
                                    <p:anim calcmode="lin" valueType="num">
                                      <p:cBhvr>
                                        <p:cTn id="815" dur="500" fill="hold"/>
                                        <p:tgtEl>
                                          <p:spTgt spid="249"/>
                                        </p:tgtEl>
                                        <p:attrNameLst>
                                          <p:attrName>ppt_w</p:attrName>
                                        </p:attrNameLst>
                                      </p:cBhvr>
                                      <p:tavLst>
                                        <p:tav tm="0">
                                          <p:val>
                                            <p:fltVal val="0"/>
                                          </p:val>
                                        </p:tav>
                                        <p:tav tm="100000">
                                          <p:val>
                                            <p:strVal val="#ppt_w"/>
                                          </p:val>
                                        </p:tav>
                                      </p:tavLst>
                                    </p:anim>
                                    <p:anim calcmode="lin" valueType="num">
                                      <p:cBhvr>
                                        <p:cTn id="816" dur="500" fill="hold"/>
                                        <p:tgtEl>
                                          <p:spTgt spid="249"/>
                                        </p:tgtEl>
                                        <p:attrNameLst>
                                          <p:attrName>ppt_h</p:attrName>
                                        </p:attrNameLst>
                                      </p:cBhvr>
                                      <p:tavLst>
                                        <p:tav tm="0">
                                          <p:val>
                                            <p:fltVal val="0"/>
                                          </p:val>
                                        </p:tav>
                                        <p:tav tm="100000">
                                          <p:val>
                                            <p:strVal val="#ppt_h"/>
                                          </p:val>
                                        </p:tav>
                                      </p:tavLst>
                                    </p:anim>
                                    <p:animEffect transition="in" filter="fade">
                                      <p:cBhvr>
                                        <p:cTn id="817" dur="500"/>
                                        <p:tgtEl>
                                          <p:spTgt spid="249"/>
                                        </p:tgtEl>
                                      </p:cBhvr>
                                    </p:animEffect>
                                  </p:childTnLst>
                                </p:cTn>
                              </p:par>
                            </p:childTnLst>
                          </p:cTn>
                        </p:par>
                        <p:par>
                          <p:cTn id="818" fill="hold">
                            <p:stCondLst>
                              <p:cond delay="1000"/>
                            </p:stCondLst>
                            <p:childTnLst>
                              <p:par>
                                <p:cTn id="819" presetID="45" presetClass="entr" presetSubtype="0" fill="hold" grpId="1" nodeType="afterEffect">
                                  <p:stCondLst>
                                    <p:cond delay="500"/>
                                  </p:stCondLst>
                                  <p:childTnLst>
                                    <p:set>
                                      <p:cBhvr>
                                        <p:cTn id="820" dur="1" fill="hold">
                                          <p:stCondLst>
                                            <p:cond delay="0"/>
                                          </p:stCondLst>
                                        </p:cTn>
                                        <p:tgtEl>
                                          <p:spTgt spid="249"/>
                                        </p:tgtEl>
                                        <p:attrNameLst>
                                          <p:attrName>style.visibility</p:attrName>
                                        </p:attrNameLst>
                                      </p:cBhvr>
                                      <p:to>
                                        <p:strVal val="visible"/>
                                      </p:to>
                                    </p:set>
                                    <p:animEffect transition="in" filter="fade">
                                      <p:cBhvr>
                                        <p:cTn id="821" dur="2000"/>
                                        <p:tgtEl>
                                          <p:spTgt spid="249"/>
                                        </p:tgtEl>
                                      </p:cBhvr>
                                    </p:animEffect>
                                    <p:anim calcmode="lin" valueType="num">
                                      <p:cBhvr>
                                        <p:cTn id="822" dur="2000" fill="hold"/>
                                        <p:tgtEl>
                                          <p:spTgt spid="249"/>
                                        </p:tgtEl>
                                        <p:attrNameLst>
                                          <p:attrName>ppt_w</p:attrName>
                                        </p:attrNameLst>
                                      </p:cBhvr>
                                      <p:tavLst>
                                        <p:tav tm="0" fmla="#ppt_w*sin(2.5*pi*$)">
                                          <p:val>
                                            <p:fltVal val="0"/>
                                          </p:val>
                                        </p:tav>
                                        <p:tav tm="100000">
                                          <p:val>
                                            <p:fltVal val="1"/>
                                          </p:val>
                                        </p:tav>
                                      </p:tavLst>
                                    </p:anim>
                                    <p:anim calcmode="lin" valueType="num">
                                      <p:cBhvr>
                                        <p:cTn id="823" dur="2000" fill="hold"/>
                                        <p:tgtEl>
                                          <p:spTgt spid="249"/>
                                        </p:tgtEl>
                                        <p:attrNameLst>
                                          <p:attrName>ppt_h</p:attrName>
                                        </p:attrNameLst>
                                      </p:cBhvr>
                                      <p:tavLst>
                                        <p:tav tm="0">
                                          <p:val>
                                            <p:strVal val="#ppt_h"/>
                                          </p:val>
                                        </p:tav>
                                        <p:tav tm="100000">
                                          <p:val>
                                            <p:strVal val="#ppt_h"/>
                                          </p:val>
                                        </p:tav>
                                      </p:tavLst>
                                    </p:anim>
                                  </p:childTnLst>
                                </p:cTn>
                              </p:par>
                              <p:par>
                                <p:cTn id="824" presetID="31" presetClass="entr" presetSubtype="0" fill="hold" grpId="0" nodeType="withEffect">
                                  <p:stCondLst>
                                    <p:cond delay="500"/>
                                  </p:stCondLst>
                                  <p:childTnLst>
                                    <p:set>
                                      <p:cBhvr>
                                        <p:cTn id="825" dur="1" fill="hold">
                                          <p:stCondLst>
                                            <p:cond delay="0"/>
                                          </p:stCondLst>
                                        </p:cTn>
                                        <p:tgtEl>
                                          <p:spTgt spid="252"/>
                                        </p:tgtEl>
                                        <p:attrNameLst>
                                          <p:attrName>style.visibility</p:attrName>
                                        </p:attrNameLst>
                                      </p:cBhvr>
                                      <p:to>
                                        <p:strVal val="visible"/>
                                      </p:to>
                                    </p:set>
                                    <p:anim calcmode="lin" valueType="num">
                                      <p:cBhvr>
                                        <p:cTn id="826" dur="1000" fill="hold"/>
                                        <p:tgtEl>
                                          <p:spTgt spid="252"/>
                                        </p:tgtEl>
                                        <p:attrNameLst>
                                          <p:attrName>ppt_w</p:attrName>
                                        </p:attrNameLst>
                                      </p:cBhvr>
                                      <p:tavLst>
                                        <p:tav tm="0">
                                          <p:val>
                                            <p:fltVal val="0"/>
                                          </p:val>
                                        </p:tav>
                                        <p:tav tm="100000">
                                          <p:val>
                                            <p:strVal val="#ppt_w"/>
                                          </p:val>
                                        </p:tav>
                                      </p:tavLst>
                                    </p:anim>
                                    <p:anim calcmode="lin" valueType="num">
                                      <p:cBhvr>
                                        <p:cTn id="827" dur="1000" fill="hold"/>
                                        <p:tgtEl>
                                          <p:spTgt spid="252"/>
                                        </p:tgtEl>
                                        <p:attrNameLst>
                                          <p:attrName>ppt_h</p:attrName>
                                        </p:attrNameLst>
                                      </p:cBhvr>
                                      <p:tavLst>
                                        <p:tav tm="0">
                                          <p:val>
                                            <p:fltVal val="0"/>
                                          </p:val>
                                        </p:tav>
                                        <p:tav tm="100000">
                                          <p:val>
                                            <p:strVal val="#ppt_h"/>
                                          </p:val>
                                        </p:tav>
                                      </p:tavLst>
                                    </p:anim>
                                    <p:anim calcmode="lin" valueType="num">
                                      <p:cBhvr>
                                        <p:cTn id="828" dur="1000" fill="hold"/>
                                        <p:tgtEl>
                                          <p:spTgt spid="252"/>
                                        </p:tgtEl>
                                        <p:attrNameLst>
                                          <p:attrName>style.rotation</p:attrName>
                                        </p:attrNameLst>
                                      </p:cBhvr>
                                      <p:tavLst>
                                        <p:tav tm="0">
                                          <p:val>
                                            <p:fltVal val="90"/>
                                          </p:val>
                                        </p:tav>
                                        <p:tav tm="100000">
                                          <p:val>
                                            <p:fltVal val="0"/>
                                          </p:val>
                                        </p:tav>
                                      </p:tavLst>
                                    </p:anim>
                                    <p:animEffect transition="in" filter="fade">
                                      <p:cBhvr>
                                        <p:cTn id="829" dur="1000"/>
                                        <p:tgtEl>
                                          <p:spTgt spid="252"/>
                                        </p:tgtEl>
                                      </p:cBhvr>
                                    </p:animEffect>
                                  </p:childTnLst>
                                </p:cTn>
                              </p:par>
                            </p:childTnLst>
                          </p:cTn>
                        </p:par>
                      </p:childTnLst>
                    </p:cTn>
                  </p:par>
                  <p:par>
                    <p:cTn id="830" fill="hold">
                      <p:stCondLst>
                        <p:cond delay="indefinite"/>
                      </p:stCondLst>
                      <p:childTnLst>
                        <p:par>
                          <p:cTn id="831" fill="hold">
                            <p:stCondLst>
                              <p:cond delay="0"/>
                            </p:stCondLst>
                            <p:childTnLst>
                              <p:par>
                                <p:cTn id="832" presetID="42" presetClass="exit" presetSubtype="0" fill="hold" nodeType="clickEffect">
                                  <p:stCondLst>
                                    <p:cond delay="0"/>
                                  </p:stCondLst>
                                  <p:childTnLst>
                                    <p:animEffect transition="out" filter="fade">
                                      <p:cBhvr>
                                        <p:cTn id="833" dur="1000"/>
                                        <p:tgtEl>
                                          <p:spTgt spid="82"/>
                                        </p:tgtEl>
                                      </p:cBhvr>
                                    </p:animEffect>
                                    <p:anim calcmode="lin" valueType="num">
                                      <p:cBhvr>
                                        <p:cTn id="834" dur="1000"/>
                                        <p:tgtEl>
                                          <p:spTgt spid="82"/>
                                        </p:tgtEl>
                                        <p:attrNameLst>
                                          <p:attrName>ppt_x</p:attrName>
                                        </p:attrNameLst>
                                      </p:cBhvr>
                                      <p:tavLst>
                                        <p:tav tm="0">
                                          <p:val>
                                            <p:strVal val="ppt_x"/>
                                          </p:val>
                                        </p:tav>
                                        <p:tav tm="100000">
                                          <p:val>
                                            <p:strVal val="ppt_x"/>
                                          </p:val>
                                        </p:tav>
                                      </p:tavLst>
                                    </p:anim>
                                    <p:anim calcmode="lin" valueType="num">
                                      <p:cBhvr>
                                        <p:cTn id="835" dur="1000"/>
                                        <p:tgtEl>
                                          <p:spTgt spid="82"/>
                                        </p:tgtEl>
                                        <p:attrNameLst>
                                          <p:attrName>ppt_y</p:attrName>
                                        </p:attrNameLst>
                                      </p:cBhvr>
                                      <p:tavLst>
                                        <p:tav tm="0">
                                          <p:val>
                                            <p:strVal val="ppt_y"/>
                                          </p:val>
                                        </p:tav>
                                        <p:tav tm="100000">
                                          <p:val>
                                            <p:strVal val="ppt_y+.1"/>
                                          </p:val>
                                        </p:tav>
                                      </p:tavLst>
                                    </p:anim>
                                    <p:set>
                                      <p:cBhvr>
                                        <p:cTn id="836" dur="1" fill="hold">
                                          <p:stCondLst>
                                            <p:cond delay="999"/>
                                          </p:stCondLst>
                                        </p:cTn>
                                        <p:tgtEl>
                                          <p:spTgt spid="82"/>
                                        </p:tgtEl>
                                        <p:attrNameLst>
                                          <p:attrName>style.visibility</p:attrName>
                                        </p:attrNameLst>
                                      </p:cBhvr>
                                      <p:to>
                                        <p:strVal val="hidden"/>
                                      </p:to>
                                    </p:set>
                                  </p:childTnLst>
                                </p:cTn>
                              </p:par>
                              <p:par>
                                <p:cTn id="837" presetID="42" presetClass="exit" presetSubtype="0" fill="hold" grpId="1" nodeType="withEffect">
                                  <p:stCondLst>
                                    <p:cond delay="0"/>
                                  </p:stCondLst>
                                  <p:childTnLst>
                                    <p:animEffect transition="out" filter="fade">
                                      <p:cBhvr>
                                        <p:cTn id="838" dur="1000"/>
                                        <p:tgtEl>
                                          <p:spTgt spid="83"/>
                                        </p:tgtEl>
                                      </p:cBhvr>
                                    </p:animEffect>
                                    <p:anim calcmode="lin" valueType="num">
                                      <p:cBhvr>
                                        <p:cTn id="839" dur="1000"/>
                                        <p:tgtEl>
                                          <p:spTgt spid="83"/>
                                        </p:tgtEl>
                                        <p:attrNameLst>
                                          <p:attrName>ppt_x</p:attrName>
                                        </p:attrNameLst>
                                      </p:cBhvr>
                                      <p:tavLst>
                                        <p:tav tm="0">
                                          <p:val>
                                            <p:strVal val="ppt_x"/>
                                          </p:val>
                                        </p:tav>
                                        <p:tav tm="100000">
                                          <p:val>
                                            <p:strVal val="ppt_x"/>
                                          </p:val>
                                        </p:tav>
                                      </p:tavLst>
                                    </p:anim>
                                    <p:anim calcmode="lin" valueType="num">
                                      <p:cBhvr>
                                        <p:cTn id="840" dur="1000"/>
                                        <p:tgtEl>
                                          <p:spTgt spid="83"/>
                                        </p:tgtEl>
                                        <p:attrNameLst>
                                          <p:attrName>ppt_y</p:attrName>
                                        </p:attrNameLst>
                                      </p:cBhvr>
                                      <p:tavLst>
                                        <p:tav tm="0">
                                          <p:val>
                                            <p:strVal val="ppt_y"/>
                                          </p:val>
                                        </p:tav>
                                        <p:tav tm="100000">
                                          <p:val>
                                            <p:strVal val="ppt_y+.1"/>
                                          </p:val>
                                        </p:tav>
                                      </p:tavLst>
                                    </p:anim>
                                    <p:set>
                                      <p:cBhvr>
                                        <p:cTn id="841" dur="1" fill="hold">
                                          <p:stCondLst>
                                            <p:cond delay="999"/>
                                          </p:stCondLst>
                                        </p:cTn>
                                        <p:tgtEl>
                                          <p:spTgt spid="83"/>
                                        </p:tgtEl>
                                        <p:attrNameLst>
                                          <p:attrName>style.visibility</p:attrName>
                                        </p:attrNameLst>
                                      </p:cBhvr>
                                      <p:to>
                                        <p:strVal val="hidden"/>
                                      </p:to>
                                    </p:set>
                                  </p:childTnLst>
                                </p:cTn>
                              </p:par>
                              <p:par>
                                <p:cTn id="842" presetID="42" presetClass="exit" presetSubtype="0" fill="hold" grpId="1" nodeType="withEffect">
                                  <p:stCondLst>
                                    <p:cond delay="0"/>
                                  </p:stCondLst>
                                  <p:childTnLst>
                                    <p:animEffect transition="out" filter="fade">
                                      <p:cBhvr>
                                        <p:cTn id="843" dur="1000"/>
                                        <p:tgtEl>
                                          <p:spTgt spid="84"/>
                                        </p:tgtEl>
                                      </p:cBhvr>
                                    </p:animEffect>
                                    <p:anim calcmode="lin" valueType="num">
                                      <p:cBhvr>
                                        <p:cTn id="844" dur="1000"/>
                                        <p:tgtEl>
                                          <p:spTgt spid="84"/>
                                        </p:tgtEl>
                                        <p:attrNameLst>
                                          <p:attrName>ppt_x</p:attrName>
                                        </p:attrNameLst>
                                      </p:cBhvr>
                                      <p:tavLst>
                                        <p:tav tm="0">
                                          <p:val>
                                            <p:strVal val="ppt_x"/>
                                          </p:val>
                                        </p:tav>
                                        <p:tav tm="100000">
                                          <p:val>
                                            <p:strVal val="ppt_x"/>
                                          </p:val>
                                        </p:tav>
                                      </p:tavLst>
                                    </p:anim>
                                    <p:anim calcmode="lin" valueType="num">
                                      <p:cBhvr>
                                        <p:cTn id="845" dur="1000"/>
                                        <p:tgtEl>
                                          <p:spTgt spid="84"/>
                                        </p:tgtEl>
                                        <p:attrNameLst>
                                          <p:attrName>ppt_y</p:attrName>
                                        </p:attrNameLst>
                                      </p:cBhvr>
                                      <p:tavLst>
                                        <p:tav tm="0">
                                          <p:val>
                                            <p:strVal val="ppt_y"/>
                                          </p:val>
                                        </p:tav>
                                        <p:tav tm="100000">
                                          <p:val>
                                            <p:strVal val="ppt_y+.1"/>
                                          </p:val>
                                        </p:tav>
                                      </p:tavLst>
                                    </p:anim>
                                    <p:set>
                                      <p:cBhvr>
                                        <p:cTn id="846" dur="1" fill="hold">
                                          <p:stCondLst>
                                            <p:cond delay="999"/>
                                          </p:stCondLst>
                                        </p:cTn>
                                        <p:tgtEl>
                                          <p:spTgt spid="84"/>
                                        </p:tgtEl>
                                        <p:attrNameLst>
                                          <p:attrName>style.visibility</p:attrName>
                                        </p:attrNameLst>
                                      </p:cBhvr>
                                      <p:to>
                                        <p:strVal val="hidden"/>
                                      </p:to>
                                    </p:set>
                                  </p:childTnLst>
                                </p:cTn>
                              </p:par>
                              <p:par>
                                <p:cTn id="847" presetID="42" presetClass="exit" presetSubtype="0" fill="hold" grpId="1" nodeType="withEffect">
                                  <p:stCondLst>
                                    <p:cond delay="0"/>
                                  </p:stCondLst>
                                  <p:childTnLst>
                                    <p:animEffect transition="out" filter="fade">
                                      <p:cBhvr>
                                        <p:cTn id="848" dur="1000"/>
                                        <p:tgtEl>
                                          <p:spTgt spid="85"/>
                                        </p:tgtEl>
                                      </p:cBhvr>
                                    </p:animEffect>
                                    <p:anim calcmode="lin" valueType="num">
                                      <p:cBhvr>
                                        <p:cTn id="849" dur="1000"/>
                                        <p:tgtEl>
                                          <p:spTgt spid="85"/>
                                        </p:tgtEl>
                                        <p:attrNameLst>
                                          <p:attrName>ppt_x</p:attrName>
                                        </p:attrNameLst>
                                      </p:cBhvr>
                                      <p:tavLst>
                                        <p:tav tm="0">
                                          <p:val>
                                            <p:strVal val="ppt_x"/>
                                          </p:val>
                                        </p:tav>
                                        <p:tav tm="100000">
                                          <p:val>
                                            <p:strVal val="ppt_x"/>
                                          </p:val>
                                        </p:tav>
                                      </p:tavLst>
                                    </p:anim>
                                    <p:anim calcmode="lin" valueType="num">
                                      <p:cBhvr>
                                        <p:cTn id="850" dur="1000"/>
                                        <p:tgtEl>
                                          <p:spTgt spid="85"/>
                                        </p:tgtEl>
                                        <p:attrNameLst>
                                          <p:attrName>ppt_y</p:attrName>
                                        </p:attrNameLst>
                                      </p:cBhvr>
                                      <p:tavLst>
                                        <p:tav tm="0">
                                          <p:val>
                                            <p:strVal val="ppt_y"/>
                                          </p:val>
                                        </p:tav>
                                        <p:tav tm="100000">
                                          <p:val>
                                            <p:strVal val="ppt_y+.1"/>
                                          </p:val>
                                        </p:tav>
                                      </p:tavLst>
                                    </p:anim>
                                    <p:set>
                                      <p:cBhvr>
                                        <p:cTn id="851" dur="1" fill="hold">
                                          <p:stCondLst>
                                            <p:cond delay="999"/>
                                          </p:stCondLst>
                                        </p:cTn>
                                        <p:tgtEl>
                                          <p:spTgt spid="85"/>
                                        </p:tgtEl>
                                        <p:attrNameLst>
                                          <p:attrName>style.visibility</p:attrName>
                                        </p:attrNameLst>
                                      </p:cBhvr>
                                      <p:to>
                                        <p:strVal val="hidden"/>
                                      </p:to>
                                    </p:set>
                                  </p:childTnLst>
                                </p:cTn>
                              </p:par>
                              <p:par>
                                <p:cTn id="852" presetID="42" presetClass="exit" presetSubtype="0" fill="hold" grpId="1" nodeType="withEffect">
                                  <p:stCondLst>
                                    <p:cond delay="0"/>
                                  </p:stCondLst>
                                  <p:childTnLst>
                                    <p:animEffect transition="out" filter="fade">
                                      <p:cBhvr>
                                        <p:cTn id="853" dur="1000"/>
                                        <p:tgtEl>
                                          <p:spTgt spid="86"/>
                                        </p:tgtEl>
                                      </p:cBhvr>
                                    </p:animEffect>
                                    <p:anim calcmode="lin" valueType="num">
                                      <p:cBhvr>
                                        <p:cTn id="854" dur="1000"/>
                                        <p:tgtEl>
                                          <p:spTgt spid="86"/>
                                        </p:tgtEl>
                                        <p:attrNameLst>
                                          <p:attrName>ppt_x</p:attrName>
                                        </p:attrNameLst>
                                      </p:cBhvr>
                                      <p:tavLst>
                                        <p:tav tm="0">
                                          <p:val>
                                            <p:strVal val="ppt_x"/>
                                          </p:val>
                                        </p:tav>
                                        <p:tav tm="100000">
                                          <p:val>
                                            <p:strVal val="ppt_x"/>
                                          </p:val>
                                        </p:tav>
                                      </p:tavLst>
                                    </p:anim>
                                    <p:anim calcmode="lin" valueType="num">
                                      <p:cBhvr>
                                        <p:cTn id="855" dur="1000"/>
                                        <p:tgtEl>
                                          <p:spTgt spid="86"/>
                                        </p:tgtEl>
                                        <p:attrNameLst>
                                          <p:attrName>ppt_y</p:attrName>
                                        </p:attrNameLst>
                                      </p:cBhvr>
                                      <p:tavLst>
                                        <p:tav tm="0">
                                          <p:val>
                                            <p:strVal val="ppt_y"/>
                                          </p:val>
                                        </p:tav>
                                        <p:tav tm="100000">
                                          <p:val>
                                            <p:strVal val="ppt_y+.1"/>
                                          </p:val>
                                        </p:tav>
                                      </p:tavLst>
                                    </p:anim>
                                    <p:set>
                                      <p:cBhvr>
                                        <p:cTn id="856" dur="1" fill="hold">
                                          <p:stCondLst>
                                            <p:cond delay="999"/>
                                          </p:stCondLst>
                                        </p:cTn>
                                        <p:tgtEl>
                                          <p:spTgt spid="86"/>
                                        </p:tgtEl>
                                        <p:attrNameLst>
                                          <p:attrName>style.visibility</p:attrName>
                                        </p:attrNameLst>
                                      </p:cBhvr>
                                      <p:to>
                                        <p:strVal val="hidden"/>
                                      </p:to>
                                    </p:set>
                                  </p:childTnLst>
                                </p:cTn>
                              </p:par>
                              <p:par>
                                <p:cTn id="857" presetID="42" presetClass="exit" presetSubtype="0" fill="hold" grpId="1" nodeType="withEffect">
                                  <p:stCondLst>
                                    <p:cond delay="0"/>
                                  </p:stCondLst>
                                  <p:childTnLst>
                                    <p:animEffect transition="out" filter="fade">
                                      <p:cBhvr>
                                        <p:cTn id="858" dur="1000"/>
                                        <p:tgtEl>
                                          <p:spTgt spid="87"/>
                                        </p:tgtEl>
                                      </p:cBhvr>
                                    </p:animEffect>
                                    <p:anim calcmode="lin" valueType="num">
                                      <p:cBhvr>
                                        <p:cTn id="859" dur="1000"/>
                                        <p:tgtEl>
                                          <p:spTgt spid="87"/>
                                        </p:tgtEl>
                                        <p:attrNameLst>
                                          <p:attrName>ppt_x</p:attrName>
                                        </p:attrNameLst>
                                      </p:cBhvr>
                                      <p:tavLst>
                                        <p:tav tm="0">
                                          <p:val>
                                            <p:strVal val="ppt_x"/>
                                          </p:val>
                                        </p:tav>
                                        <p:tav tm="100000">
                                          <p:val>
                                            <p:strVal val="ppt_x"/>
                                          </p:val>
                                        </p:tav>
                                      </p:tavLst>
                                    </p:anim>
                                    <p:anim calcmode="lin" valueType="num">
                                      <p:cBhvr>
                                        <p:cTn id="860" dur="1000"/>
                                        <p:tgtEl>
                                          <p:spTgt spid="87"/>
                                        </p:tgtEl>
                                        <p:attrNameLst>
                                          <p:attrName>ppt_y</p:attrName>
                                        </p:attrNameLst>
                                      </p:cBhvr>
                                      <p:tavLst>
                                        <p:tav tm="0">
                                          <p:val>
                                            <p:strVal val="ppt_y"/>
                                          </p:val>
                                        </p:tav>
                                        <p:tav tm="100000">
                                          <p:val>
                                            <p:strVal val="ppt_y+.1"/>
                                          </p:val>
                                        </p:tav>
                                      </p:tavLst>
                                    </p:anim>
                                    <p:set>
                                      <p:cBhvr>
                                        <p:cTn id="861" dur="1" fill="hold">
                                          <p:stCondLst>
                                            <p:cond delay="999"/>
                                          </p:stCondLst>
                                        </p:cTn>
                                        <p:tgtEl>
                                          <p:spTgt spid="87"/>
                                        </p:tgtEl>
                                        <p:attrNameLst>
                                          <p:attrName>style.visibility</p:attrName>
                                        </p:attrNameLst>
                                      </p:cBhvr>
                                      <p:to>
                                        <p:strVal val="hidden"/>
                                      </p:to>
                                    </p:set>
                                  </p:childTnLst>
                                </p:cTn>
                              </p:par>
                              <p:par>
                                <p:cTn id="862" presetID="42" presetClass="exit" presetSubtype="0" fill="hold" grpId="1" nodeType="withEffect">
                                  <p:stCondLst>
                                    <p:cond delay="0"/>
                                  </p:stCondLst>
                                  <p:childTnLst>
                                    <p:animEffect transition="out" filter="fade">
                                      <p:cBhvr>
                                        <p:cTn id="863" dur="1000"/>
                                        <p:tgtEl>
                                          <p:spTgt spid="88"/>
                                        </p:tgtEl>
                                      </p:cBhvr>
                                    </p:animEffect>
                                    <p:anim calcmode="lin" valueType="num">
                                      <p:cBhvr>
                                        <p:cTn id="864" dur="1000"/>
                                        <p:tgtEl>
                                          <p:spTgt spid="88"/>
                                        </p:tgtEl>
                                        <p:attrNameLst>
                                          <p:attrName>ppt_x</p:attrName>
                                        </p:attrNameLst>
                                      </p:cBhvr>
                                      <p:tavLst>
                                        <p:tav tm="0">
                                          <p:val>
                                            <p:strVal val="ppt_x"/>
                                          </p:val>
                                        </p:tav>
                                        <p:tav tm="100000">
                                          <p:val>
                                            <p:strVal val="ppt_x"/>
                                          </p:val>
                                        </p:tav>
                                      </p:tavLst>
                                    </p:anim>
                                    <p:anim calcmode="lin" valueType="num">
                                      <p:cBhvr>
                                        <p:cTn id="865" dur="1000"/>
                                        <p:tgtEl>
                                          <p:spTgt spid="88"/>
                                        </p:tgtEl>
                                        <p:attrNameLst>
                                          <p:attrName>ppt_y</p:attrName>
                                        </p:attrNameLst>
                                      </p:cBhvr>
                                      <p:tavLst>
                                        <p:tav tm="0">
                                          <p:val>
                                            <p:strVal val="ppt_y"/>
                                          </p:val>
                                        </p:tav>
                                        <p:tav tm="100000">
                                          <p:val>
                                            <p:strVal val="ppt_y+.1"/>
                                          </p:val>
                                        </p:tav>
                                      </p:tavLst>
                                    </p:anim>
                                    <p:set>
                                      <p:cBhvr>
                                        <p:cTn id="866" dur="1" fill="hold">
                                          <p:stCondLst>
                                            <p:cond delay="999"/>
                                          </p:stCondLst>
                                        </p:cTn>
                                        <p:tgtEl>
                                          <p:spTgt spid="88"/>
                                        </p:tgtEl>
                                        <p:attrNameLst>
                                          <p:attrName>style.visibility</p:attrName>
                                        </p:attrNameLst>
                                      </p:cBhvr>
                                      <p:to>
                                        <p:strVal val="hidden"/>
                                      </p:to>
                                    </p:set>
                                  </p:childTnLst>
                                </p:cTn>
                              </p:par>
                              <p:par>
                                <p:cTn id="867" presetID="42" presetClass="exit" presetSubtype="0" fill="hold" grpId="1" nodeType="withEffect">
                                  <p:stCondLst>
                                    <p:cond delay="0"/>
                                  </p:stCondLst>
                                  <p:childTnLst>
                                    <p:animEffect transition="out" filter="fade">
                                      <p:cBhvr>
                                        <p:cTn id="868" dur="1000"/>
                                        <p:tgtEl>
                                          <p:spTgt spid="89"/>
                                        </p:tgtEl>
                                      </p:cBhvr>
                                    </p:animEffect>
                                    <p:anim calcmode="lin" valueType="num">
                                      <p:cBhvr>
                                        <p:cTn id="869" dur="1000"/>
                                        <p:tgtEl>
                                          <p:spTgt spid="89"/>
                                        </p:tgtEl>
                                        <p:attrNameLst>
                                          <p:attrName>ppt_x</p:attrName>
                                        </p:attrNameLst>
                                      </p:cBhvr>
                                      <p:tavLst>
                                        <p:tav tm="0">
                                          <p:val>
                                            <p:strVal val="ppt_x"/>
                                          </p:val>
                                        </p:tav>
                                        <p:tav tm="100000">
                                          <p:val>
                                            <p:strVal val="ppt_x"/>
                                          </p:val>
                                        </p:tav>
                                      </p:tavLst>
                                    </p:anim>
                                    <p:anim calcmode="lin" valueType="num">
                                      <p:cBhvr>
                                        <p:cTn id="870" dur="1000"/>
                                        <p:tgtEl>
                                          <p:spTgt spid="89"/>
                                        </p:tgtEl>
                                        <p:attrNameLst>
                                          <p:attrName>ppt_y</p:attrName>
                                        </p:attrNameLst>
                                      </p:cBhvr>
                                      <p:tavLst>
                                        <p:tav tm="0">
                                          <p:val>
                                            <p:strVal val="ppt_y"/>
                                          </p:val>
                                        </p:tav>
                                        <p:tav tm="100000">
                                          <p:val>
                                            <p:strVal val="ppt_y+.1"/>
                                          </p:val>
                                        </p:tav>
                                      </p:tavLst>
                                    </p:anim>
                                    <p:set>
                                      <p:cBhvr>
                                        <p:cTn id="871" dur="1" fill="hold">
                                          <p:stCondLst>
                                            <p:cond delay="999"/>
                                          </p:stCondLst>
                                        </p:cTn>
                                        <p:tgtEl>
                                          <p:spTgt spid="89"/>
                                        </p:tgtEl>
                                        <p:attrNameLst>
                                          <p:attrName>style.visibility</p:attrName>
                                        </p:attrNameLst>
                                      </p:cBhvr>
                                      <p:to>
                                        <p:strVal val="hidden"/>
                                      </p:to>
                                    </p:set>
                                  </p:childTnLst>
                                </p:cTn>
                              </p:par>
                              <p:par>
                                <p:cTn id="872" presetID="42" presetClass="exit" presetSubtype="0" fill="hold" grpId="1" nodeType="withEffect">
                                  <p:stCondLst>
                                    <p:cond delay="0"/>
                                  </p:stCondLst>
                                  <p:childTnLst>
                                    <p:animEffect transition="out" filter="fade">
                                      <p:cBhvr>
                                        <p:cTn id="873" dur="1000"/>
                                        <p:tgtEl>
                                          <p:spTgt spid="90"/>
                                        </p:tgtEl>
                                      </p:cBhvr>
                                    </p:animEffect>
                                    <p:anim calcmode="lin" valueType="num">
                                      <p:cBhvr>
                                        <p:cTn id="874" dur="1000"/>
                                        <p:tgtEl>
                                          <p:spTgt spid="90"/>
                                        </p:tgtEl>
                                        <p:attrNameLst>
                                          <p:attrName>ppt_x</p:attrName>
                                        </p:attrNameLst>
                                      </p:cBhvr>
                                      <p:tavLst>
                                        <p:tav tm="0">
                                          <p:val>
                                            <p:strVal val="ppt_x"/>
                                          </p:val>
                                        </p:tav>
                                        <p:tav tm="100000">
                                          <p:val>
                                            <p:strVal val="ppt_x"/>
                                          </p:val>
                                        </p:tav>
                                      </p:tavLst>
                                    </p:anim>
                                    <p:anim calcmode="lin" valueType="num">
                                      <p:cBhvr>
                                        <p:cTn id="875" dur="1000"/>
                                        <p:tgtEl>
                                          <p:spTgt spid="90"/>
                                        </p:tgtEl>
                                        <p:attrNameLst>
                                          <p:attrName>ppt_y</p:attrName>
                                        </p:attrNameLst>
                                      </p:cBhvr>
                                      <p:tavLst>
                                        <p:tav tm="0">
                                          <p:val>
                                            <p:strVal val="ppt_y"/>
                                          </p:val>
                                        </p:tav>
                                        <p:tav tm="100000">
                                          <p:val>
                                            <p:strVal val="ppt_y+.1"/>
                                          </p:val>
                                        </p:tav>
                                      </p:tavLst>
                                    </p:anim>
                                    <p:set>
                                      <p:cBhvr>
                                        <p:cTn id="876" dur="1" fill="hold">
                                          <p:stCondLst>
                                            <p:cond delay="999"/>
                                          </p:stCondLst>
                                        </p:cTn>
                                        <p:tgtEl>
                                          <p:spTgt spid="90"/>
                                        </p:tgtEl>
                                        <p:attrNameLst>
                                          <p:attrName>style.visibility</p:attrName>
                                        </p:attrNameLst>
                                      </p:cBhvr>
                                      <p:to>
                                        <p:strVal val="hidden"/>
                                      </p:to>
                                    </p:set>
                                  </p:childTnLst>
                                </p:cTn>
                              </p:par>
                              <p:par>
                                <p:cTn id="877" presetID="42" presetClass="exit" presetSubtype="0" fill="hold" grpId="1" nodeType="withEffect">
                                  <p:stCondLst>
                                    <p:cond delay="0"/>
                                  </p:stCondLst>
                                  <p:childTnLst>
                                    <p:animEffect transition="out" filter="fade">
                                      <p:cBhvr>
                                        <p:cTn id="878" dur="1000"/>
                                        <p:tgtEl>
                                          <p:spTgt spid="91"/>
                                        </p:tgtEl>
                                      </p:cBhvr>
                                    </p:animEffect>
                                    <p:anim calcmode="lin" valueType="num">
                                      <p:cBhvr>
                                        <p:cTn id="879" dur="1000"/>
                                        <p:tgtEl>
                                          <p:spTgt spid="91"/>
                                        </p:tgtEl>
                                        <p:attrNameLst>
                                          <p:attrName>ppt_x</p:attrName>
                                        </p:attrNameLst>
                                      </p:cBhvr>
                                      <p:tavLst>
                                        <p:tav tm="0">
                                          <p:val>
                                            <p:strVal val="ppt_x"/>
                                          </p:val>
                                        </p:tav>
                                        <p:tav tm="100000">
                                          <p:val>
                                            <p:strVal val="ppt_x"/>
                                          </p:val>
                                        </p:tav>
                                      </p:tavLst>
                                    </p:anim>
                                    <p:anim calcmode="lin" valueType="num">
                                      <p:cBhvr>
                                        <p:cTn id="880" dur="1000"/>
                                        <p:tgtEl>
                                          <p:spTgt spid="91"/>
                                        </p:tgtEl>
                                        <p:attrNameLst>
                                          <p:attrName>ppt_y</p:attrName>
                                        </p:attrNameLst>
                                      </p:cBhvr>
                                      <p:tavLst>
                                        <p:tav tm="0">
                                          <p:val>
                                            <p:strVal val="ppt_y"/>
                                          </p:val>
                                        </p:tav>
                                        <p:tav tm="100000">
                                          <p:val>
                                            <p:strVal val="ppt_y+.1"/>
                                          </p:val>
                                        </p:tav>
                                      </p:tavLst>
                                    </p:anim>
                                    <p:set>
                                      <p:cBhvr>
                                        <p:cTn id="881" dur="1" fill="hold">
                                          <p:stCondLst>
                                            <p:cond delay="999"/>
                                          </p:stCondLst>
                                        </p:cTn>
                                        <p:tgtEl>
                                          <p:spTgt spid="91"/>
                                        </p:tgtEl>
                                        <p:attrNameLst>
                                          <p:attrName>style.visibility</p:attrName>
                                        </p:attrNameLst>
                                      </p:cBhvr>
                                      <p:to>
                                        <p:strVal val="hidden"/>
                                      </p:to>
                                    </p:set>
                                  </p:childTnLst>
                                </p:cTn>
                              </p:par>
                              <p:par>
                                <p:cTn id="882" presetID="42" presetClass="exit" presetSubtype="0" fill="hold" grpId="1" nodeType="withEffect">
                                  <p:stCondLst>
                                    <p:cond delay="0"/>
                                  </p:stCondLst>
                                  <p:childTnLst>
                                    <p:animEffect transition="out" filter="fade">
                                      <p:cBhvr>
                                        <p:cTn id="883" dur="1000"/>
                                        <p:tgtEl>
                                          <p:spTgt spid="92"/>
                                        </p:tgtEl>
                                      </p:cBhvr>
                                    </p:animEffect>
                                    <p:anim calcmode="lin" valueType="num">
                                      <p:cBhvr>
                                        <p:cTn id="884" dur="1000"/>
                                        <p:tgtEl>
                                          <p:spTgt spid="92"/>
                                        </p:tgtEl>
                                        <p:attrNameLst>
                                          <p:attrName>ppt_x</p:attrName>
                                        </p:attrNameLst>
                                      </p:cBhvr>
                                      <p:tavLst>
                                        <p:tav tm="0">
                                          <p:val>
                                            <p:strVal val="ppt_x"/>
                                          </p:val>
                                        </p:tav>
                                        <p:tav tm="100000">
                                          <p:val>
                                            <p:strVal val="ppt_x"/>
                                          </p:val>
                                        </p:tav>
                                      </p:tavLst>
                                    </p:anim>
                                    <p:anim calcmode="lin" valueType="num">
                                      <p:cBhvr>
                                        <p:cTn id="885" dur="1000"/>
                                        <p:tgtEl>
                                          <p:spTgt spid="92"/>
                                        </p:tgtEl>
                                        <p:attrNameLst>
                                          <p:attrName>ppt_y</p:attrName>
                                        </p:attrNameLst>
                                      </p:cBhvr>
                                      <p:tavLst>
                                        <p:tav tm="0">
                                          <p:val>
                                            <p:strVal val="ppt_y"/>
                                          </p:val>
                                        </p:tav>
                                        <p:tav tm="100000">
                                          <p:val>
                                            <p:strVal val="ppt_y+.1"/>
                                          </p:val>
                                        </p:tav>
                                      </p:tavLst>
                                    </p:anim>
                                    <p:set>
                                      <p:cBhvr>
                                        <p:cTn id="886" dur="1" fill="hold">
                                          <p:stCondLst>
                                            <p:cond delay="999"/>
                                          </p:stCondLst>
                                        </p:cTn>
                                        <p:tgtEl>
                                          <p:spTgt spid="92"/>
                                        </p:tgtEl>
                                        <p:attrNameLst>
                                          <p:attrName>style.visibility</p:attrName>
                                        </p:attrNameLst>
                                      </p:cBhvr>
                                      <p:to>
                                        <p:strVal val="hidden"/>
                                      </p:to>
                                    </p:set>
                                  </p:childTnLst>
                                </p:cTn>
                              </p:par>
                              <p:par>
                                <p:cTn id="887" presetID="42" presetClass="exit" presetSubtype="0" fill="hold" grpId="1" nodeType="withEffect">
                                  <p:stCondLst>
                                    <p:cond delay="0"/>
                                  </p:stCondLst>
                                  <p:childTnLst>
                                    <p:animEffect transition="out" filter="fade">
                                      <p:cBhvr>
                                        <p:cTn id="888" dur="1000"/>
                                        <p:tgtEl>
                                          <p:spTgt spid="93"/>
                                        </p:tgtEl>
                                      </p:cBhvr>
                                    </p:animEffect>
                                    <p:anim calcmode="lin" valueType="num">
                                      <p:cBhvr>
                                        <p:cTn id="889" dur="1000"/>
                                        <p:tgtEl>
                                          <p:spTgt spid="93"/>
                                        </p:tgtEl>
                                        <p:attrNameLst>
                                          <p:attrName>ppt_x</p:attrName>
                                        </p:attrNameLst>
                                      </p:cBhvr>
                                      <p:tavLst>
                                        <p:tav tm="0">
                                          <p:val>
                                            <p:strVal val="ppt_x"/>
                                          </p:val>
                                        </p:tav>
                                        <p:tav tm="100000">
                                          <p:val>
                                            <p:strVal val="ppt_x"/>
                                          </p:val>
                                        </p:tav>
                                      </p:tavLst>
                                    </p:anim>
                                    <p:anim calcmode="lin" valueType="num">
                                      <p:cBhvr>
                                        <p:cTn id="890" dur="1000"/>
                                        <p:tgtEl>
                                          <p:spTgt spid="93"/>
                                        </p:tgtEl>
                                        <p:attrNameLst>
                                          <p:attrName>ppt_y</p:attrName>
                                        </p:attrNameLst>
                                      </p:cBhvr>
                                      <p:tavLst>
                                        <p:tav tm="0">
                                          <p:val>
                                            <p:strVal val="ppt_y"/>
                                          </p:val>
                                        </p:tav>
                                        <p:tav tm="100000">
                                          <p:val>
                                            <p:strVal val="ppt_y+.1"/>
                                          </p:val>
                                        </p:tav>
                                      </p:tavLst>
                                    </p:anim>
                                    <p:set>
                                      <p:cBhvr>
                                        <p:cTn id="891" dur="1" fill="hold">
                                          <p:stCondLst>
                                            <p:cond delay="999"/>
                                          </p:stCondLst>
                                        </p:cTn>
                                        <p:tgtEl>
                                          <p:spTgt spid="93"/>
                                        </p:tgtEl>
                                        <p:attrNameLst>
                                          <p:attrName>style.visibility</p:attrName>
                                        </p:attrNameLst>
                                      </p:cBhvr>
                                      <p:to>
                                        <p:strVal val="hidden"/>
                                      </p:to>
                                    </p:set>
                                  </p:childTnLst>
                                </p:cTn>
                              </p:par>
                              <p:par>
                                <p:cTn id="892" presetID="42" presetClass="exit" presetSubtype="0" fill="hold" grpId="1" nodeType="withEffect">
                                  <p:stCondLst>
                                    <p:cond delay="0"/>
                                  </p:stCondLst>
                                  <p:childTnLst>
                                    <p:animEffect transition="out" filter="fade">
                                      <p:cBhvr>
                                        <p:cTn id="893" dur="1000"/>
                                        <p:tgtEl>
                                          <p:spTgt spid="94"/>
                                        </p:tgtEl>
                                      </p:cBhvr>
                                    </p:animEffect>
                                    <p:anim calcmode="lin" valueType="num">
                                      <p:cBhvr>
                                        <p:cTn id="894" dur="1000"/>
                                        <p:tgtEl>
                                          <p:spTgt spid="94"/>
                                        </p:tgtEl>
                                        <p:attrNameLst>
                                          <p:attrName>ppt_x</p:attrName>
                                        </p:attrNameLst>
                                      </p:cBhvr>
                                      <p:tavLst>
                                        <p:tav tm="0">
                                          <p:val>
                                            <p:strVal val="ppt_x"/>
                                          </p:val>
                                        </p:tav>
                                        <p:tav tm="100000">
                                          <p:val>
                                            <p:strVal val="ppt_x"/>
                                          </p:val>
                                        </p:tav>
                                      </p:tavLst>
                                    </p:anim>
                                    <p:anim calcmode="lin" valueType="num">
                                      <p:cBhvr>
                                        <p:cTn id="895" dur="1000"/>
                                        <p:tgtEl>
                                          <p:spTgt spid="94"/>
                                        </p:tgtEl>
                                        <p:attrNameLst>
                                          <p:attrName>ppt_y</p:attrName>
                                        </p:attrNameLst>
                                      </p:cBhvr>
                                      <p:tavLst>
                                        <p:tav tm="0">
                                          <p:val>
                                            <p:strVal val="ppt_y"/>
                                          </p:val>
                                        </p:tav>
                                        <p:tav tm="100000">
                                          <p:val>
                                            <p:strVal val="ppt_y+.1"/>
                                          </p:val>
                                        </p:tav>
                                      </p:tavLst>
                                    </p:anim>
                                    <p:set>
                                      <p:cBhvr>
                                        <p:cTn id="896" dur="1" fill="hold">
                                          <p:stCondLst>
                                            <p:cond delay="999"/>
                                          </p:stCondLst>
                                        </p:cTn>
                                        <p:tgtEl>
                                          <p:spTgt spid="94"/>
                                        </p:tgtEl>
                                        <p:attrNameLst>
                                          <p:attrName>style.visibility</p:attrName>
                                        </p:attrNameLst>
                                      </p:cBhvr>
                                      <p:to>
                                        <p:strVal val="hidden"/>
                                      </p:to>
                                    </p:set>
                                  </p:childTnLst>
                                </p:cTn>
                              </p:par>
                              <p:par>
                                <p:cTn id="897" presetID="42" presetClass="exit" presetSubtype="0" fill="hold" grpId="1" nodeType="withEffect">
                                  <p:stCondLst>
                                    <p:cond delay="0"/>
                                  </p:stCondLst>
                                  <p:childTnLst>
                                    <p:animEffect transition="out" filter="fade">
                                      <p:cBhvr>
                                        <p:cTn id="898" dur="1000"/>
                                        <p:tgtEl>
                                          <p:spTgt spid="95"/>
                                        </p:tgtEl>
                                      </p:cBhvr>
                                    </p:animEffect>
                                    <p:anim calcmode="lin" valueType="num">
                                      <p:cBhvr>
                                        <p:cTn id="899" dur="1000"/>
                                        <p:tgtEl>
                                          <p:spTgt spid="95"/>
                                        </p:tgtEl>
                                        <p:attrNameLst>
                                          <p:attrName>ppt_x</p:attrName>
                                        </p:attrNameLst>
                                      </p:cBhvr>
                                      <p:tavLst>
                                        <p:tav tm="0">
                                          <p:val>
                                            <p:strVal val="ppt_x"/>
                                          </p:val>
                                        </p:tav>
                                        <p:tav tm="100000">
                                          <p:val>
                                            <p:strVal val="ppt_x"/>
                                          </p:val>
                                        </p:tav>
                                      </p:tavLst>
                                    </p:anim>
                                    <p:anim calcmode="lin" valueType="num">
                                      <p:cBhvr>
                                        <p:cTn id="900" dur="1000"/>
                                        <p:tgtEl>
                                          <p:spTgt spid="95"/>
                                        </p:tgtEl>
                                        <p:attrNameLst>
                                          <p:attrName>ppt_y</p:attrName>
                                        </p:attrNameLst>
                                      </p:cBhvr>
                                      <p:tavLst>
                                        <p:tav tm="0">
                                          <p:val>
                                            <p:strVal val="ppt_y"/>
                                          </p:val>
                                        </p:tav>
                                        <p:tav tm="100000">
                                          <p:val>
                                            <p:strVal val="ppt_y+.1"/>
                                          </p:val>
                                        </p:tav>
                                      </p:tavLst>
                                    </p:anim>
                                    <p:set>
                                      <p:cBhvr>
                                        <p:cTn id="901" dur="1" fill="hold">
                                          <p:stCondLst>
                                            <p:cond delay="999"/>
                                          </p:stCondLst>
                                        </p:cTn>
                                        <p:tgtEl>
                                          <p:spTgt spid="95"/>
                                        </p:tgtEl>
                                        <p:attrNameLst>
                                          <p:attrName>style.visibility</p:attrName>
                                        </p:attrNameLst>
                                      </p:cBhvr>
                                      <p:to>
                                        <p:strVal val="hidden"/>
                                      </p:to>
                                    </p:set>
                                  </p:childTnLst>
                                </p:cTn>
                              </p:par>
                              <p:par>
                                <p:cTn id="902" presetID="42" presetClass="exit" presetSubtype="0" fill="hold" grpId="1" nodeType="withEffect">
                                  <p:stCondLst>
                                    <p:cond delay="0"/>
                                  </p:stCondLst>
                                  <p:childTnLst>
                                    <p:animEffect transition="out" filter="fade">
                                      <p:cBhvr>
                                        <p:cTn id="903" dur="1000"/>
                                        <p:tgtEl>
                                          <p:spTgt spid="96"/>
                                        </p:tgtEl>
                                      </p:cBhvr>
                                    </p:animEffect>
                                    <p:anim calcmode="lin" valueType="num">
                                      <p:cBhvr>
                                        <p:cTn id="904" dur="1000"/>
                                        <p:tgtEl>
                                          <p:spTgt spid="96"/>
                                        </p:tgtEl>
                                        <p:attrNameLst>
                                          <p:attrName>ppt_x</p:attrName>
                                        </p:attrNameLst>
                                      </p:cBhvr>
                                      <p:tavLst>
                                        <p:tav tm="0">
                                          <p:val>
                                            <p:strVal val="ppt_x"/>
                                          </p:val>
                                        </p:tav>
                                        <p:tav tm="100000">
                                          <p:val>
                                            <p:strVal val="ppt_x"/>
                                          </p:val>
                                        </p:tav>
                                      </p:tavLst>
                                    </p:anim>
                                    <p:anim calcmode="lin" valueType="num">
                                      <p:cBhvr>
                                        <p:cTn id="905" dur="1000"/>
                                        <p:tgtEl>
                                          <p:spTgt spid="96"/>
                                        </p:tgtEl>
                                        <p:attrNameLst>
                                          <p:attrName>ppt_y</p:attrName>
                                        </p:attrNameLst>
                                      </p:cBhvr>
                                      <p:tavLst>
                                        <p:tav tm="0">
                                          <p:val>
                                            <p:strVal val="ppt_y"/>
                                          </p:val>
                                        </p:tav>
                                        <p:tav tm="100000">
                                          <p:val>
                                            <p:strVal val="ppt_y+.1"/>
                                          </p:val>
                                        </p:tav>
                                      </p:tavLst>
                                    </p:anim>
                                    <p:set>
                                      <p:cBhvr>
                                        <p:cTn id="906" dur="1" fill="hold">
                                          <p:stCondLst>
                                            <p:cond delay="999"/>
                                          </p:stCondLst>
                                        </p:cTn>
                                        <p:tgtEl>
                                          <p:spTgt spid="96"/>
                                        </p:tgtEl>
                                        <p:attrNameLst>
                                          <p:attrName>style.visibility</p:attrName>
                                        </p:attrNameLst>
                                      </p:cBhvr>
                                      <p:to>
                                        <p:strVal val="hidden"/>
                                      </p:to>
                                    </p:set>
                                  </p:childTnLst>
                                </p:cTn>
                              </p:par>
                              <p:par>
                                <p:cTn id="907" presetID="42" presetClass="exit" presetSubtype="0" fill="hold" grpId="1" nodeType="withEffect">
                                  <p:stCondLst>
                                    <p:cond delay="0"/>
                                  </p:stCondLst>
                                  <p:childTnLst>
                                    <p:animEffect transition="out" filter="fade">
                                      <p:cBhvr>
                                        <p:cTn id="908" dur="1000"/>
                                        <p:tgtEl>
                                          <p:spTgt spid="97"/>
                                        </p:tgtEl>
                                      </p:cBhvr>
                                    </p:animEffect>
                                    <p:anim calcmode="lin" valueType="num">
                                      <p:cBhvr>
                                        <p:cTn id="909" dur="1000"/>
                                        <p:tgtEl>
                                          <p:spTgt spid="97"/>
                                        </p:tgtEl>
                                        <p:attrNameLst>
                                          <p:attrName>ppt_x</p:attrName>
                                        </p:attrNameLst>
                                      </p:cBhvr>
                                      <p:tavLst>
                                        <p:tav tm="0">
                                          <p:val>
                                            <p:strVal val="ppt_x"/>
                                          </p:val>
                                        </p:tav>
                                        <p:tav tm="100000">
                                          <p:val>
                                            <p:strVal val="ppt_x"/>
                                          </p:val>
                                        </p:tav>
                                      </p:tavLst>
                                    </p:anim>
                                    <p:anim calcmode="lin" valueType="num">
                                      <p:cBhvr>
                                        <p:cTn id="910" dur="1000"/>
                                        <p:tgtEl>
                                          <p:spTgt spid="97"/>
                                        </p:tgtEl>
                                        <p:attrNameLst>
                                          <p:attrName>ppt_y</p:attrName>
                                        </p:attrNameLst>
                                      </p:cBhvr>
                                      <p:tavLst>
                                        <p:tav tm="0">
                                          <p:val>
                                            <p:strVal val="ppt_y"/>
                                          </p:val>
                                        </p:tav>
                                        <p:tav tm="100000">
                                          <p:val>
                                            <p:strVal val="ppt_y+.1"/>
                                          </p:val>
                                        </p:tav>
                                      </p:tavLst>
                                    </p:anim>
                                    <p:set>
                                      <p:cBhvr>
                                        <p:cTn id="911" dur="1" fill="hold">
                                          <p:stCondLst>
                                            <p:cond delay="999"/>
                                          </p:stCondLst>
                                        </p:cTn>
                                        <p:tgtEl>
                                          <p:spTgt spid="97"/>
                                        </p:tgtEl>
                                        <p:attrNameLst>
                                          <p:attrName>style.visibility</p:attrName>
                                        </p:attrNameLst>
                                      </p:cBhvr>
                                      <p:to>
                                        <p:strVal val="hidden"/>
                                      </p:to>
                                    </p:set>
                                  </p:childTnLst>
                                </p:cTn>
                              </p:par>
                              <p:par>
                                <p:cTn id="912" presetID="42" presetClass="exit" presetSubtype="0" fill="hold" grpId="1" nodeType="withEffect">
                                  <p:stCondLst>
                                    <p:cond delay="0"/>
                                  </p:stCondLst>
                                  <p:childTnLst>
                                    <p:animEffect transition="out" filter="fade">
                                      <p:cBhvr>
                                        <p:cTn id="913" dur="1000"/>
                                        <p:tgtEl>
                                          <p:spTgt spid="98"/>
                                        </p:tgtEl>
                                      </p:cBhvr>
                                    </p:animEffect>
                                    <p:anim calcmode="lin" valueType="num">
                                      <p:cBhvr>
                                        <p:cTn id="914" dur="1000"/>
                                        <p:tgtEl>
                                          <p:spTgt spid="98"/>
                                        </p:tgtEl>
                                        <p:attrNameLst>
                                          <p:attrName>ppt_x</p:attrName>
                                        </p:attrNameLst>
                                      </p:cBhvr>
                                      <p:tavLst>
                                        <p:tav tm="0">
                                          <p:val>
                                            <p:strVal val="ppt_x"/>
                                          </p:val>
                                        </p:tav>
                                        <p:tav tm="100000">
                                          <p:val>
                                            <p:strVal val="ppt_x"/>
                                          </p:val>
                                        </p:tav>
                                      </p:tavLst>
                                    </p:anim>
                                    <p:anim calcmode="lin" valueType="num">
                                      <p:cBhvr>
                                        <p:cTn id="915" dur="1000"/>
                                        <p:tgtEl>
                                          <p:spTgt spid="98"/>
                                        </p:tgtEl>
                                        <p:attrNameLst>
                                          <p:attrName>ppt_y</p:attrName>
                                        </p:attrNameLst>
                                      </p:cBhvr>
                                      <p:tavLst>
                                        <p:tav tm="0">
                                          <p:val>
                                            <p:strVal val="ppt_y"/>
                                          </p:val>
                                        </p:tav>
                                        <p:tav tm="100000">
                                          <p:val>
                                            <p:strVal val="ppt_y+.1"/>
                                          </p:val>
                                        </p:tav>
                                      </p:tavLst>
                                    </p:anim>
                                    <p:set>
                                      <p:cBhvr>
                                        <p:cTn id="916" dur="1" fill="hold">
                                          <p:stCondLst>
                                            <p:cond delay="999"/>
                                          </p:stCondLst>
                                        </p:cTn>
                                        <p:tgtEl>
                                          <p:spTgt spid="98"/>
                                        </p:tgtEl>
                                        <p:attrNameLst>
                                          <p:attrName>style.visibility</p:attrName>
                                        </p:attrNameLst>
                                      </p:cBhvr>
                                      <p:to>
                                        <p:strVal val="hidden"/>
                                      </p:to>
                                    </p:set>
                                  </p:childTnLst>
                                </p:cTn>
                              </p:par>
                              <p:par>
                                <p:cTn id="917" presetID="42" presetClass="exit" presetSubtype="0" fill="hold" grpId="1" nodeType="withEffect">
                                  <p:stCondLst>
                                    <p:cond delay="0"/>
                                  </p:stCondLst>
                                  <p:childTnLst>
                                    <p:animEffect transition="out" filter="fade">
                                      <p:cBhvr>
                                        <p:cTn id="918" dur="1000"/>
                                        <p:tgtEl>
                                          <p:spTgt spid="99"/>
                                        </p:tgtEl>
                                      </p:cBhvr>
                                    </p:animEffect>
                                    <p:anim calcmode="lin" valueType="num">
                                      <p:cBhvr>
                                        <p:cTn id="919" dur="1000"/>
                                        <p:tgtEl>
                                          <p:spTgt spid="99"/>
                                        </p:tgtEl>
                                        <p:attrNameLst>
                                          <p:attrName>ppt_x</p:attrName>
                                        </p:attrNameLst>
                                      </p:cBhvr>
                                      <p:tavLst>
                                        <p:tav tm="0">
                                          <p:val>
                                            <p:strVal val="ppt_x"/>
                                          </p:val>
                                        </p:tav>
                                        <p:tav tm="100000">
                                          <p:val>
                                            <p:strVal val="ppt_x"/>
                                          </p:val>
                                        </p:tav>
                                      </p:tavLst>
                                    </p:anim>
                                    <p:anim calcmode="lin" valueType="num">
                                      <p:cBhvr>
                                        <p:cTn id="920" dur="1000"/>
                                        <p:tgtEl>
                                          <p:spTgt spid="99"/>
                                        </p:tgtEl>
                                        <p:attrNameLst>
                                          <p:attrName>ppt_y</p:attrName>
                                        </p:attrNameLst>
                                      </p:cBhvr>
                                      <p:tavLst>
                                        <p:tav tm="0">
                                          <p:val>
                                            <p:strVal val="ppt_y"/>
                                          </p:val>
                                        </p:tav>
                                        <p:tav tm="100000">
                                          <p:val>
                                            <p:strVal val="ppt_y+.1"/>
                                          </p:val>
                                        </p:tav>
                                      </p:tavLst>
                                    </p:anim>
                                    <p:set>
                                      <p:cBhvr>
                                        <p:cTn id="921" dur="1" fill="hold">
                                          <p:stCondLst>
                                            <p:cond delay="999"/>
                                          </p:stCondLst>
                                        </p:cTn>
                                        <p:tgtEl>
                                          <p:spTgt spid="99"/>
                                        </p:tgtEl>
                                        <p:attrNameLst>
                                          <p:attrName>style.visibility</p:attrName>
                                        </p:attrNameLst>
                                      </p:cBhvr>
                                      <p:to>
                                        <p:strVal val="hidden"/>
                                      </p:to>
                                    </p:set>
                                  </p:childTnLst>
                                </p:cTn>
                              </p:par>
                              <p:par>
                                <p:cTn id="922" presetID="42" presetClass="exit" presetSubtype="0" fill="hold" grpId="1" nodeType="withEffect">
                                  <p:stCondLst>
                                    <p:cond delay="0"/>
                                  </p:stCondLst>
                                  <p:childTnLst>
                                    <p:animEffect transition="out" filter="fade">
                                      <p:cBhvr>
                                        <p:cTn id="923" dur="1000"/>
                                        <p:tgtEl>
                                          <p:spTgt spid="100"/>
                                        </p:tgtEl>
                                      </p:cBhvr>
                                    </p:animEffect>
                                    <p:anim calcmode="lin" valueType="num">
                                      <p:cBhvr>
                                        <p:cTn id="924" dur="1000"/>
                                        <p:tgtEl>
                                          <p:spTgt spid="100"/>
                                        </p:tgtEl>
                                        <p:attrNameLst>
                                          <p:attrName>ppt_x</p:attrName>
                                        </p:attrNameLst>
                                      </p:cBhvr>
                                      <p:tavLst>
                                        <p:tav tm="0">
                                          <p:val>
                                            <p:strVal val="ppt_x"/>
                                          </p:val>
                                        </p:tav>
                                        <p:tav tm="100000">
                                          <p:val>
                                            <p:strVal val="ppt_x"/>
                                          </p:val>
                                        </p:tav>
                                      </p:tavLst>
                                    </p:anim>
                                    <p:anim calcmode="lin" valueType="num">
                                      <p:cBhvr>
                                        <p:cTn id="925" dur="1000"/>
                                        <p:tgtEl>
                                          <p:spTgt spid="100"/>
                                        </p:tgtEl>
                                        <p:attrNameLst>
                                          <p:attrName>ppt_y</p:attrName>
                                        </p:attrNameLst>
                                      </p:cBhvr>
                                      <p:tavLst>
                                        <p:tav tm="0">
                                          <p:val>
                                            <p:strVal val="ppt_y"/>
                                          </p:val>
                                        </p:tav>
                                        <p:tav tm="100000">
                                          <p:val>
                                            <p:strVal val="ppt_y+.1"/>
                                          </p:val>
                                        </p:tav>
                                      </p:tavLst>
                                    </p:anim>
                                    <p:set>
                                      <p:cBhvr>
                                        <p:cTn id="926" dur="1" fill="hold">
                                          <p:stCondLst>
                                            <p:cond delay="999"/>
                                          </p:stCondLst>
                                        </p:cTn>
                                        <p:tgtEl>
                                          <p:spTgt spid="100"/>
                                        </p:tgtEl>
                                        <p:attrNameLst>
                                          <p:attrName>style.visibility</p:attrName>
                                        </p:attrNameLst>
                                      </p:cBhvr>
                                      <p:to>
                                        <p:strVal val="hidden"/>
                                      </p:to>
                                    </p:set>
                                  </p:childTnLst>
                                </p:cTn>
                              </p:par>
                              <p:par>
                                <p:cTn id="927" presetID="42" presetClass="exit" presetSubtype="0" fill="hold" grpId="1" nodeType="withEffect">
                                  <p:stCondLst>
                                    <p:cond delay="0"/>
                                  </p:stCondLst>
                                  <p:childTnLst>
                                    <p:animEffect transition="out" filter="fade">
                                      <p:cBhvr>
                                        <p:cTn id="928" dur="1000"/>
                                        <p:tgtEl>
                                          <p:spTgt spid="101"/>
                                        </p:tgtEl>
                                      </p:cBhvr>
                                    </p:animEffect>
                                    <p:anim calcmode="lin" valueType="num">
                                      <p:cBhvr>
                                        <p:cTn id="929" dur="1000"/>
                                        <p:tgtEl>
                                          <p:spTgt spid="101"/>
                                        </p:tgtEl>
                                        <p:attrNameLst>
                                          <p:attrName>ppt_x</p:attrName>
                                        </p:attrNameLst>
                                      </p:cBhvr>
                                      <p:tavLst>
                                        <p:tav tm="0">
                                          <p:val>
                                            <p:strVal val="ppt_x"/>
                                          </p:val>
                                        </p:tav>
                                        <p:tav tm="100000">
                                          <p:val>
                                            <p:strVal val="ppt_x"/>
                                          </p:val>
                                        </p:tav>
                                      </p:tavLst>
                                    </p:anim>
                                    <p:anim calcmode="lin" valueType="num">
                                      <p:cBhvr>
                                        <p:cTn id="930" dur="1000"/>
                                        <p:tgtEl>
                                          <p:spTgt spid="101"/>
                                        </p:tgtEl>
                                        <p:attrNameLst>
                                          <p:attrName>ppt_y</p:attrName>
                                        </p:attrNameLst>
                                      </p:cBhvr>
                                      <p:tavLst>
                                        <p:tav tm="0">
                                          <p:val>
                                            <p:strVal val="ppt_y"/>
                                          </p:val>
                                        </p:tav>
                                        <p:tav tm="100000">
                                          <p:val>
                                            <p:strVal val="ppt_y+.1"/>
                                          </p:val>
                                        </p:tav>
                                      </p:tavLst>
                                    </p:anim>
                                    <p:set>
                                      <p:cBhvr>
                                        <p:cTn id="931" dur="1" fill="hold">
                                          <p:stCondLst>
                                            <p:cond delay="999"/>
                                          </p:stCondLst>
                                        </p:cTn>
                                        <p:tgtEl>
                                          <p:spTgt spid="101"/>
                                        </p:tgtEl>
                                        <p:attrNameLst>
                                          <p:attrName>style.visibility</p:attrName>
                                        </p:attrNameLst>
                                      </p:cBhvr>
                                      <p:to>
                                        <p:strVal val="hidden"/>
                                      </p:to>
                                    </p:set>
                                  </p:childTnLst>
                                </p:cTn>
                              </p:par>
                              <p:par>
                                <p:cTn id="932" presetID="42" presetClass="exit" presetSubtype="0" fill="hold" grpId="1" nodeType="withEffect">
                                  <p:stCondLst>
                                    <p:cond delay="0"/>
                                  </p:stCondLst>
                                  <p:childTnLst>
                                    <p:animEffect transition="out" filter="fade">
                                      <p:cBhvr>
                                        <p:cTn id="933" dur="1000"/>
                                        <p:tgtEl>
                                          <p:spTgt spid="102"/>
                                        </p:tgtEl>
                                      </p:cBhvr>
                                    </p:animEffect>
                                    <p:anim calcmode="lin" valueType="num">
                                      <p:cBhvr>
                                        <p:cTn id="934" dur="1000"/>
                                        <p:tgtEl>
                                          <p:spTgt spid="102"/>
                                        </p:tgtEl>
                                        <p:attrNameLst>
                                          <p:attrName>ppt_x</p:attrName>
                                        </p:attrNameLst>
                                      </p:cBhvr>
                                      <p:tavLst>
                                        <p:tav tm="0">
                                          <p:val>
                                            <p:strVal val="ppt_x"/>
                                          </p:val>
                                        </p:tav>
                                        <p:tav tm="100000">
                                          <p:val>
                                            <p:strVal val="ppt_x"/>
                                          </p:val>
                                        </p:tav>
                                      </p:tavLst>
                                    </p:anim>
                                    <p:anim calcmode="lin" valueType="num">
                                      <p:cBhvr>
                                        <p:cTn id="935" dur="1000"/>
                                        <p:tgtEl>
                                          <p:spTgt spid="102"/>
                                        </p:tgtEl>
                                        <p:attrNameLst>
                                          <p:attrName>ppt_y</p:attrName>
                                        </p:attrNameLst>
                                      </p:cBhvr>
                                      <p:tavLst>
                                        <p:tav tm="0">
                                          <p:val>
                                            <p:strVal val="ppt_y"/>
                                          </p:val>
                                        </p:tav>
                                        <p:tav tm="100000">
                                          <p:val>
                                            <p:strVal val="ppt_y+.1"/>
                                          </p:val>
                                        </p:tav>
                                      </p:tavLst>
                                    </p:anim>
                                    <p:set>
                                      <p:cBhvr>
                                        <p:cTn id="936" dur="1" fill="hold">
                                          <p:stCondLst>
                                            <p:cond delay="999"/>
                                          </p:stCondLst>
                                        </p:cTn>
                                        <p:tgtEl>
                                          <p:spTgt spid="102"/>
                                        </p:tgtEl>
                                        <p:attrNameLst>
                                          <p:attrName>style.visibility</p:attrName>
                                        </p:attrNameLst>
                                      </p:cBhvr>
                                      <p:to>
                                        <p:strVal val="hidden"/>
                                      </p:to>
                                    </p:set>
                                  </p:childTnLst>
                                </p:cTn>
                              </p:par>
                              <p:par>
                                <p:cTn id="937" presetID="42" presetClass="exit" presetSubtype="0" fill="hold" grpId="1" nodeType="withEffect">
                                  <p:stCondLst>
                                    <p:cond delay="0"/>
                                  </p:stCondLst>
                                  <p:childTnLst>
                                    <p:animEffect transition="out" filter="fade">
                                      <p:cBhvr>
                                        <p:cTn id="938" dur="1000"/>
                                        <p:tgtEl>
                                          <p:spTgt spid="103"/>
                                        </p:tgtEl>
                                      </p:cBhvr>
                                    </p:animEffect>
                                    <p:anim calcmode="lin" valueType="num">
                                      <p:cBhvr>
                                        <p:cTn id="939" dur="1000"/>
                                        <p:tgtEl>
                                          <p:spTgt spid="103"/>
                                        </p:tgtEl>
                                        <p:attrNameLst>
                                          <p:attrName>ppt_x</p:attrName>
                                        </p:attrNameLst>
                                      </p:cBhvr>
                                      <p:tavLst>
                                        <p:tav tm="0">
                                          <p:val>
                                            <p:strVal val="ppt_x"/>
                                          </p:val>
                                        </p:tav>
                                        <p:tav tm="100000">
                                          <p:val>
                                            <p:strVal val="ppt_x"/>
                                          </p:val>
                                        </p:tav>
                                      </p:tavLst>
                                    </p:anim>
                                    <p:anim calcmode="lin" valueType="num">
                                      <p:cBhvr>
                                        <p:cTn id="940" dur="1000"/>
                                        <p:tgtEl>
                                          <p:spTgt spid="103"/>
                                        </p:tgtEl>
                                        <p:attrNameLst>
                                          <p:attrName>ppt_y</p:attrName>
                                        </p:attrNameLst>
                                      </p:cBhvr>
                                      <p:tavLst>
                                        <p:tav tm="0">
                                          <p:val>
                                            <p:strVal val="ppt_y"/>
                                          </p:val>
                                        </p:tav>
                                        <p:tav tm="100000">
                                          <p:val>
                                            <p:strVal val="ppt_y+.1"/>
                                          </p:val>
                                        </p:tav>
                                      </p:tavLst>
                                    </p:anim>
                                    <p:set>
                                      <p:cBhvr>
                                        <p:cTn id="941" dur="1" fill="hold">
                                          <p:stCondLst>
                                            <p:cond delay="999"/>
                                          </p:stCondLst>
                                        </p:cTn>
                                        <p:tgtEl>
                                          <p:spTgt spid="103"/>
                                        </p:tgtEl>
                                        <p:attrNameLst>
                                          <p:attrName>style.visibility</p:attrName>
                                        </p:attrNameLst>
                                      </p:cBhvr>
                                      <p:to>
                                        <p:strVal val="hidden"/>
                                      </p:to>
                                    </p:set>
                                  </p:childTnLst>
                                </p:cTn>
                              </p:par>
                              <p:par>
                                <p:cTn id="942" presetID="42" presetClass="exit" presetSubtype="0" fill="hold" grpId="1" nodeType="withEffect">
                                  <p:stCondLst>
                                    <p:cond delay="0"/>
                                  </p:stCondLst>
                                  <p:childTnLst>
                                    <p:animEffect transition="out" filter="fade">
                                      <p:cBhvr>
                                        <p:cTn id="943" dur="1000"/>
                                        <p:tgtEl>
                                          <p:spTgt spid="104"/>
                                        </p:tgtEl>
                                      </p:cBhvr>
                                    </p:animEffect>
                                    <p:anim calcmode="lin" valueType="num">
                                      <p:cBhvr>
                                        <p:cTn id="944" dur="1000"/>
                                        <p:tgtEl>
                                          <p:spTgt spid="104"/>
                                        </p:tgtEl>
                                        <p:attrNameLst>
                                          <p:attrName>ppt_x</p:attrName>
                                        </p:attrNameLst>
                                      </p:cBhvr>
                                      <p:tavLst>
                                        <p:tav tm="0">
                                          <p:val>
                                            <p:strVal val="ppt_x"/>
                                          </p:val>
                                        </p:tav>
                                        <p:tav tm="100000">
                                          <p:val>
                                            <p:strVal val="ppt_x"/>
                                          </p:val>
                                        </p:tav>
                                      </p:tavLst>
                                    </p:anim>
                                    <p:anim calcmode="lin" valueType="num">
                                      <p:cBhvr>
                                        <p:cTn id="945" dur="1000"/>
                                        <p:tgtEl>
                                          <p:spTgt spid="104"/>
                                        </p:tgtEl>
                                        <p:attrNameLst>
                                          <p:attrName>ppt_y</p:attrName>
                                        </p:attrNameLst>
                                      </p:cBhvr>
                                      <p:tavLst>
                                        <p:tav tm="0">
                                          <p:val>
                                            <p:strVal val="ppt_y"/>
                                          </p:val>
                                        </p:tav>
                                        <p:tav tm="100000">
                                          <p:val>
                                            <p:strVal val="ppt_y+.1"/>
                                          </p:val>
                                        </p:tav>
                                      </p:tavLst>
                                    </p:anim>
                                    <p:set>
                                      <p:cBhvr>
                                        <p:cTn id="946" dur="1" fill="hold">
                                          <p:stCondLst>
                                            <p:cond delay="999"/>
                                          </p:stCondLst>
                                        </p:cTn>
                                        <p:tgtEl>
                                          <p:spTgt spid="104"/>
                                        </p:tgtEl>
                                        <p:attrNameLst>
                                          <p:attrName>style.visibility</p:attrName>
                                        </p:attrNameLst>
                                      </p:cBhvr>
                                      <p:to>
                                        <p:strVal val="hidden"/>
                                      </p:to>
                                    </p:set>
                                  </p:childTnLst>
                                </p:cTn>
                              </p:par>
                              <p:par>
                                <p:cTn id="947" presetID="42" presetClass="exit" presetSubtype="0" fill="hold" grpId="1" nodeType="withEffect">
                                  <p:stCondLst>
                                    <p:cond delay="0"/>
                                  </p:stCondLst>
                                  <p:childTnLst>
                                    <p:animEffect transition="out" filter="fade">
                                      <p:cBhvr>
                                        <p:cTn id="948" dur="1000"/>
                                        <p:tgtEl>
                                          <p:spTgt spid="106"/>
                                        </p:tgtEl>
                                      </p:cBhvr>
                                    </p:animEffect>
                                    <p:anim calcmode="lin" valueType="num">
                                      <p:cBhvr>
                                        <p:cTn id="949" dur="1000"/>
                                        <p:tgtEl>
                                          <p:spTgt spid="106"/>
                                        </p:tgtEl>
                                        <p:attrNameLst>
                                          <p:attrName>ppt_x</p:attrName>
                                        </p:attrNameLst>
                                      </p:cBhvr>
                                      <p:tavLst>
                                        <p:tav tm="0">
                                          <p:val>
                                            <p:strVal val="ppt_x"/>
                                          </p:val>
                                        </p:tav>
                                        <p:tav tm="100000">
                                          <p:val>
                                            <p:strVal val="ppt_x"/>
                                          </p:val>
                                        </p:tav>
                                      </p:tavLst>
                                    </p:anim>
                                    <p:anim calcmode="lin" valueType="num">
                                      <p:cBhvr>
                                        <p:cTn id="950" dur="1000"/>
                                        <p:tgtEl>
                                          <p:spTgt spid="106"/>
                                        </p:tgtEl>
                                        <p:attrNameLst>
                                          <p:attrName>ppt_y</p:attrName>
                                        </p:attrNameLst>
                                      </p:cBhvr>
                                      <p:tavLst>
                                        <p:tav tm="0">
                                          <p:val>
                                            <p:strVal val="ppt_y"/>
                                          </p:val>
                                        </p:tav>
                                        <p:tav tm="100000">
                                          <p:val>
                                            <p:strVal val="ppt_y+.1"/>
                                          </p:val>
                                        </p:tav>
                                      </p:tavLst>
                                    </p:anim>
                                    <p:set>
                                      <p:cBhvr>
                                        <p:cTn id="951" dur="1" fill="hold">
                                          <p:stCondLst>
                                            <p:cond delay="999"/>
                                          </p:stCondLst>
                                        </p:cTn>
                                        <p:tgtEl>
                                          <p:spTgt spid="106"/>
                                        </p:tgtEl>
                                        <p:attrNameLst>
                                          <p:attrName>style.visibility</p:attrName>
                                        </p:attrNameLst>
                                      </p:cBhvr>
                                      <p:to>
                                        <p:strVal val="hidden"/>
                                      </p:to>
                                    </p:set>
                                  </p:childTnLst>
                                </p:cTn>
                              </p:par>
                              <p:par>
                                <p:cTn id="952" presetID="42" presetClass="exit" presetSubtype="0" fill="hold" grpId="1" nodeType="withEffect">
                                  <p:stCondLst>
                                    <p:cond delay="0"/>
                                  </p:stCondLst>
                                  <p:childTnLst>
                                    <p:animEffect transition="out" filter="fade">
                                      <p:cBhvr>
                                        <p:cTn id="953" dur="1000"/>
                                        <p:tgtEl>
                                          <p:spTgt spid="107"/>
                                        </p:tgtEl>
                                      </p:cBhvr>
                                    </p:animEffect>
                                    <p:anim calcmode="lin" valueType="num">
                                      <p:cBhvr>
                                        <p:cTn id="954" dur="1000"/>
                                        <p:tgtEl>
                                          <p:spTgt spid="107"/>
                                        </p:tgtEl>
                                        <p:attrNameLst>
                                          <p:attrName>ppt_x</p:attrName>
                                        </p:attrNameLst>
                                      </p:cBhvr>
                                      <p:tavLst>
                                        <p:tav tm="0">
                                          <p:val>
                                            <p:strVal val="ppt_x"/>
                                          </p:val>
                                        </p:tav>
                                        <p:tav tm="100000">
                                          <p:val>
                                            <p:strVal val="ppt_x"/>
                                          </p:val>
                                        </p:tav>
                                      </p:tavLst>
                                    </p:anim>
                                    <p:anim calcmode="lin" valueType="num">
                                      <p:cBhvr>
                                        <p:cTn id="955" dur="1000"/>
                                        <p:tgtEl>
                                          <p:spTgt spid="107"/>
                                        </p:tgtEl>
                                        <p:attrNameLst>
                                          <p:attrName>ppt_y</p:attrName>
                                        </p:attrNameLst>
                                      </p:cBhvr>
                                      <p:tavLst>
                                        <p:tav tm="0">
                                          <p:val>
                                            <p:strVal val="ppt_y"/>
                                          </p:val>
                                        </p:tav>
                                        <p:tav tm="100000">
                                          <p:val>
                                            <p:strVal val="ppt_y+.1"/>
                                          </p:val>
                                        </p:tav>
                                      </p:tavLst>
                                    </p:anim>
                                    <p:set>
                                      <p:cBhvr>
                                        <p:cTn id="956" dur="1" fill="hold">
                                          <p:stCondLst>
                                            <p:cond delay="999"/>
                                          </p:stCondLst>
                                        </p:cTn>
                                        <p:tgtEl>
                                          <p:spTgt spid="107"/>
                                        </p:tgtEl>
                                        <p:attrNameLst>
                                          <p:attrName>style.visibility</p:attrName>
                                        </p:attrNameLst>
                                      </p:cBhvr>
                                      <p:to>
                                        <p:strVal val="hidden"/>
                                      </p:to>
                                    </p:set>
                                  </p:childTnLst>
                                </p:cTn>
                              </p:par>
                              <p:par>
                                <p:cTn id="957" presetID="42" presetClass="exit" presetSubtype="0" fill="hold" grpId="1" nodeType="withEffect">
                                  <p:stCondLst>
                                    <p:cond delay="0"/>
                                  </p:stCondLst>
                                  <p:childTnLst>
                                    <p:animEffect transition="out" filter="fade">
                                      <p:cBhvr>
                                        <p:cTn id="958" dur="1000"/>
                                        <p:tgtEl>
                                          <p:spTgt spid="108"/>
                                        </p:tgtEl>
                                      </p:cBhvr>
                                    </p:animEffect>
                                    <p:anim calcmode="lin" valueType="num">
                                      <p:cBhvr>
                                        <p:cTn id="959" dur="1000"/>
                                        <p:tgtEl>
                                          <p:spTgt spid="108"/>
                                        </p:tgtEl>
                                        <p:attrNameLst>
                                          <p:attrName>ppt_x</p:attrName>
                                        </p:attrNameLst>
                                      </p:cBhvr>
                                      <p:tavLst>
                                        <p:tav tm="0">
                                          <p:val>
                                            <p:strVal val="ppt_x"/>
                                          </p:val>
                                        </p:tav>
                                        <p:tav tm="100000">
                                          <p:val>
                                            <p:strVal val="ppt_x"/>
                                          </p:val>
                                        </p:tav>
                                      </p:tavLst>
                                    </p:anim>
                                    <p:anim calcmode="lin" valueType="num">
                                      <p:cBhvr>
                                        <p:cTn id="960" dur="1000"/>
                                        <p:tgtEl>
                                          <p:spTgt spid="108"/>
                                        </p:tgtEl>
                                        <p:attrNameLst>
                                          <p:attrName>ppt_y</p:attrName>
                                        </p:attrNameLst>
                                      </p:cBhvr>
                                      <p:tavLst>
                                        <p:tav tm="0">
                                          <p:val>
                                            <p:strVal val="ppt_y"/>
                                          </p:val>
                                        </p:tav>
                                        <p:tav tm="100000">
                                          <p:val>
                                            <p:strVal val="ppt_y+.1"/>
                                          </p:val>
                                        </p:tav>
                                      </p:tavLst>
                                    </p:anim>
                                    <p:set>
                                      <p:cBhvr>
                                        <p:cTn id="961" dur="1" fill="hold">
                                          <p:stCondLst>
                                            <p:cond delay="999"/>
                                          </p:stCondLst>
                                        </p:cTn>
                                        <p:tgtEl>
                                          <p:spTgt spid="108"/>
                                        </p:tgtEl>
                                        <p:attrNameLst>
                                          <p:attrName>style.visibility</p:attrName>
                                        </p:attrNameLst>
                                      </p:cBhvr>
                                      <p:to>
                                        <p:strVal val="hidden"/>
                                      </p:to>
                                    </p:set>
                                  </p:childTnLst>
                                </p:cTn>
                              </p:par>
                              <p:par>
                                <p:cTn id="962" presetID="42" presetClass="exit" presetSubtype="0" fill="hold" grpId="1" nodeType="withEffect">
                                  <p:stCondLst>
                                    <p:cond delay="0"/>
                                  </p:stCondLst>
                                  <p:childTnLst>
                                    <p:animEffect transition="out" filter="fade">
                                      <p:cBhvr>
                                        <p:cTn id="963" dur="1000"/>
                                        <p:tgtEl>
                                          <p:spTgt spid="109"/>
                                        </p:tgtEl>
                                      </p:cBhvr>
                                    </p:animEffect>
                                    <p:anim calcmode="lin" valueType="num">
                                      <p:cBhvr>
                                        <p:cTn id="964" dur="1000"/>
                                        <p:tgtEl>
                                          <p:spTgt spid="109"/>
                                        </p:tgtEl>
                                        <p:attrNameLst>
                                          <p:attrName>ppt_x</p:attrName>
                                        </p:attrNameLst>
                                      </p:cBhvr>
                                      <p:tavLst>
                                        <p:tav tm="0">
                                          <p:val>
                                            <p:strVal val="ppt_x"/>
                                          </p:val>
                                        </p:tav>
                                        <p:tav tm="100000">
                                          <p:val>
                                            <p:strVal val="ppt_x"/>
                                          </p:val>
                                        </p:tav>
                                      </p:tavLst>
                                    </p:anim>
                                    <p:anim calcmode="lin" valueType="num">
                                      <p:cBhvr>
                                        <p:cTn id="965" dur="1000"/>
                                        <p:tgtEl>
                                          <p:spTgt spid="109"/>
                                        </p:tgtEl>
                                        <p:attrNameLst>
                                          <p:attrName>ppt_y</p:attrName>
                                        </p:attrNameLst>
                                      </p:cBhvr>
                                      <p:tavLst>
                                        <p:tav tm="0">
                                          <p:val>
                                            <p:strVal val="ppt_y"/>
                                          </p:val>
                                        </p:tav>
                                        <p:tav tm="100000">
                                          <p:val>
                                            <p:strVal val="ppt_y+.1"/>
                                          </p:val>
                                        </p:tav>
                                      </p:tavLst>
                                    </p:anim>
                                    <p:set>
                                      <p:cBhvr>
                                        <p:cTn id="966" dur="1" fill="hold">
                                          <p:stCondLst>
                                            <p:cond delay="999"/>
                                          </p:stCondLst>
                                        </p:cTn>
                                        <p:tgtEl>
                                          <p:spTgt spid="109"/>
                                        </p:tgtEl>
                                        <p:attrNameLst>
                                          <p:attrName>style.visibility</p:attrName>
                                        </p:attrNameLst>
                                      </p:cBhvr>
                                      <p:to>
                                        <p:strVal val="hidden"/>
                                      </p:to>
                                    </p:set>
                                  </p:childTnLst>
                                </p:cTn>
                              </p:par>
                              <p:par>
                                <p:cTn id="967" presetID="42" presetClass="exit" presetSubtype="0" fill="hold" grpId="1" nodeType="withEffect">
                                  <p:stCondLst>
                                    <p:cond delay="0"/>
                                  </p:stCondLst>
                                  <p:childTnLst>
                                    <p:animEffect transition="out" filter="fade">
                                      <p:cBhvr>
                                        <p:cTn id="968" dur="1000"/>
                                        <p:tgtEl>
                                          <p:spTgt spid="111"/>
                                        </p:tgtEl>
                                      </p:cBhvr>
                                    </p:animEffect>
                                    <p:anim calcmode="lin" valueType="num">
                                      <p:cBhvr>
                                        <p:cTn id="969" dur="1000"/>
                                        <p:tgtEl>
                                          <p:spTgt spid="111"/>
                                        </p:tgtEl>
                                        <p:attrNameLst>
                                          <p:attrName>ppt_x</p:attrName>
                                        </p:attrNameLst>
                                      </p:cBhvr>
                                      <p:tavLst>
                                        <p:tav tm="0">
                                          <p:val>
                                            <p:strVal val="ppt_x"/>
                                          </p:val>
                                        </p:tav>
                                        <p:tav tm="100000">
                                          <p:val>
                                            <p:strVal val="ppt_x"/>
                                          </p:val>
                                        </p:tav>
                                      </p:tavLst>
                                    </p:anim>
                                    <p:anim calcmode="lin" valueType="num">
                                      <p:cBhvr>
                                        <p:cTn id="970" dur="1000"/>
                                        <p:tgtEl>
                                          <p:spTgt spid="111"/>
                                        </p:tgtEl>
                                        <p:attrNameLst>
                                          <p:attrName>ppt_y</p:attrName>
                                        </p:attrNameLst>
                                      </p:cBhvr>
                                      <p:tavLst>
                                        <p:tav tm="0">
                                          <p:val>
                                            <p:strVal val="ppt_y"/>
                                          </p:val>
                                        </p:tav>
                                        <p:tav tm="100000">
                                          <p:val>
                                            <p:strVal val="ppt_y+.1"/>
                                          </p:val>
                                        </p:tav>
                                      </p:tavLst>
                                    </p:anim>
                                    <p:set>
                                      <p:cBhvr>
                                        <p:cTn id="971" dur="1" fill="hold">
                                          <p:stCondLst>
                                            <p:cond delay="999"/>
                                          </p:stCondLst>
                                        </p:cTn>
                                        <p:tgtEl>
                                          <p:spTgt spid="111"/>
                                        </p:tgtEl>
                                        <p:attrNameLst>
                                          <p:attrName>style.visibility</p:attrName>
                                        </p:attrNameLst>
                                      </p:cBhvr>
                                      <p:to>
                                        <p:strVal val="hidden"/>
                                      </p:to>
                                    </p:set>
                                  </p:childTnLst>
                                </p:cTn>
                              </p:par>
                              <p:par>
                                <p:cTn id="972" presetID="42" presetClass="exit" presetSubtype="0" fill="hold" grpId="1" nodeType="withEffect">
                                  <p:stCondLst>
                                    <p:cond delay="0"/>
                                  </p:stCondLst>
                                  <p:childTnLst>
                                    <p:animEffect transition="out" filter="fade">
                                      <p:cBhvr>
                                        <p:cTn id="973" dur="1000"/>
                                        <p:tgtEl>
                                          <p:spTgt spid="112"/>
                                        </p:tgtEl>
                                      </p:cBhvr>
                                    </p:animEffect>
                                    <p:anim calcmode="lin" valueType="num">
                                      <p:cBhvr>
                                        <p:cTn id="974" dur="1000"/>
                                        <p:tgtEl>
                                          <p:spTgt spid="112"/>
                                        </p:tgtEl>
                                        <p:attrNameLst>
                                          <p:attrName>ppt_x</p:attrName>
                                        </p:attrNameLst>
                                      </p:cBhvr>
                                      <p:tavLst>
                                        <p:tav tm="0">
                                          <p:val>
                                            <p:strVal val="ppt_x"/>
                                          </p:val>
                                        </p:tav>
                                        <p:tav tm="100000">
                                          <p:val>
                                            <p:strVal val="ppt_x"/>
                                          </p:val>
                                        </p:tav>
                                      </p:tavLst>
                                    </p:anim>
                                    <p:anim calcmode="lin" valueType="num">
                                      <p:cBhvr>
                                        <p:cTn id="975" dur="1000"/>
                                        <p:tgtEl>
                                          <p:spTgt spid="112"/>
                                        </p:tgtEl>
                                        <p:attrNameLst>
                                          <p:attrName>ppt_y</p:attrName>
                                        </p:attrNameLst>
                                      </p:cBhvr>
                                      <p:tavLst>
                                        <p:tav tm="0">
                                          <p:val>
                                            <p:strVal val="ppt_y"/>
                                          </p:val>
                                        </p:tav>
                                        <p:tav tm="100000">
                                          <p:val>
                                            <p:strVal val="ppt_y+.1"/>
                                          </p:val>
                                        </p:tav>
                                      </p:tavLst>
                                    </p:anim>
                                    <p:set>
                                      <p:cBhvr>
                                        <p:cTn id="976" dur="1" fill="hold">
                                          <p:stCondLst>
                                            <p:cond delay="999"/>
                                          </p:stCondLst>
                                        </p:cTn>
                                        <p:tgtEl>
                                          <p:spTgt spid="112"/>
                                        </p:tgtEl>
                                        <p:attrNameLst>
                                          <p:attrName>style.visibility</p:attrName>
                                        </p:attrNameLst>
                                      </p:cBhvr>
                                      <p:to>
                                        <p:strVal val="hidden"/>
                                      </p:to>
                                    </p:set>
                                  </p:childTnLst>
                                </p:cTn>
                              </p:par>
                              <p:par>
                                <p:cTn id="977" presetID="42" presetClass="exit" presetSubtype="0" fill="hold" grpId="1" nodeType="withEffect">
                                  <p:stCondLst>
                                    <p:cond delay="0"/>
                                  </p:stCondLst>
                                  <p:childTnLst>
                                    <p:animEffect transition="out" filter="fade">
                                      <p:cBhvr>
                                        <p:cTn id="978" dur="1000"/>
                                        <p:tgtEl>
                                          <p:spTgt spid="113"/>
                                        </p:tgtEl>
                                      </p:cBhvr>
                                    </p:animEffect>
                                    <p:anim calcmode="lin" valueType="num">
                                      <p:cBhvr>
                                        <p:cTn id="979" dur="1000"/>
                                        <p:tgtEl>
                                          <p:spTgt spid="113"/>
                                        </p:tgtEl>
                                        <p:attrNameLst>
                                          <p:attrName>ppt_x</p:attrName>
                                        </p:attrNameLst>
                                      </p:cBhvr>
                                      <p:tavLst>
                                        <p:tav tm="0">
                                          <p:val>
                                            <p:strVal val="ppt_x"/>
                                          </p:val>
                                        </p:tav>
                                        <p:tav tm="100000">
                                          <p:val>
                                            <p:strVal val="ppt_x"/>
                                          </p:val>
                                        </p:tav>
                                      </p:tavLst>
                                    </p:anim>
                                    <p:anim calcmode="lin" valueType="num">
                                      <p:cBhvr>
                                        <p:cTn id="980" dur="1000"/>
                                        <p:tgtEl>
                                          <p:spTgt spid="113"/>
                                        </p:tgtEl>
                                        <p:attrNameLst>
                                          <p:attrName>ppt_y</p:attrName>
                                        </p:attrNameLst>
                                      </p:cBhvr>
                                      <p:tavLst>
                                        <p:tav tm="0">
                                          <p:val>
                                            <p:strVal val="ppt_y"/>
                                          </p:val>
                                        </p:tav>
                                        <p:tav tm="100000">
                                          <p:val>
                                            <p:strVal val="ppt_y+.1"/>
                                          </p:val>
                                        </p:tav>
                                      </p:tavLst>
                                    </p:anim>
                                    <p:set>
                                      <p:cBhvr>
                                        <p:cTn id="981" dur="1" fill="hold">
                                          <p:stCondLst>
                                            <p:cond delay="999"/>
                                          </p:stCondLst>
                                        </p:cTn>
                                        <p:tgtEl>
                                          <p:spTgt spid="113"/>
                                        </p:tgtEl>
                                        <p:attrNameLst>
                                          <p:attrName>style.visibility</p:attrName>
                                        </p:attrNameLst>
                                      </p:cBhvr>
                                      <p:to>
                                        <p:strVal val="hidden"/>
                                      </p:to>
                                    </p:set>
                                  </p:childTnLst>
                                </p:cTn>
                              </p:par>
                              <p:par>
                                <p:cTn id="982" presetID="42" presetClass="exit" presetSubtype="0" fill="hold" grpId="1" nodeType="withEffect">
                                  <p:stCondLst>
                                    <p:cond delay="0"/>
                                  </p:stCondLst>
                                  <p:childTnLst>
                                    <p:animEffect transition="out" filter="fade">
                                      <p:cBhvr>
                                        <p:cTn id="983" dur="1000"/>
                                        <p:tgtEl>
                                          <p:spTgt spid="114"/>
                                        </p:tgtEl>
                                      </p:cBhvr>
                                    </p:animEffect>
                                    <p:anim calcmode="lin" valueType="num">
                                      <p:cBhvr>
                                        <p:cTn id="984" dur="1000"/>
                                        <p:tgtEl>
                                          <p:spTgt spid="114"/>
                                        </p:tgtEl>
                                        <p:attrNameLst>
                                          <p:attrName>ppt_x</p:attrName>
                                        </p:attrNameLst>
                                      </p:cBhvr>
                                      <p:tavLst>
                                        <p:tav tm="0">
                                          <p:val>
                                            <p:strVal val="ppt_x"/>
                                          </p:val>
                                        </p:tav>
                                        <p:tav tm="100000">
                                          <p:val>
                                            <p:strVal val="ppt_x"/>
                                          </p:val>
                                        </p:tav>
                                      </p:tavLst>
                                    </p:anim>
                                    <p:anim calcmode="lin" valueType="num">
                                      <p:cBhvr>
                                        <p:cTn id="985" dur="1000"/>
                                        <p:tgtEl>
                                          <p:spTgt spid="114"/>
                                        </p:tgtEl>
                                        <p:attrNameLst>
                                          <p:attrName>ppt_y</p:attrName>
                                        </p:attrNameLst>
                                      </p:cBhvr>
                                      <p:tavLst>
                                        <p:tav tm="0">
                                          <p:val>
                                            <p:strVal val="ppt_y"/>
                                          </p:val>
                                        </p:tav>
                                        <p:tav tm="100000">
                                          <p:val>
                                            <p:strVal val="ppt_y+.1"/>
                                          </p:val>
                                        </p:tav>
                                      </p:tavLst>
                                    </p:anim>
                                    <p:set>
                                      <p:cBhvr>
                                        <p:cTn id="986" dur="1" fill="hold">
                                          <p:stCondLst>
                                            <p:cond delay="999"/>
                                          </p:stCondLst>
                                        </p:cTn>
                                        <p:tgtEl>
                                          <p:spTgt spid="114"/>
                                        </p:tgtEl>
                                        <p:attrNameLst>
                                          <p:attrName>style.visibility</p:attrName>
                                        </p:attrNameLst>
                                      </p:cBhvr>
                                      <p:to>
                                        <p:strVal val="hidden"/>
                                      </p:to>
                                    </p:set>
                                  </p:childTnLst>
                                </p:cTn>
                              </p:par>
                              <p:par>
                                <p:cTn id="987" presetID="42" presetClass="exit" presetSubtype="0" fill="hold" grpId="1" nodeType="withEffect">
                                  <p:stCondLst>
                                    <p:cond delay="0"/>
                                  </p:stCondLst>
                                  <p:childTnLst>
                                    <p:animEffect transition="out" filter="fade">
                                      <p:cBhvr>
                                        <p:cTn id="988" dur="1000"/>
                                        <p:tgtEl>
                                          <p:spTgt spid="115"/>
                                        </p:tgtEl>
                                      </p:cBhvr>
                                    </p:animEffect>
                                    <p:anim calcmode="lin" valueType="num">
                                      <p:cBhvr>
                                        <p:cTn id="989" dur="1000"/>
                                        <p:tgtEl>
                                          <p:spTgt spid="115"/>
                                        </p:tgtEl>
                                        <p:attrNameLst>
                                          <p:attrName>ppt_x</p:attrName>
                                        </p:attrNameLst>
                                      </p:cBhvr>
                                      <p:tavLst>
                                        <p:tav tm="0">
                                          <p:val>
                                            <p:strVal val="ppt_x"/>
                                          </p:val>
                                        </p:tav>
                                        <p:tav tm="100000">
                                          <p:val>
                                            <p:strVal val="ppt_x"/>
                                          </p:val>
                                        </p:tav>
                                      </p:tavLst>
                                    </p:anim>
                                    <p:anim calcmode="lin" valueType="num">
                                      <p:cBhvr>
                                        <p:cTn id="990" dur="1000"/>
                                        <p:tgtEl>
                                          <p:spTgt spid="115"/>
                                        </p:tgtEl>
                                        <p:attrNameLst>
                                          <p:attrName>ppt_y</p:attrName>
                                        </p:attrNameLst>
                                      </p:cBhvr>
                                      <p:tavLst>
                                        <p:tav tm="0">
                                          <p:val>
                                            <p:strVal val="ppt_y"/>
                                          </p:val>
                                        </p:tav>
                                        <p:tav tm="100000">
                                          <p:val>
                                            <p:strVal val="ppt_y+.1"/>
                                          </p:val>
                                        </p:tav>
                                      </p:tavLst>
                                    </p:anim>
                                    <p:set>
                                      <p:cBhvr>
                                        <p:cTn id="991" dur="1" fill="hold">
                                          <p:stCondLst>
                                            <p:cond delay="999"/>
                                          </p:stCondLst>
                                        </p:cTn>
                                        <p:tgtEl>
                                          <p:spTgt spid="115"/>
                                        </p:tgtEl>
                                        <p:attrNameLst>
                                          <p:attrName>style.visibility</p:attrName>
                                        </p:attrNameLst>
                                      </p:cBhvr>
                                      <p:to>
                                        <p:strVal val="hidden"/>
                                      </p:to>
                                    </p:set>
                                  </p:childTnLst>
                                </p:cTn>
                              </p:par>
                              <p:par>
                                <p:cTn id="992" presetID="42" presetClass="exit" presetSubtype="0" fill="hold" grpId="1" nodeType="withEffect">
                                  <p:stCondLst>
                                    <p:cond delay="0"/>
                                  </p:stCondLst>
                                  <p:childTnLst>
                                    <p:animEffect transition="out" filter="fade">
                                      <p:cBhvr>
                                        <p:cTn id="993" dur="1000"/>
                                        <p:tgtEl>
                                          <p:spTgt spid="116"/>
                                        </p:tgtEl>
                                      </p:cBhvr>
                                    </p:animEffect>
                                    <p:anim calcmode="lin" valueType="num">
                                      <p:cBhvr>
                                        <p:cTn id="994" dur="1000"/>
                                        <p:tgtEl>
                                          <p:spTgt spid="116"/>
                                        </p:tgtEl>
                                        <p:attrNameLst>
                                          <p:attrName>ppt_x</p:attrName>
                                        </p:attrNameLst>
                                      </p:cBhvr>
                                      <p:tavLst>
                                        <p:tav tm="0">
                                          <p:val>
                                            <p:strVal val="ppt_x"/>
                                          </p:val>
                                        </p:tav>
                                        <p:tav tm="100000">
                                          <p:val>
                                            <p:strVal val="ppt_x"/>
                                          </p:val>
                                        </p:tav>
                                      </p:tavLst>
                                    </p:anim>
                                    <p:anim calcmode="lin" valueType="num">
                                      <p:cBhvr>
                                        <p:cTn id="995" dur="1000"/>
                                        <p:tgtEl>
                                          <p:spTgt spid="116"/>
                                        </p:tgtEl>
                                        <p:attrNameLst>
                                          <p:attrName>ppt_y</p:attrName>
                                        </p:attrNameLst>
                                      </p:cBhvr>
                                      <p:tavLst>
                                        <p:tav tm="0">
                                          <p:val>
                                            <p:strVal val="ppt_y"/>
                                          </p:val>
                                        </p:tav>
                                        <p:tav tm="100000">
                                          <p:val>
                                            <p:strVal val="ppt_y+.1"/>
                                          </p:val>
                                        </p:tav>
                                      </p:tavLst>
                                    </p:anim>
                                    <p:set>
                                      <p:cBhvr>
                                        <p:cTn id="996" dur="1" fill="hold">
                                          <p:stCondLst>
                                            <p:cond delay="999"/>
                                          </p:stCondLst>
                                        </p:cTn>
                                        <p:tgtEl>
                                          <p:spTgt spid="116"/>
                                        </p:tgtEl>
                                        <p:attrNameLst>
                                          <p:attrName>style.visibility</p:attrName>
                                        </p:attrNameLst>
                                      </p:cBhvr>
                                      <p:to>
                                        <p:strVal val="hidden"/>
                                      </p:to>
                                    </p:set>
                                  </p:childTnLst>
                                </p:cTn>
                              </p:par>
                              <p:par>
                                <p:cTn id="997" presetID="42" presetClass="exit" presetSubtype="0" fill="hold" grpId="1" nodeType="withEffect">
                                  <p:stCondLst>
                                    <p:cond delay="0"/>
                                  </p:stCondLst>
                                  <p:childTnLst>
                                    <p:animEffect transition="out" filter="fade">
                                      <p:cBhvr>
                                        <p:cTn id="998" dur="1000"/>
                                        <p:tgtEl>
                                          <p:spTgt spid="117"/>
                                        </p:tgtEl>
                                      </p:cBhvr>
                                    </p:animEffect>
                                    <p:anim calcmode="lin" valueType="num">
                                      <p:cBhvr>
                                        <p:cTn id="999" dur="1000"/>
                                        <p:tgtEl>
                                          <p:spTgt spid="117"/>
                                        </p:tgtEl>
                                        <p:attrNameLst>
                                          <p:attrName>ppt_x</p:attrName>
                                        </p:attrNameLst>
                                      </p:cBhvr>
                                      <p:tavLst>
                                        <p:tav tm="0">
                                          <p:val>
                                            <p:strVal val="ppt_x"/>
                                          </p:val>
                                        </p:tav>
                                        <p:tav tm="100000">
                                          <p:val>
                                            <p:strVal val="ppt_x"/>
                                          </p:val>
                                        </p:tav>
                                      </p:tavLst>
                                    </p:anim>
                                    <p:anim calcmode="lin" valueType="num">
                                      <p:cBhvr>
                                        <p:cTn id="1000" dur="1000"/>
                                        <p:tgtEl>
                                          <p:spTgt spid="117"/>
                                        </p:tgtEl>
                                        <p:attrNameLst>
                                          <p:attrName>ppt_y</p:attrName>
                                        </p:attrNameLst>
                                      </p:cBhvr>
                                      <p:tavLst>
                                        <p:tav tm="0">
                                          <p:val>
                                            <p:strVal val="ppt_y"/>
                                          </p:val>
                                        </p:tav>
                                        <p:tav tm="100000">
                                          <p:val>
                                            <p:strVal val="ppt_y+.1"/>
                                          </p:val>
                                        </p:tav>
                                      </p:tavLst>
                                    </p:anim>
                                    <p:set>
                                      <p:cBhvr>
                                        <p:cTn id="1001" dur="1" fill="hold">
                                          <p:stCondLst>
                                            <p:cond delay="999"/>
                                          </p:stCondLst>
                                        </p:cTn>
                                        <p:tgtEl>
                                          <p:spTgt spid="117"/>
                                        </p:tgtEl>
                                        <p:attrNameLst>
                                          <p:attrName>style.visibility</p:attrName>
                                        </p:attrNameLst>
                                      </p:cBhvr>
                                      <p:to>
                                        <p:strVal val="hidden"/>
                                      </p:to>
                                    </p:set>
                                  </p:childTnLst>
                                </p:cTn>
                              </p:par>
                              <p:par>
                                <p:cTn id="1002" presetID="42" presetClass="exit" presetSubtype="0" fill="hold" grpId="1" nodeType="withEffect">
                                  <p:stCondLst>
                                    <p:cond delay="0"/>
                                  </p:stCondLst>
                                  <p:childTnLst>
                                    <p:animEffect transition="out" filter="fade">
                                      <p:cBhvr>
                                        <p:cTn id="1003" dur="1000"/>
                                        <p:tgtEl>
                                          <p:spTgt spid="118"/>
                                        </p:tgtEl>
                                      </p:cBhvr>
                                    </p:animEffect>
                                    <p:anim calcmode="lin" valueType="num">
                                      <p:cBhvr>
                                        <p:cTn id="1004" dur="1000"/>
                                        <p:tgtEl>
                                          <p:spTgt spid="118"/>
                                        </p:tgtEl>
                                        <p:attrNameLst>
                                          <p:attrName>ppt_x</p:attrName>
                                        </p:attrNameLst>
                                      </p:cBhvr>
                                      <p:tavLst>
                                        <p:tav tm="0">
                                          <p:val>
                                            <p:strVal val="ppt_x"/>
                                          </p:val>
                                        </p:tav>
                                        <p:tav tm="100000">
                                          <p:val>
                                            <p:strVal val="ppt_x"/>
                                          </p:val>
                                        </p:tav>
                                      </p:tavLst>
                                    </p:anim>
                                    <p:anim calcmode="lin" valueType="num">
                                      <p:cBhvr>
                                        <p:cTn id="1005" dur="1000"/>
                                        <p:tgtEl>
                                          <p:spTgt spid="118"/>
                                        </p:tgtEl>
                                        <p:attrNameLst>
                                          <p:attrName>ppt_y</p:attrName>
                                        </p:attrNameLst>
                                      </p:cBhvr>
                                      <p:tavLst>
                                        <p:tav tm="0">
                                          <p:val>
                                            <p:strVal val="ppt_y"/>
                                          </p:val>
                                        </p:tav>
                                        <p:tav tm="100000">
                                          <p:val>
                                            <p:strVal val="ppt_y+.1"/>
                                          </p:val>
                                        </p:tav>
                                      </p:tavLst>
                                    </p:anim>
                                    <p:set>
                                      <p:cBhvr>
                                        <p:cTn id="1006" dur="1" fill="hold">
                                          <p:stCondLst>
                                            <p:cond delay="999"/>
                                          </p:stCondLst>
                                        </p:cTn>
                                        <p:tgtEl>
                                          <p:spTgt spid="118"/>
                                        </p:tgtEl>
                                        <p:attrNameLst>
                                          <p:attrName>style.visibility</p:attrName>
                                        </p:attrNameLst>
                                      </p:cBhvr>
                                      <p:to>
                                        <p:strVal val="hidden"/>
                                      </p:to>
                                    </p:set>
                                  </p:childTnLst>
                                </p:cTn>
                              </p:par>
                              <p:par>
                                <p:cTn id="1007" presetID="42" presetClass="exit" presetSubtype="0" fill="hold" grpId="1" nodeType="withEffect">
                                  <p:stCondLst>
                                    <p:cond delay="0"/>
                                  </p:stCondLst>
                                  <p:childTnLst>
                                    <p:animEffect transition="out" filter="fade">
                                      <p:cBhvr>
                                        <p:cTn id="1008" dur="1000"/>
                                        <p:tgtEl>
                                          <p:spTgt spid="121"/>
                                        </p:tgtEl>
                                      </p:cBhvr>
                                    </p:animEffect>
                                    <p:anim calcmode="lin" valueType="num">
                                      <p:cBhvr>
                                        <p:cTn id="1009" dur="1000"/>
                                        <p:tgtEl>
                                          <p:spTgt spid="121"/>
                                        </p:tgtEl>
                                        <p:attrNameLst>
                                          <p:attrName>ppt_x</p:attrName>
                                        </p:attrNameLst>
                                      </p:cBhvr>
                                      <p:tavLst>
                                        <p:tav tm="0">
                                          <p:val>
                                            <p:strVal val="ppt_x"/>
                                          </p:val>
                                        </p:tav>
                                        <p:tav tm="100000">
                                          <p:val>
                                            <p:strVal val="ppt_x"/>
                                          </p:val>
                                        </p:tav>
                                      </p:tavLst>
                                    </p:anim>
                                    <p:anim calcmode="lin" valueType="num">
                                      <p:cBhvr>
                                        <p:cTn id="1010" dur="1000"/>
                                        <p:tgtEl>
                                          <p:spTgt spid="121"/>
                                        </p:tgtEl>
                                        <p:attrNameLst>
                                          <p:attrName>ppt_y</p:attrName>
                                        </p:attrNameLst>
                                      </p:cBhvr>
                                      <p:tavLst>
                                        <p:tav tm="0">
                                          <p:val>
                                            <p:strVal val="ppt_y"/>
                                          </p:val>
                                        </p:tav>
                                        <p:tav tm="100000">
                                          <p:val>
                                            <p:strVal val="ppt_y+.1"/>
                                          </p:val>
                                        </p:tav>
                                      </p:tavLst>
                                    </p:anim>
                                    <p:set>
                                      <p:cBhvr>
                                        <p:cTn id="1011" dur="1" fill="hold">
                                          <p:stCondLst>
                                            <p:cond delay="999"/>
                                          </p:stCondLst>
                                        </p:cTn>
                                        <p:tgtEl>
                                          <p:spTgt spid="121"/>
                                        </p:tgtEl>
                                        <p:attrNameLst>
                                          <p:attrName>style.visibility</p:attrName>
                                        </p:attrNameLst>
                                      </p:cBhvr>
                                      <p:to>
                                        <p:strVal val="hidden"/>
                                      </p:to>
                                    </p:set>
                                  </p:childTnLst>
                                </p:cTn>
                              </p:par>
                              <p:par>
                                <p:cTn id="1012" presetID="42" presetClass="exit" presetSubtype="0" fill="hold" grpId="2" nodeType="withEffect">
                                  <p:stCondLst>
                                    <p:cond delay="0"/>
                                  </p:stCondLst>
                                  <p:childTnLst>
                                    <p:animEffect transition="out" filter="fade">
                                      <p:cBhvr>
                                        <p:cTn id="1013" dur="1000"/>
                                        <p:tgtEl>
                                          <p:spTgt spid="190"/>
                                        </p:tgtEl>
                                      </p:cBhvr>
                                    </p:animEffect>
                                    <p:anim calcmode="lin" valueType="num">
                                      <p:cBhvr>
                                        <p:cTn id="1014" dur="1000"/>
                                        <p:tgtEl>
                                          <p:spTgt spid="190"/>
                                        </p:tgtEl>
                                        <p:attrNameLst>
                                          <p:attrName>ppt_x</p:attrName>
                                        </p:attrNameLst>
                                      </p:cBhvr>
                                      <p:tavLst>
                                        <p:tav tm="0">
                                          <p:val>
                                            <p:strVal val="ppt_x"/>
                                          </p:val>
                                        </p:tav>
                                        <p:tav tm="100000">
                                          <p:val>
                                            <p:strVal val="ppt_x"/>
                                          </p:val>
                                        </p:tav>
                                      </p:tavLst>
                                    </p:anim>
                                    <p:anim calcmode="lin" valueType="num">
                                      <p:cBhvr>
                                        <p:cTn id="1015" dur="1000"/>
                                        <p:tgtEl>
                                          <p:spTgt spid="190"/>
                                        </p:tgtEl>
                                        <p:attrNameLst>
                                          <p:attrName>ppt_y</p:attrName>
                                        </p:attrNameLst>
                                      </p:cBhvr>
                                      <p:tavLst>
                                        <p:tav tm="0">
                                          <p:val>
                                            <p:strVal val="ppt_y"/>
                                          </p:val>
                                        </p:tav>
                                        <p:tav tm="100000">
                                          <p:val>
                                            <p:strVal val="ppt_y+.1"/>
                                          </p:val>
                                        </p:tav>
                                      </p:tavLst>
                                    </p:anim>
                                    <p:set>
                                      <p:cBhvr>
                                        <p:cTn id="1016" dur="1" fill="hold">
                                          <p:stCondLst>
                                            <p:cond delay="999"/>
                                          </p:stCondLst>
                                        </p:cTn>
                                        <p:tgtEl>
                                          <p:spTgt spid="190"/>
                                        </p:tgtEl>
                                        <p:attrNameLst>
                                          <p:attrName>style.visibility</p:attrName>
                                        </p:attrNameLst>
                                      </p:cBhvr>
                                      <p:to>
                                        <p:strVal val="hidden"/>
                                      </p:to>
                                    </p:set>
                                  </p:childTnLst>
                                </p:cTn>
                              </p:par>
                            </p:childTnLst>
                          </p:cTn>
                        </p:par>
                        <p:par>
                          <p:cTn id="1017" fill="hold">
                            <p:stCondLst>
                              <p:cond delay="1000"/>
                            </p:stCondLst>
                            <p:childTnLst>
                              <p:par>
                                <p:cTn id="1018" presetID="53" presetClass="entr" presetSubtype="16" fill="hold" nodeType="afterEffect">
                                  <p:stCondLst>
                                    <p:cond delay="750"/>
                                  </p:stCondLst>
                                  <p:childTnLst>
                                    <p:set>
                                      <p:cBhvr>
                                        <p:cTn id="1019" dur="1" fill="hold">
                                          <p:stCondLst>
                                            <p:cond delay="0"/>
                                          </p:stCondLst>
                                        </p:cTn>
                                        <p:tgtEl>
                                          <p:spTgt spid="253"/>
                                        </p:tgtEl>
                                        <p:attrNameLst>
                                          <p:attrName>style.visibility</p:attrName>
                                        </p:attrNameLst>
                                      </p:cBhvr>
                                      <p:to>
                                        <p:strVal val="visible"/>
                                      </p:to>
                                    </p:set>
                                    <p:anim calcmode="lin" valueType="num">
                                      <p:cBhvr>
                                        <p:cTn id="1020" dur="500" fill="hold"/>
                                        <p:tgtEl>
                                          <p:spTgt spid="253"/>
                                        </p:tgtEl>
                                        <p:attrNameLst>
                                          <p:attrName>ppt_w</p:attrName>
                                        </p:attrNameLst>
                                      </p:cBhvr>
                                      <p:tavLst>
                                        <p:tav tm="0">
                                          <p:val>
                                            <p:fltVal val="0"/>
                                          </p:val>
                                        </p:tav>
                                        <p:tav tm="100000">
                                          <p:val>
                                            <p:strVal val="#ppt_w"/>
                                          </p:val>
                                        </p:tav>
                                      </p:tavLst>
                                    </p:anim>
                                    <p:anim calcmode="lin" valueType="num">
                                      <p:cBhvr>
                                        <p:cTn id="1021" dur="500" fill="hold"/>
                                        <p:tgtEl>
                                          <p:spTgt spid="253"/>
                                        </p:tgtEl>
                                        <p:attrNameLst>
                                          <p:attrName>ppt_h</p:attrName>
                                        </p:attrNameLst>
                                      </p:cBhvr>
                                      <p:tavLst>
                                        <p:tav tm="0">
                                          <p:val>
                                            <p:fltVal val="0"/>
                                          </p:val>
                                        </p:tav>
                                        <p:tav tm="100000">
                                          <p:val>
                                            <p:strVal val="#ppt_h"/>
                                          </p:val>
                                        </p:tav>
                                      </p:tavLst>
                                    </p:anim>
                                    <p:animEffect transition="in" filter="fade">
                                      <p:cBhvr>
                                        <p:cTn id="1022" dur="500"/>
                                        <p:tgtEl>
                                          <p:spTgt spid="253"/>
                                        </p:tgtEl>
                                      </p:cBhvr>
                                    </p:animEffect>
                                  </p:childTnLst>
                                </p:cTn>
                              </p:par>
                              <p:par>
                                <p:cTn id="1023" presetID="53" presetClass="entr" presetSubtype="16" fill="hold" grpId="0" nodeType="withEffect">
                                  <p:stCondLst>
                                    <p:cond delay="0"/>
                                  </p:stCondLst>
                                  <p:childTnLst>
                                    <p:set>
                                      <p:cBhvr>
                                        <p:cTn id="1024" dur="1" fill="hold">
                                          <p:stCondLst>
                                            <p:cond delay="0"/>
                                          </p:stCondLst>
                                        </p:cTn>
                                        <p:tgtEl>
                                          <p:spTgt spid="254"/>
                                        </p:tgtEl>
                                        <p:attrNameLst>
                                          <p:attrName>style.visibility</p:attrName>
                                        </p:attrNameLst>
                                      </p:cBhvr>
                                      <p:to>
                                        <p:strVal val="visible"/>
                                      </p:to>
                                    </p:set>
                                    <p:anim calcmode="lin" valueType="num">
                                      <p:cBhvr>
                                        <p:cTn id="1025" dur="500" fill="hold"/>
                                        <p:tgtEl>
                                          <p:spTgt spid="254"/>
                                        </p:tgtEl>
                                        <p:attrNameLst>
                                          <p:attrName>ppt_w</p:attrName>
                                        </p:attrNameLst>
                                      </p:cBhvr>
                                      <p:tavLst>
                                        <p:tav tm="0">
                                          <p:val>
                                            <p:fltVal val="0"/>
                                          </p:val>
                                        </p:tav>
                                        <p:tav tm="100000">
                                          <p:val>
                                            <p:strVal val="#ppt_w"/>
                                          </p:val>
                                        </p:tav>
                                      </p:tavLst>
                                    </p:anim>
                                    <p:anim calcmode="lin" valueType="num">
                                      <p:cBhvr>
                                        <p:cTn id="1026" dur="500" fill="hold"/>
                                        <p:tgtEl>
                                          <p:spTgt spid="254"/>
                                        </p:tgtEl>
                                        <p:attrNameLst>
                                          <p:attrName>ppt_h</p:attrName>
                                        </p:attrNameLst>
                                      </p:cBhvr>
                                      <p:tavLst>
                                        <p:tav tm="0">
                                          <p:val>
                                            <p:fltVal val="0"/>
                                          </p:val>
                                        </p:tav>
                                        <p:tav tm="100000">
                                          <p:val>
                                            <p:strVal val="#ppt_h"/>
                                          </p:val>
                                        </p:tav>
                                      </p:tavLst>
                                    </p:anim>
                                    <p:animEffect transition="in" filter="fade">
                                      <p:cBhvr>
                                        <p:cTn id="1027" dur="500"/>
                                        <p:tgtEl>
                                          <p:spTgt spid="254"/>
                                        </p:tgtEl>
                                      </p:cBhvr>
                                    </p:animEffect>
                                  </p:childTnLst>
                                </p:cTn>
                              </p:par>
                              <p:par>
                                <p:cTn id="1028" presetID="53" presetClass="entr" presetSubtype="16" fill="hold" grpId="0" nodeType="withEffect">
                                  <p:stCondLst>
                                    <p:cond delay="0"/>
                                  </p:stCondLst>
                                  <p:childTnLst>
                                    <p:set>
                                      <p:cBhvr>
                                        <p:cTn id="1029" dur="1" fill="hold">
                                          <p:stCondLst>
                                            <p:cond delay="0"/>
                                          </p:stCondLst>
                                        </p:cTn>
                                        <p:tgtEl>
                                          <p:spTgt spid="255"/>
                                        </p:tgtEl>
                                        <p:attrNameLst>
                                          <p:attrName>style.visibility</p:attrName>
                                        </p:attrNameLst>
                                      </p:cBhvr>
                                      <p:to>
                                        <p:strVal val="visible"/>
                                      </p:to>
                                    </p:set>
                                    <p:anim calcmode="lin" valueType="num">
                                      <p:cBhvr>
                                        <p:cTn id="1030" dur="500" fill="hold"/>
                                        <p:tgtEl>
                                          <p:spTgt spid="255"/>
                                        </p:tgtEl>
                                        <p:attrNameLst>
                                          <p:attrName>ppt_w</p:attrName>
                                        </p:attrNameLst>
                                      </p:cBhvr>
                                      <p:tavLst>
                                        <p:tav tm="0">
                                          <p:val>
                                            <p:fltVal val="0"/>
                                          </p:val>
                                        </p:tav>
                                        <p:tav tm="100000">
                                          <p:val>
                                            <p:strVal val="#ppt_w"/>
                                          </p:val>
                                        </p:tav>
                                      </p:tavLst>
                                    </p:anim>
                                    <p:anim calcmode="lin" valueType="num">
                                      <p:cBhvr>
                                        <p:cTn id="1031" dur="500" fill="hold"/>
                                        <p:tgtEl>
                                          <p:spTgt spid="255"/>
                                        </p:tgtEl>
                                        <p:attrNameLst>
                                          <p:attrName>ppt_h</p:attrName>
                                        </p:attrNameLst>
                                      </p:cBhvr>
                                      <p:tavLst>
                                        <p:tav tm="0">
                                          <p:val>
                                            <p:fltVal val="0"/>
                                          </p:val>
                                        </p:tav>
                                        <p:tav tm="100000">
                                          <p:val>
                                            <p:strVal val="#ppt_h"/>
                                          </p:val>
                                        </p:tav>
                                      </p:tavLst>
                                    </p:anim>
                                    <p:animEffect transition="in" filter="fade">
                                      <p:cBhvr>
                                        <p:cTn id="1032" dur="500"/>
                                        <p:tgtEl>
                                          <p:spTgt spid="255"/>
                                        </p:tgtEl>
                                      </p:cBhvr>
                                    </p:animEffect>
                                  </p:childTnLst>
                                </p:cTn>
                              </p:par>
                              <p:par>
                                <p:cTn id="1033" presetID="53" presetClass="entr" presetSubtype="16" fill="hold" grpId="0" nodeType="withEffect">
                                  <p:stCondLst>
                                    <p:cond delay="0"/>
                                  </p:stCondLst>
                                  <p:childTnLst>
                                    <p:set>
                                      <p:cBhvr>
                                        <p:cTn id="1034" dur="1" fill="hold">
                                          <p:stCondLst>
                                            <p:cond delay="0"/>
                                          </p:stCondLst>
                                        </p:cTn>
                                        <p:tgtEl>
                                          <p:spTgt spid="256"/>
                                        </p:tgtEl>
                                        <p:attrNameLst>
                                          <p:attrName>style.visibility</p:attrName>
                                        </p:attrNameLst>
                                      </p:cBhvr>
                                      <p:to>
                                        <p:strVal val="visible"/>
                                      </p:to>
                                    </p:set>
                                    <p:anim calcmode="lin" valueType="num">
                                      <p:cBhvr>
                                        <p:cTn id="1035" dur="500" fill="hold"/>
                                        <p:tgtEl>
                                          <p:spTgt spid="256"/>
                                        </p:tgtEl>
                                        <p:attrNameLst>
                                          <p:attrName>ppt_w</p:attrName>
                                        </p:attrNameLst>
                                      </p:cBhvr>
                                      <p:tavLst>
                                        <p:tav tm="0">
                                          <p:val>
                                            <p:fltVal val="0"/>
                                          </p:val>
                                        </p:tav>
                                        <p:tav tm="100000">
                                          <p:val>
                                            <p:strVal val="#ppt_w"/>
                                          </p:val>
                                        </p:tav>
                                      </p:tavLst>
                                    </p:anim>
                                    <p:anim calcmode="lin" valueType="num">
                                      <p:cBhvr>
                                        <p:cTn id="1036" dur="500" fill="hold"/>
                                        <p:tgtEl>
                                          <p:spTgt spid="256"/>
                                        </p:tgtEl>
                                        <p:attrNameLst>
                                          <p:attrName>ppt_h</p:attrName>
                                        </p:attrNameLst>
                                      </p:cBhvr>
                                      <p:tavLst>
                                        <p:tav tm="0">
                                          <p:val>
                                            <p:fltVal val="0"/>
                                          </p:val>
                                        </p:tav>
                                        <p:tav tm="100000">
                                          <p:val>
                                            <p:strVal val="#ppt_h"/>
                                          </p:val>
                                        </p:tav>
                                      </p:tavLst>
                                    </p:anim>
                                    <p:animEffect transition="in" filter="fade">
                                      <p:cBhvr>
                                        <p:cTn id="1037" dur="500"/>
                                        <p:tgtEl>
                                          <p:spTgt spid="256"/>
                                        </p:tgtEl>
                                      </p:cBhvr>
                                    </p:animEffect>
                                  </p:childTnLst>
                                </p:cTn>
                              </p:par>
                              <p:par>
                                <p:cTn id="1038" presetID="53" presetClass="entr" presetSubtype="16" fill="hold" grpId="0" nodeType="withEffect">
                                  <p:stCondLst>
                                    <p:cond delay="0"/>
                                  </p:stCondLst>
                                  <p:childTnLst>
                                    <p:set>
                                      <p:cBhvr>
                                        <p:cTn id="1039" dur="1" fill="hold">
                                          <p:stCondLst>
                                            <p:cond delay="0"/>
                                          </p:stCondLst>
                                        </p:cTn>
                                        <p:tgtEl>
                                          <p:spTgt spid="257"/>
                                        </p:tgtEl>
                                        <p:attrNameLst>
                                          <p:attrName>style.visibility</p:attrName>
                                        </p:attrNameLst>
                                      </p:cBhvr>
                                      <p:to>
                                        <p:strVal val="visible"/>
                                      </p:to>
                                    </p:set>
                                    <p:anim calcmode="lin" valueType="num">
                                      <p:cBhvr>
                                        <p:cTn id="1040" dur="500" fill="hold"/>
                                        <p:tgtEl>
                                          <p:spTgt spid="257"/>
                                        </p:tgtEl>
                                        <p:attrNameLst>
                                          <p:attrName>ppt_w</p:attrName>
                                        </p:attrNameLst>
                                      </p:cBhvr>
                                      <p:tavLst>
                                        <p:tav tm="0">
                                          <p:val>
                                            <p:fltVal val="0"/>
                                          </p:val>
                                        </p:tav>
                                        <p:tav tm="100000">
                                          <p:val>
                                            <p:strVal val="#ppt_w"/>
                                          </p:val>
                                        </p:tav>
                                      </p:tavLst>
                                    </p:anim>
                                    <p:anim calcmode="lin" valueType="num">
                                      <p:cBhvr>
                                        <p:cTn id="1041" dur="500" fill="hold"/>
                                        <p:tgtEl>
                                          <p:spTgt spid="257"/>
                                        </p:tgtEl>
                                        <p:attrNameLst>
                                          <p:attrName>ppt_h</p:attrName>
                                        </p:attrNameLst>
                                      </p:cBhvr>
                                      <p:tavLst>
                                        <p:tav tm="0">
                                          <p:val>
                                            <p:fltVal val="0"/>
                                          </p:val>
                                        </p:tav>
                                        <p:tav tm="100000">
                                          <p:val>
                                            <p:strVal val="#ppt_h"/>
                                          </p:val>
                                        </p:tav>
                                      </p:tavLst>
                                    </p:anim>
                                    <p:animEffect transition="in" filter="fade">
                                      <p:cBhvr>
                                        <p:cTn id="1042" dur="500"/>
                                        <p:tgtEl>
                                          <p:spTgt spid="257"/>
                                        </p:tgtEl>
                                      </p:cBhvr>
                                    </p:animEffect>
                                  </p:childTnLst>
                                </p:cTn>
                              </p:par>
                              <p:par>
                                <p:cTn id="1043" presetID="53" presetClass="entr" presetSubtype="16" fill="hold" grpId="0" nodeType="withEffect">
                                  <p:stCondLst>
                                    <p:cond delay="0"/>
                                  </p:stCondLst>
                                  <p:childTnLst>
                                    <p:set>
                                      <p:cBhvr>
                                        <p:cTn id="1044" dur="1" fill="hold">
                                          <p:stCondLst>
                                            <p:cond delay="0"/>
                                          </p:stCondLst>
                                        </p:cTn>
                                        <p:tgtEl>
                                          <p:spTgt spid="258"/>
                                        </p:tgtEl>
                                        <p:attrNameLst>
                                          <p:attrName>style.visibility</p:attrName>
                                        </p:attrNameLst>
                                      </p:cBhvr>
                                      <p:to>
                                        <p:strVal val="visible"/>
                                      </p:to>
                                    </p:set>
                                    <p:anim calcmode="lin" valueType="num">
                                      <p:cBhvr>
                                        <p:cTn id="1045" dur="500" fill="hold"/>
                                        <p:tgtEl>
                                          <p:spTgt spid="258"/>
                                        </p:tgtEl>
                                        <p:attrNameLst>
                                          <p:attrName>ppt_w</p:attrName>
                                        </p:attrNameLst>
                                      </p:cBhvr>
                                      <p:tavLst>
                                        <p:tav tm="0">
                                          <p:val>
                                            <p:fltVal val="0"/>
                                          </p:val>
                                        </p:tav>
                                        <p:tav tm="100000">
                                          <p:val>
                                            <p:strVal val="#ppt_w"/>
                                          </p:val>
                                        </p:tav>
                                      </p:tavLst>
                                    </p:anim>
                                    <p:anim calcmode="lin" valueType="num">
                                      <p:cBhvr>
                                        <p:cTn id="1046" dur="500" fill="hold"/>
                                        <p:tgtEl>
                                          <p:spTgt spid="258"/>
                                        </p:tgtEl>
                                        <p:attrNameLst>
                                          <p:attrName>ppt_h</p:attrName>
                                        </p:attrNameLst>
                                      </p:cBhvr>
                                      <p:tavLst>
                                        <p:tav tm="0">
                                          <p:val>
                                            <p:fltVal val="0"/>
                                          </p:val>
                                        </p:tav>
                                        <p:tav tm="100000">
                                          <p:val>
                                            <p:strVal val="#ppt_h"/>
                                          </p:val>
                                        </p:tav>
                                      </p:tavLst>
                                    </p:anim>
                                    <p:animEffect transition="in" filter="fade">
                                      <p:cBhvr>
                                        <p:cTn id="1047" dur="500"/>
                                        <p:tgtEl>
                                          <p:spTgt spid="258"/>
                                        </p:tgtEl>
                                      </p:cBhvr>
                                    </p:animEffect>
                                  </p:childTnLst>
                                </p:cTn>
                              </p:par>
                              <p:par>
                                <p:cTn id="1048" presetID="53" presetClass="entr" presetSubtype="16" fill="hold" grpId="0" nodeType="withEffect">
                                  <p:stCondLst>
                                    <p:cond delay="0"/>
                                  </p:stCondLst>
                                  <p:childTnLst>
                                    <p:set>
                                      <p:cBhvr>
                                        <p:cTn id="1049" dur="1" fill="hold">
                                          <p:stCondLst>
                                            <p:cond delay="0"/>
                                          </p:stCondLst>
                                        </p:cTn>
                                        <p:tgtEl>
                                          <p:spTgt spid="259"/>
                                        </p:tgtEl>
                                        <p:attrNameLst>
                                          <p:attrName>style.visibility</p:attrName>
                                        </p:attrNameLst>
                                      </p:cBhvr>
                                      <p:to>
                                        <p:strVal val="visible"/>
                                      </p:to>
                                    </p:set>
                                    <p:anim calcmode="lin" valueType="num">
                                      <p:cBhvr>
                                        <p:cTn id="1050" dur="500" fill="hold"/>
                                        <p:tgtEl>
                                          <p:spTgt spid="259"/>
                                        </p:tgtEl>
                                        <p:attrNameLst>
                                          <p:attrName>ppt_w</p:attrName>
                                        </p:attrNameLst>
                                      </p:cBhvr>
                                      <p:tavLst>
                                        <p:tav tm="0">
                                          <p:val>
                                            <p:fltVal val="0"/>
                                          </p:val>
                                        </p:tav>
                                        <p:tav tm="100000">
                                          <p:val>
                                            <p:strVal val="#ppt_w"/>
                                          </p:val>
                                        </p:tav>
                                      </p:tavLst>
                                    </p:anim>
                                    <p:anim calcmode="lin" valueType="num">
                                      <p:cBhvr>
                                        <p:cTn id="1051" dur="500" fill="hold"/>
                                        <p:tgtEl>
                                          <p:spTgt spid="259"/>
                                        </p:tgtEl>
                                        <p:attrNameLst>
                                          <p:attrName>ppt_h</p:attrName>
                                        </p:attrNameLst>
                                      </p:cBhvr>
                                      <p:tavLst>
                                        <p:tav tm="0">
                                          <p:val>
                                            <p:fltVal val="0"/>
                                          </p:val>
                                        </p:tav>
                                        <p:tav tm="100000">
                                          <p:val>
                                            <p:strVal val="#ppt_h"/>
                                          </p:val>
                                        </p:tav>
                                      </p:tavLst>
                                    </p:anim>
                                    <p:animEffect transition="in" filter="fade">
                                      <p:cBhvr>
                                        <p:cTn id="1052" dur="500"/>
                                        <p:tgtEl>
                                          <p:spTgt spid="259"/>
                                        </p:tgtEl>
                                      </p:cBhvr>
                                    </p:animEffect>
                                  </p:childTnLst>
                                </p:cTn>
                              </p:par>
                              <p:par>
                                <p:cTn id="1053" presetID="53" presetClass="entr" presetSubtype="16" fill="hold" grpId="0" nodeType="withEffect">
                                  <p:stCondLst>
                                    <p:cond delay="0"/>
                                  </p:stCondLst>
                                  <p:childTnLst>
                                    <p:set>
                                      <p:cBhvr>
                                        <p:cTn id="1054" dur="1" fill="hold">
                                          <p:stCondLst>
                                            <p:cond delay="0"/>
                                          </p:stCondLst>
                                        </p:cTn>
                                        <p:tgtEl>
                                          <p:spTgt spid="260"/>
                                        </p:tgtEl>
                                        <p:attrNameLst>
                                          <p:attrName>style.visibility</p:attrName>
                                        </p:attrNameLst>
                                      </p:cBhvr>
                                      <p:to>
                                        <p:strVal val="visible"/>
                                      </p:to>
                                    </p:set>
                                    <p:anim calcmode="lin" valueType="num">
                                      <p:cBhvr>
                                        <p:cTn id="1055" dur="500" fill="hold"/>
                                        <p:tgtEl>
                                          <p:spTgt spid="260"/>
                                        </p:tgtEl>
                                        <p:attrNameLst>
                                          <p:attrName>ppt_w</p:attrName>
                                        </p:attrNameLst>
                                      </p:cBhvr>
                                      <p:tavLst>
                                        <p:tav tm="0">
                                          <p:val>
                                            <p:fltVal val="0"/>
                                          </p:val>
                                        </p:tav>
                                        <p:tav tm="100000">
                                          <p:val>
                                            <p:strVal val="#ppt_w"/>
                                          </p:val>
                                        </p:tav>
                                      </p:tavLst>
                                    </p:anim>
                                    <p:anim calcmode="lin" valueType="num">
                                      <p:cBhvr>
                                        <p:cTn id="1056" dur="500" fill="hold"/>
                                        <p:tgtEl>
                                          <p:spTgt spid="260"/>
                                        </p:tgtEl>
                                        <p:attrNameLst>
                                          <p:attrName>ppt_h</p:attrName>
                                        </p:attrNameLst>
                                      </p:cBhvr>
                                      <p:tavLst>
                                        <p:tav tm="0">
                                          <p:val>
                                            <p:fltVal val="0"/>
                                          </p:val>
                                        </p:tav>
                                        <p:tav tm="100000">
                                          <p:val>
                                            <p:strVal val="#ppt_h"/>
                                          </p:val>
                                        </p:tav>
                                      </p:tavLst>
                                    </p:anim>
                                    <p:animEffect transition="in" filter="fade">
                                      <p:cBhvr>
                                        <p:cTn id="1057" dur="500"/>
                                        <p:tgtEl>
                                          <p:spTgt spid="260"/>
                                        </p:tgtEl>
                                      </p:cBhvr>
                                    </p:animEffect>
                                  </p:childTnLst>
                                </p:cTn>
                              </p:par>
                              <p:par>
                                <p:cTn id="1058" presetID="53" presetClass="entr" presetSubtype="16" fill="hold" grpId="0" nodeType="withEffect">
                                  <p:stCondLst>
                                    <p:cond delay="0"/>
                                  </p:stCondLst>
                                  <p:childTnLst>
                                    <p:set>
                                      <p:cBhvr>
                                        <p:cTn id="1059" dur="1" fill="hold">
                                          <p:stCondLst>
                                            <p:cond delay="0"/>
                                          </p:stCondLst>
                                        </p:cTn>
                                        <p:tgtEl>
                                          <p:spTgt spid="261"/>
                                        </p:tgtEl>
                                        <p:attrNameLst>
                                          <p:attrName>style.visibility</p:attrName>
                                        </p:attrNameLst>
                                      </p:cBhvr>
                                      <p:to>
                                        <p:strVal val="visible"/>
                                      </p:to>
                                    </p:set>
                                    <p:anim calcmode="lin" valueType="num">
                                      <p:cBhvr>
                                        <p:cTn id="1060" dur="500" fill="hold"/>
                                        <p:tgtEl>
                                          <p:spTgt spid="261"/>
                                        </p:tgtEl>
                                        <p:attrNameLst>
                                          <p:attrName>ppt_w</p:attrName>
                                        </p:attrNameLst>
                                      </p:cBhvr>
                                      <p:tavLst>
                                        <p:tav tm="0">
                                          <p:val>
                                            <p:fltVal val="0"/>
                                          </p:val>
                                        </p:tav>
                                        <p:tav tm="100000">
                                          <p:val>
                                            <p:strVal val="#ppt_w"/>
                                          </p:val>
                                        </p:tav>
                                      </p:tavLst>
                                    </p:anim>
                                    <p:anim calcmode="lin" valueType="num">
                                      <p:cBhvr>
                                        <p:cTn id="1061" dur="500" fill="hold"/>
                                        <p:tgtEl>
                                          <p:spTgt spid="261"/>
                                        </p:tgtEl>
                                        <p:attrNameLst>
                                          <p:attrName>ppt_h</p:attrName>
                                        </p:attrNameLst>
                                      </p:cBhvr>
                                      <p:tavLst>
                                        <p:tav tm="0">
                                          <p:val>
                                            <p:fltVal val="0"/>
                                          </p:val>
                                        </p:tav>
                                        <p:tav tm="100000">
                                          <p:val>
                                            <p:strVal val="#ppt_h"/>
                                          </p:val>
                                        </p:tav>
                                      </p:tavLst>
                                    </p:anim>
                                    <p:animEffect transition="in" filter="fade">
                                      <p:cBhvr>
                                        <p:cTn id="1062" dur="500"/>
                                        <p:tgtEl>
                                          <p:spTgt spid="261"/>
                                        </p:tgtEl>
                                      </p:cBhvr>
                                    </p:animEffect>
                                  </p:childTnLst>
                                </p:cTn>
                              </p:par>
                              <p:par>
                                <p:cTn id="1063" presetID="53" presetClass="entr" presetSubtype="16" fill="hold" grpId="0" nodeType="withEffect">
                                  <p:stCondLst>
                                    <p:cond delay="0"/>
                                  </p:stCondLst>
                                  <p:childTnLst>
                                    <p:set>
                                      <p:cBhvr>
                                        <p:cTn id="1064" dur="1" fill="hold">
                                          <p:stCondLst>
                                            <p:cond delay="0"/>
                                          </p:stCondLst>
                                        </p:cTn>
                                        <p:tgtEl>
                                          <p:spTgt spid="262"/>
                                        </p:tgtEl>
                                        <p:attrNameLst>
                                          <p:attrName>style.visibility</p:attrName>
                                        </p:attrNameLst>
                                      </p:cBhvr>
                                      <p:to>
                                        <p:strVal val="visible"/>
                                      </p:to>
                                    </p:set>
                                    <p:anim calcmode="lin" valueType="num">
                                      <p:cBhvr>
                                        <p:cTn id="1065" dur="500" fill="hold"/>
                                        <p:tgtEl>
                                          <p:spTgt spid="262"/>
                                        </p:tgtEl>
                                        <p:attrNameLst>
                                          <p:attrName>ppt_w</p:attrName>
                                        </p:attrNameLst>
                                      </p:cBhvr>
                                      <p:tavLst>
                                        <p:tav tm="0">
                                          <p:val>
                                            <p:fltVal val="0"/>
                                          </p:val>
                                        </p:tav>
                                        <p:tav tm="100000">
                                          <p:val>
                                            <p:strVal val="#ppt_w"/>
                                          </p:val>
                                        </p:tav>
                                      </p:tavLst>
                                    </p:anim>
                                    <p:anim calcmode="lin" valueType="num">
                                      <p:cBhvr>
                                        <p:cTn id="1066" dur="500" fill="hold"/>
                                        <p:tgtEl>
                                          <p:spTgt spid="262"/>
                                        </p:tgtEl>
                                        <p:attrNameLst>
                                          <p:attrName>ppt_h</p:attrName>
                                        </p:attrNameLst>
                                      </p:cBhvr>
                                      <p:tavLst>
                                        <p:tav tm="0">
                                          <p:val>
                                            <p:fltVal val="0"/>
                                          </p:val>
                                        </p:tav>
                                        <p:tav tm="100000">
                                          <p:val>
                                            <p:strVal val="#ppt_h"/>
                                          </p:val>
                                        </p:tav>
                                      </p:tavLst>
                                    </p:anim>
                                    <p:animEffect transition="in" filter="fade">
                                      <p:cBhvr>
                                        <p:cTn id="1067" dur="500"/>
                                        <p:tgtEl>
                                          <p:spTgt spid="262"/>
                                        </p:tgtEl>
                                      </p:cBhvr>
                                    </p:animEffect>
                                  </p:childTnLst>
                                </p:cTn>
                              </p:par>
                              <p:par>
                                <p:cTn id="1068" presetID="53" presetClass="entr" presetSubtype="16" fill="hold" grpId="0" nodeType="withEffect">
                                  <p:stCondLst>
                                    <p:cond delay="0"/>
                                  </p:stCondLst>
                                  <p:childTnLst>
                                    <p:set>
                                      <p:cBhvr>
                                        <p:cTn id="1069" dur="1" fill="hold">
                                          <p:stCondLst>
                                            <p:cond delay="0"/>
                                          </p:stCondLst>
                                        </p:cTn>
                                        <p:tgtEl>
                                          <p:spTgt spid="263"/>
                                        </p:tgtEl>
                                        <p:attrNameLst>
                                          <p:attrName>style.visibility</p:attrName>
                                        </p:attrNameLst>
                                      </p:cBhvr>
                                      <p:to>
                                        <p:strVal val="visible"/>
                                      </p:to>
                                    </p:set>
                                    <p:anim calcmode="lin" valueType="num">
                                      <p:cBhvr>
                                        <p:cTn id="1070" dur="500" fill="hold"/>
                                        <p:tgtEl>
                                          <p:spTgt spid="263"/>
                                        </p:tgtEl>
                                        <p:attrNameLst>
                                          <p:attrName>ppt_w</p:attrName>
                                        </p:attrNameLst>
                                      </p:cBhvr>
                                      <p:tavLst>
                                        <p:tav tm="0">
                                          <p:val>
                                            <p:fltVal val="0"/>
                                          </p:val>
                                        </p:tav>
                                        <p:tav tm="100000">
                                          <p:val>
                                            <p:strVal val="#ppt_w"/>
                                          </p:val>
                                        </p:tav>
                                      </p:tavLst>
                                    </p:anim>
                                    <p:anim calcmode="lin" valueType="num">
                                      <p:cBhvr>
                                        <p:cTn id="1071" dur="500" fill="hold"/>
                                        <p:tgtEl>
                                          <p:spTgt spid="263"/>
                                        </p:tgtEl>
                                        <p:attrNameLst>
                                          <p:attrName>ppt_h</p:attrName>
                                        </p:attrNameLst>
                                      </p:cBhvr>
                                      <p:tavLst>
                                        <p:tav tm="0">
                                          <p:val>
                                            <p:fltVal val="0"/>
                                          </p:val>
                                        </p:tav>
                                        <p:tav tm="100000">
                                          <p:val>
                                            <p:strVal val="#ppt_h"/>
                                          </p:val>
                                        </p:tav>
                                      </p:tavLst>
                                    </p:anim>
                                    <p:animEffect transition="in" filter="fade">
                                      <p:cBhvr>
                                        <p:cTn id="1072" dur="500"/>
                                        <p:tgtEl>
                                          <p:spTgt spid="263"/>
                                        </p:tgtEl>
                                      </p:cBhvr>
                                    </p:animEffect>
                                  </p:childTnLst>
                                </p:cTn>
                              </p:par>
                              <p:par>
                                <p:cTn id="1073" presetID="53" presetClass="entr" presetSubtype="16" fill="hold" grpId="0" nodeType="withEffect">
                                  <p:stCondLst>
                                    <p:cond delay="0"/>
                                  </p:stCondLst>
                                  <p:childTnLst>
                                    <p:set>
                                      <p:cBhvr>
                                        <p:cTn id="1074" dur="1" fill="hold">
                                          <p:stCondLst>
                                            <p:cond delay="0"/>
                                          </p:stCondLst>
                                        </p:cTn>
                                        <p:tgtEl>
                                          <p:spTgt spid="264"/>
                                        </p:tgtEl>
                                        <p:attrNameLst>
                                          <p:attrName>style.visibility</p:attrName>
                                        </p:attrNameLst>
                                      </p:cBhvr>
                                      <p:to>
                                        <p:strVal val="visible"/>
                                      </p:to>
                                    </p:set>
                                    <p:anim calcmode="lin" valueType="num">
                                      <p:cBhvr>
                                        <p:cTn id="1075" dur="500" fill="hold"/>
                                        <p:tgtEl>
                                          <p:spTgt spid="264"/>
                                        </p:tgtEl>
                                        <p:attrNameLst>
                                          <p:attrName>ppt_w</p:attrName>
                                        </p:attrNameLst>
                                      </p:cBhvr>
                                      <p:tavLst>
                                        <p:tav tm="0">
                                          <p:val>
                                            <p:fltVal val="0"/>
                                          </p:val>
                                        </p:tav>
                                        <p:tav tm="100000">
                                          <p:val>
                                            <p:strVal val="#ppt_w"/>
                                          </p:val>
                                        </p:tav>
                                      </p:tavLst>
                                    </p:anim>
                                    <p:anim calcmode="lin" valueType="num">
                                      <p:cBhvr>
                                        <p:cTn id="1076" dur="500" fill="hold"/>
                                        <p:tgtEl>
                                          <p:spTgt spid="264"/>
                                        </p:tgtEl>
                                        <p:attrNameLst>
                                          <p:attrName>ppt_h</p:attrName>
                                        </p:attrNameLst>
                                      </p:cBhvr>
                                      <p:tavLst>
                                        <p:tav tm="0">
                                          <p:val>
                                            <p:fltVal val="0"/>
                                          </p:val>
                                        </p:tav>
                                        <p:tav tm="100000">
                                          <p:val>
                                            <p:strVal val="#ppt_h"/>
                                          </p:val>
                                        </p:tav>
                                      </p:tavLst>
                                    </p:anim>
                                    <p:animEffect transition="in" filter="fade">
                                      <p:cBhvr>
                                        <p:cTn id="1077" dur="500"/>
                                        <p:tgtEl>
                                          <p:spTgt spid="264"/>
                                        </p:tgtEl>
                                      </p:cBhvr>
                                    </p:animEffect>
                                  </p:childTnLst>
                                </p:cTn>
                              </p:par>
                              <p:par>
                                <p:cTn id="1078" presetID="53" presetClass="entr" presetSubtype="16" fill="hold" grpId="0" nodeType="withEffect">
                                  <p:stCondLst>
                                    <p:cond delay="0"/>
                                  </p:stCondLst>
                                  <p:childTnLst>
                                    <p:set>
                                      <p:cBhvr>
                                        <p:cTn id="1079" dur="1" fill="hold">
                                          <p:stCondLst>
                                            <p:cond delay="0"/>
                                          </p:stCondLst>
                                        </p:cTn>
                                        <p:tgtEl>
                                          <p:spTgt spid="265"/>
                                        </p:tgtEl>
                                        <p:attrNameLst>
                                          <p:attrName>style.visibility</p:attrName>
                                        </p:attrNameLst>
                                      </p:cBhvr>
                                      <p:to>
                                        <p:strVal val="visible"/>
                                      </p:to>
                                    </p:set>
                                    <p:anim calcmode="lin" valueType="num">
                                      <p:cBhvr>
                                        <p:cTn id="1080" dur="500" fill="hold"/>
                                        <p:tgtEl>
                                          <p:spTgt spid="265"/>
                                        </p:tgtEl>
                                        <p:attrNameLst>
                                          <p:attrName>ppt_w</p:attrName>
                                        </p:attrNameLst>
                                      </p:cBhvr>
                                      <p:tavLst>
                                        <p:tav tm="0">
                                          <p:val>
                                            <p:fltVal val="0"/>
                                          </p:val>
                                        </p:tav>
                                        <p:tav tm="100000">
                                          <p:val>
                                            <p:strVal val="#ppt_w"/>
                                          </p:val>
                                        </p:tav>
                                      </p:tavLst>
                                    </p:anim>
                                    <p:anim calcmode="lin" valueType="num">
                                      <p:cBhvr>
                                        <p:cTn id="1081" dur="500" fill="hold"/>
                                        <p:tgtEl>
                                          <p:spTgt spid="265"/>
                                        </p:tgtEl>
                                        <p:attrNameLst>
                                          <p:attrName>ppt_h</p:attrName>
                                        </p:attrNameLst>
                                      </p:cBhvr>
                                      <p:tavLst>
                                        <p:tav tm="0">
                                          <p:val>
                                            <p:fltVal val="0"/>
                                          </p:val>
                                        </p:tav>
                                        <p:tav tm="100000">
                                          <p:val>
                                            <p:strVal val="#ppt_h"/>
                                          </p:val>
                                        </p:tav>
                                      </p:tavLst>
                                    </p:anim>
                                    <p:animEffect transition="in" filter="fade">
                                      <p:cBhvr>
                                        <p:cTn id="1082" dur="500"/>
                                        <p:tgtEl>
                                          <p:spTgt spid="265"/>
                                        </p:tgtEl>
                                      </p:cBhvr>
                                    </p:animEffect>
                                  </p:childTnLst>
                                </p:cTn>
                              </p:par>
                              <p:par>
                                <p:cTn id="1083" presetID="53" presetClass="entr" presetSubtype="16" fill="hold" grpId="0" nodeType="withEffect">
                                  <p:stCondLst>
                                    <p:cond delay="0"/>
                                  </p:stCondLst>
                                  <p:childTnLst>
                                    <p:set>
                                      <p:cBhvr>
                                        <p:cTn id="1084" dur="1" fill="hold">
                                          <p:stCondLst>
                                            <p:cond delay="0"/>
                                          </p:stCondLst>
                                        </p:cTn>
                                        <p:tgtEl>
                                          <p:spTgt spid="266"/>
                                        </p:tgtEl>
                                        <p:attrNameLst>
                                          <p:attrName>style.visibility</p:attrName>
                                        </p:attrNameLst>
                                      </p:cBhvr>
                                      <p:to>
                                        <p:strVal val="visible"/>
                                      </p:to>
                                    </p:set>
                                    <p:anim calcmode="lin" valueType="num">
                                      <p:cBhvr>
                                        <p:cTn id="1085" dur="500" fill="hold"/>
                                        <p:tgtEl>
                                          <p:spTgt spid="266"/>
                                        </p:tgtEl>
                                        <p:attrNameLst>
                                          <p:attrName>ppt_w</p:attrName>
                                        </p:attrNameLst>
                                      </p:cBhvr>
                                      <p:tavLst>
                                        <p:tav tm="0">
                                          <p:val>
                                            <p:fltVal val="0"/>
                                          </p:val>
                                        </p:tav>
                                        <p:tav tm="100000">
                                          <p:val>
                                            <p:strVal val="#ppt_w"/>
                                          </p:val>
                                        </p:tav>
                                      </p:tavLst>
                                    </p:anim>
                                    <p:anim calcmode="lin" valueType="num">
                                      <p:cBhvr>
                                        <p:cTn id="1086" dur="500" fill="hold"/>
                                        <p:tgtEl>
                                          <p:spTgt spid="266"/>
                                        </p:tgtEl>
                                        <p:attrNameLst>
                                          <p:attrName>ppt_h</p:attrName>
                                        </p:attrNameLst>
                                      </p:cBhvr>
                                      <p:tavLst>
                                        <p:tav tm="0">
                                          <p:val>
                                            <p:fltVal val="0"/>
                                          </p:val>
                                        </p:tav>
                                        <p:tav tm="100000">
                                          <p:val>
                                            <p:strVal val="#ppt_h"/>
                                          </p:val>
                                        </p:tav>
                                      </p:tavLst>
                                    </p:anim>
                                    <p:animEffect transition="in" filter="fade">
                                      <p:cBhvr>
                                        <p:cTn id="1087" dur="500"/>
                                        <p:tgtEl>
                                          <p:spTgt spid="266"/>
                                        </p:tgtEl>
                                      </p:cBhvr>
                                    </p:animEffect>
                                  </p:childTnLst>
                                </p:cTn>
                              </p:par>
                              <p:par>
                                <p:cTn id="1088" presetID="53" presetClass="entr" presetSubtype="16" fill="hold" grpId="0" nodeType="withEffect">
                                  <p:stCondLst>
                                    <p:cond delay="0"/>
                                  </p:stCondLst>
                                  <p:childTnLst>
                                    <p:set>
                                      <p:cBhvr>
                                        <p:cTn id="1089" dur="1" fill="hold">
                                          <p:stCondLst>
                                            <p:cond delay="0"/>
                                          </p:stCondLst>
                                        </p:cTn>
                                        <p:tgtEl>
                                          <p:spTgt spid="267"/>
                                        </p:tgtEl>
                                        <p:attrNameLst>
                                          <p:attrName>style.visibility</p:attrName>
                                        </p:attrNameLst>
                                      </p:cBhvr>
                                      <p:to>
                                        <p:strVal val="visible"/>
                                      </p:to>
                                    </p:set>
                                    <p:anim calcmode="lin" valueType="num">
                                      <p:cBhvr>
                                        <p:cTn id="1090" dur="500" fill="hold"/>
                                        <p:tgtEl>
                                          <p:spTgt spid="267"/>
                                        </p:tgtEl>
                                        <p:attrNameLst>
                                          <p:attrName>ppt_w</p:attrName>
                                        </p:attrNameLst>
                                      </p:cBhvr>
                                      <p:tavLst>
                                        <p:tav tm="0">
                                          <p:val>
                                            <p:fltVal val="0"/>
                                          </p:val>
                                        </p:tav>
                                        <p:tav tm="100000">
                                          <p:val>
                                            <p:strVal val="#ppt_w"/>
                                          </p:val>
                                        </p:tav>
                                      </p:tavLst>
                                    </p:anim>
                                    <p:anim calcmode="lin" valueType="num">
                                      <p:cBhvr>
                                        <p:cTn id="1091" dur="500" fill="hold"/>
                                        <p:tgtEl>
                                          <p:spTgt spid="267"/>
                                        </p:tgtEl>
                                        <p:attrNameLst>
                                          <p:attrName>ppt_h</p:attrName>
                                        </p:attrNameLst>
                                      </p:cBhvr>
                                      <p:tavLst>
                                        <p:tav tm="0">
                                          <p:val>
                                            <p:fltVal val="0"/>
                                          </p:val>
                                        </p:tav>
                                        <p:tav tm="100000">
                                          <p:val>
                                            <p:strVal val="#ppt_h"/>
                                          </p:val>
                                        </p:tav>
                                      </p:tavLst>
                                    </p:anim>
                                    <p:animEffect transition="in" filter="fade">
                                      <p:cBhvr>
                                        <p:cTn id="1092" dur="500"/>
                                        <p:tgtEl>
                                          <p:spTgt spid="267"/>
                                        </p:tgtEl>
                                      </p:cBhvr>
                                    </p:animEffect>
                                  </p:childTnLst>
                                </p:cTn>
                              </p:par>
                              <p:par>
                                <p:cTn id="1093" presetID="53" presetClass="entr" presetSubtype="16" fill="hold" grpId="0" nodeType="withEffect">
                                  <p:stCondLst>
                                    <p:cond delay="0"/>
                                  </p:stCondLst>
                                  <p:childTnLst>
                                    <p:set>
                                      <p:cBhvr>
                                        <p:cTn id="1094" dur="1" fill="hold">
                                          <p:stCondLst>
                                            <p:cond delay="0"/>
                                          </p:stCondLst>
                                        </p:cTn>
                                        <p:tgtEl>
                                          <p:spTgt spid="268"/>
                                        </p:tgtEl>
                                        <p:attrNameLst>
                                          <p:attrName>style.visibility</p:attrName>
                                        </p:attrNameLst>
                                      </p:cBhvr>
                                      <p:to>
                                        <p:strVal val="visible"/>
                                      </p:to>
                                    </p:set>
                                    <p:anim calcmode="lin" valueType="num">
                                      <p:cBhvr>
                                        <p:cTn id="1095" dur="500" fill="hold"/>
                                        <p:tgtEl>
                                          <p:spTgt spid="268"/>
                                        </p:tgtEl>
                                        <p:attrNameLst>
                                          <p:attrName>ppt_w</p:attrName>
                                        </p:attrNameLst>
                                      </p:cBhvr>
                                      <p:tavLst>
                                        <p:tav tm="0">
                                          <p:val>
                                            <p:fltVal val="0"/>
                                          </p:val>
                                        </p:tav>
                                        <p:tav tm="100000">
                                          <p:val>
                                            <p:strVal val="#ppt_w"/>
                                          </p:val>
                                        </p:tav>
                                      </p:tavLst>
                                    </p:anim>
                                    <p:anim calcmode="lin" valueType="num">
                                      <p:cBhvr>
                                        <p:cTn id="1096" dur="500" fill="hold"/>
                                        <p:tgtEl>
                                          <p:spTgt spid="268"/>
                                        </p:tgtEl>
                                        <p:attrNameLst>
                                          <p:attrName>ppt_h</p:attrName>
                                        </p:attrNameLst>
                                      </p:cBhvr>
                                      <p:tavLst>
                                        <p:tav tm="0">
                                          <p:val>
                                            <p:fltVal val="0"/>
                                          </p:val>
                                        </p:tav>
                                        <p:tav tm="100000">
                                          <p:val>
                                            <p:strVal val="#ppt_h"/>
                                          </p:val>
                                        </p:tav>
                                      </p:tavLst>
                                    </p:anim>
                                    <p:animEffect transition="in" filter="fade">
                                      <p:cBhvr>
                                        <p:cTn id="1097" dur="500"/>
                                        <p:tgtEl>
                                          <p:spTgt spid="268"/>
                                        </p:tgtEl>
                                      </p:cBhvr>
                                    </p:animEffect>
                                  </p:childTnLst>
                                </p:cTn>
                              </p:par>
                              <p:par>
                                <p:cTn id="1098" presetID="53" presetClass="entr" presetSubtype="16" fill="hold" grpId="0" nodeType="withEffect">
                                  <p:stCondLst>
                                    <p:cond delay="0"/>
                                  </p:stCondLst>
                                  <p:childTnLst>
                                    <p:set>
                                      <p:cBhvr>
                                        <p:cTn id="1099" dur="1" fill="hold">
                                          <p:stCondLst>
                                            <p:cond delay="0"/>
                                          </p:stCondLst>
                                        </p:cTn>
                                        <p:tgtEl>
                                          <p:spTgt spid="269"/>
                                        </p:tgtEl>
                                        <p:attrNameLst>
                                          <p:attrName>style.visibility</p:attrName>
                                        </p:attrNameLst>
                                      </p:cBhvr>
                                      <p:to>
                                        <p:strVal val="visible"/>
                                      </p:to>
                                    </p:set>
                                    <p:anim calcmode="lin" valueType="num">
                                      <p:cBhvr>
                                        <p:cTn id="1100" dur="500" fill="hold"/>
                                        <p:tgtEl>
                                          <p:spTgt spid="269"/>
                                        </p:tgtEl>
                                        <p:attrNameLst>
                                          <p:attrName>ppt_w</p:attrName>
                                        </p:attrNameLst>
                                      </p:cBhvr>
                                      <p:tavLst>
                                        <p:tav tm="0">
                                          <p:val>
                                            <p:fltVal val="0"/>
                                          </p:val>
                                        </p:tav>
                                        <p:tav tm="100000">
                                          <p:val>
                                            <p:strVal val="#ppt_w"/>
                                          </p:val>
                                        </p:tav>
                                      </p:tavLst>
                                    </p:anim>
                                    <p:anim calcmode="lin" valueType="num">
                                      <p:cBhvr>
                                        <p:cTn id="1101" dur="500" fill="hold"/>
                                        <p:tgtEl>
                                          <p:spTgt spid="269"/>
                                        </p:tgtEl>
                                        <p:attrNameLst>
                                          <p:attrName>ppt_h</p:attrName>
                                        </p:attrNameLst>
                                      </p:cBhvr>
                                      <p:tavLst>
                                        <p:tav tm="0">
                                          <p:val>
                                            <p:fltVal val="0"/>
                                          </p:val>
                                        </p:tav>
                                        <p:tav tm="100000">
                                          <p:val>
                                            <p:strVal val="#ppt_h"/>
                                          </p:val>
                                        </p:tav>
                                      </p:tavLst>
                                    </p:anim>
                                    <p:animEffect transition="in" filter="fade">
                                      <p:cBhvr>
                                        <p:cTn id="1102" dur="500"/>
                                        <p:tgtEl>
                                          <p:spTgt spid="269"/>
                                        </p:tgtEl>
                                      </p:cBhvr>
                                    </p:animEffect>
                                  </p:childTnLst>
                                </p:cTn>
                              </p:par>
                              <p:par>
                                <p:cTn id="1103" presetID="53" presetClass="entr" presetSubtype="16" fill="hold" grpId="0" nodeType="withEffect">
                                  <p:stCondLst>
                                    <p:cond delay="0"/>
                                  </p:stCondLst>
                                  <p:childTnLst>
                                    <p:set>
                                      <p:cBhvr>
                                        <p:cTn id="1104" dur="1" fill="hold">
                                          <p:stCondLst>
                                            <p:cond delay="0"/>
                                          </p:stCondLst>
                                        </p:cTn>
                                        <p:tgtEl>
                                          <p:spTgt spid="270"/>
                                        </p:tgtEl>
                                        <p:attrNameLst>
                                          <p:attrName>style.visibility</p:attrName>
                                        </p:attrNameLst>
                                      </p:cBhvr>
                                      <p:to>
                                        <p:strVal val="visible"/>
                                      </p:to>
                                    </p:set>
                                    <p:anim calcmode="lin" valueType="num">
                                      <p:cBhvr>
                                        <p:cTn id="1105" dur="500" fill="hold"/>
                                        <p:tgtEl>
                                          <p:spTgt spid="270"/>
                                        </p:tgtEl>
                                        <p:attrNameLst>
                                          <p:attrName>ppt_w</p:attrName>
                                        </p:attrNameLst>
                                      </p:cBhvr>
                                      <p:tavLst>
                                        <p:tav tm="0">
                                          <p:val>
                                            <p:fltVal val="0"/>
                                          </p:val>
                                        </p:tav>
                                        <p:tav tm="100000">
                                          <p:val>
                                            <p:strVal val="#ppt_w"/>
                                          </p:val>
                                        </p:tav>
                                      </p:tavLst>
                                    </p:anim>
                                    <p:anim calcmode="lin" valueType="num">
                                      <p:cBhvr>
                                        <p:cTn id="1106" dur="500" fill="hold"/>
                                        <p:tgtEl>
                                          <p:spTgt spid="270"/>
                                        </p:tgtEl>
                                        <p:attrNameLst>
                                          <p:attrName>ppt_h</p:attrName>
                                        </p:attrNameLst>
                                      </p:cBhvr>
                                      <p:tavLst>
                                        <p:tav tm="0">
                                          <p:val>
                                            <p:fltVal val="0"/>
                                          </p:val>
                                        </p:tav>
                                        <p:tav tm="100000">
                                          <p:val>
                                            <p:strVal val="#ppt_h"/>
                                          </p:val>
                                        </p:tav>
                                      </p:tavLst>
                                    </p:anim>
                                    <p:animEffect transition="in" filter="fade">
                                      <p:cBhvr>
                                        <p:cTn id="1107" dur="500"/>
                                        <p:tgtEl>
                                          <p:spTgt spid="270"/>
                                        </p:tgtEl>
                                      </p:cBhvr>
                                    </p:animEffect>
                                  </p:childTnLst>
                                </p:cTn>
                              </p:par>
                              <p:par>
                                <p:cTn id="1108" presetID="53" presetClass="entr" presetSubtype="16" fill="hold" grpId="0" nodeType="withEffect">
                                  <p:stCondLst>
                                    <p:cond delay="0"/>
                                  </p:stCondLst>
                                  <p:childTnLst>
                                    <p:set>
                                      <p:cBhvr>
                                        <p:cTn id="1109" dur="1" fill="hold">
                                          <p:stCondLst>
                                            <p:cond delay="0"/>
                                          </p:stCondLst>
                                        </p:cTn>
                                        <p:tgtEl>
                                          <p:spTgt spid="271"/>
                                        </p:tgtEl>
                                        <p:attrNameLst>
                                          <p:attrName>style.visibility</p:attrName>
                                        </p:attrNameLst>
                                      </p:cBhvr>
                                      <p:to>
                                        <p:strVal val="visible"/>
                                      </p:to>
                                    </p:set>
                                    <p:anim calcmode="lin" valueType="num">
                                      <p:cBhvr>
                                        <p:cTn id="1110" dur="500" fill="hold"/>
                                        <p:tgtEl>
                                          <p:spTgt spid="271"/>
                                        </p:tgtEl>
                                        <p:attrNameLst>
                                          <p:attrName>ppt_w</p:attrName>
                                        </p:attrNameLst>
                                      </p:cBhvr>
                                      <p:tavLst>
                                        <p:tav tm="0">
                                          <p:val>
                                            <p:fltVal val="0"/>
                                          </p:val>
                                        </p:tav>
                                        <p:tav tm="100000">
                                          <p:val>
                                            <p:strVal val="#ppt_w"/>
                                          </p:val>
                                        </p:tav>
                                      </p:tavLst>
                                    </p:anim>
                                    <p:anim calcmode="lin" valueType="num">
                                      <p:cBhvr>
                                        <p:cTn id="1111" dur="500" fill="hold"/>
                                        <p:tgtEl>
                                          <p:spTgt spid="271"/>
                                        </p:tgtEl>
                                        <p:attrNameLst>
                                          <p:attrName>ppt_h</p:attrName>
                                        </p:attrNameLst>
                                      </p:cBhvr>
                                      <p:tavLst>
                                        <p:tav tm="0">
                                          <p:val>
                                            <p:fltVal val="0"/>
                                          </p:val>
                                        </p:tav>
                                        <p:tav tm="100000">
                                          <p:val>
                                            <p:strVal val="#ppt_h"/>
                                          </p:val>
                                        </p:tav>
                                      </p:tavLst>
                                    </p:anim>
                                    <p:animEffect transition="in" filter="fade">
                                      <p:cBhvr>
                                        <p:cTn id="1112" dur="500"/>
                                        <p:tgtEl>
                                          <p:spTgt spid="271"/>
                                        </p:tgtEl>
                                      </p:cBhvr>
                                    </p:animEffect>
                                  </p:childTnLst>
                                </p:cTn>
                              </p:par>
                              <p:par>
                                <p:cTn id="1113" presetID="53" presetClass="entr" presetSubtype="16" fill="hold" grpId="0" nodeType="withEffect">
                                  <p:stCondLst>
                                    <p:cond delay="0"/>
                                  </p:stCondLst>
                                  <p:childTnLst>
                                    <p:set>
                                      <p:cBhvr>
                                        <p:cTn id="1114" dur="1" fill="hold">
                                          <p:stCondLst>
                                            <p:cond delay="0"/>
                                          </p:stCondLst>
                                        </p:cTn>
                                        <p:tgtEl>
                                          <p:spTgt spid="272"/>
                                        </p:tgtEl>
                                        <p:attrNameLst>
                                          <p:attrName>style.visibility</p:attrName>
                                        </p:attrNameLst>
                                      </p:cBhvr>
                                      <p:to>
                                        <p:strVal val="visible"/>
                                      </p:to>
                                    </p:set>
                                    <p:anim calcmode="lin" valueType="num">
                                      <p:cBhvr>
                                        <p:cTn id="1115" dur="500" fill="hold"/>
                                        <p:tgtEl>
                                          <p:spTgt spid="272"/>
                                        </p:tgtEl>
                                        <p:attrNameLst>
                                          <p:attrName>ppt_w</p:attrName>
                                        </p:attrNameLst>
                                      </p:cBhvr>
                                      <p:tavLst>
                                        <p:tav tm="0">
                                          <p:val>
                                            <p:fltVal val="0"/>
                                          </p:val>
                                        </p:tav>
                                        <p:tav tm="100000">
                                          <p:val>
                                            <p:strVal val="#ppt_w"/>
                                          </p:val>
                                        </p:tav>
                                      </p:tavLst>
                                    </p:anim>
                                    <p:anim calcmode="lin" valueType="num">
                                      <p:cBhvr>
                                        <p:cTn id="1116" dur="500" fill="hold"/>
                                        <p:tgtEl>
                                          <p:spTgt spid="272"/>
                                        </p:tgtEl>
                                        <p:attrNameLst>
                                          <p:attrName>ppt_h</p:attrName>
                                        </p:attrNameLst>
                                      </p:cBhvr>
                                      <p:tavLst>
                                        <p:tav tm="0">
                                          <p:val>
                                            <p:fltVal val="0"/>
                                          </p:val>
                                        </p:tav>
                                        <p:tav tm="100000">
                                          <p:val>
                                            <p:strVal val="#ppt_h"/>
                                          </p:val>
                                        </p:tav>
                                      </p:tavLst>
                                    </p:anim>
                                    <p:animEffect transition="in" filter="fade">
                                      <p:cBhvr>
                                        <p:cTn id="1117" dur="500"/>
                                        <p:tgtEl>
                                          <p:spTgt spid="272"/>
                                        </p:tgtEl>
                                      </p:cBhvr>
                                    </p:animEffect>
                                  </p:childTnLst>
                                </p:cTn>
                              </p:par>
                              <p:par>
                                <p:cTn id="1118" presetID="53" presetClass="entr" presetSubtype="16" fill="hold" grpId="0" nodeType="withEffect">
                                  <p:stCondLst>
                                    <p:cond delay="0"/>
                                  </p:stCondLst>
                                  <p:childTnLst>
                                    <p:set>
                                      <p:cBhvr>
                                        <p:cTn id="1119" dur="1" fill="hold">
                                          <p:stCondLst>
                                            <p:cond delay="0"/>
                                          </p:stCondLst>
                                        </p:cTn>
                                        <p:tgtEl>
                                          <p:spTgt spid="273"/>
                                        </p:tgtEl>
                                        <p:attrNameLst>
                                          <p:attrName>style.visibility</p:attrName>
                                        </p:attrNameLst>
                                      </p:cBhvr>
                                      <p:to>
                                        <p:strVal val="visible"/>
                                      </p:to>
                                    </p:set>
                                    <p:anim calcmode="lin" valueType="num">
                                      <p:cBhvr>
                                        <p:cTn id="1120" dur="500" fill="hold"/>
                                        <p:tgtEl>
                                          <p:spTgt spid="273"/>
                                        </p:tgtEl>
                                        <p:attrNameLst>
                                          <p:attrName>ppt_w</p:attrName>
                                        </p:attrNameLst>
                                      </p:cBhvr>
                                      <p:tavLst>
                                        <p:tav tm="0">
                                          <p:val>
                                            <p:fltVal val="0"/>
                                          </p:val>
                                        </p:tav>
                                        <p:tav tm="100000">
                                          <p:val>
                                            <p:strVal val="#ppt_w"/>
                                          </p:val>
                                        </p:tav>
                                      </p:tavLst>
                                    </p:anim>
                                    <p:anim calcmode="lin" valueType="num">
                                      <p:cBhvr>
                                        <p:cTn id="1121" dur="500" fill="hold"/>
                                        <p:tgtEl>
                                          <p:spTgt spid="273"/>
                                        </p:tgtEl>
                                        <p:attrNameLst>
                                          <p:attrName>ppt_h</p:attrName>
                                        </p:attrNameLst>
                                      </p:cBhvr>
                                      <p:tavLst>
                                        <p:tav tm="0">
                                          <p:val>
                                            <p:fltVal val="0"/>
                                          </p:val>
                                        </p:tav>
                                        <p:tav tm="100000">
                                          <p:val>
                                            <p:strVal val="#ppt_h"/>
                                          </p:val>
                                        </p:tav>
                                      </p:tavLst>
                                    </p:anim>
                                    <p:animEffect transition="in" filter="fade">
                                      <p:cBhvr>
                                        <p:cTn id="1122" dur="500"/>
                                        <p:tgtEl>
                                          <p:spTgt spid="273"/>
                                        </p:tgtEl>
                                      </p:cBhvr>
                                    </p:animEffect>
                                  </p:childTnLst>
                                </p:cTn>
                              </p:par>
                              <p:par>
                                <p:cTn id="1123" presetID="53" presetClass="entr" presetSubtype="16" fill="hold" grpId="0" nodeType="withEffect">
                                  <p:stCondLst>
                                    <p:cond delay="0"/>
                                  </p:stCondLst>
                                  <p:childTnLst>
                                    <p:set>
                                      <p:cBhvr>
                                        <p:cTn id="1124" dur="1" fill="hold">
                                          <p:stCondLst>
                                            <p:cond delay="0"/>
                                          </p:stCondLst>
                                        </p:cTn>
                                        <p:tgtEl>
                                          <p:spTgt spid="274"/>
                                        </p:tgtEl>
                                        <p:attrNameLst>
                                          <p:attrName>style.visibility</p:attrName>
                                        </p:attrNameLst>
                                      </p:cBhvr>
                                      <p:to>
                                        <p:strVal val="visible"/>
                                      </p:to>
                                    </p:set>
                                    <p:anim calcmode="lin" valueType="num">
                                      <p:cBhvr>
                                        <p:cTn id="1125" dur="500" fill="hold"/>
                                        <p:tgtEl>
                                          <p:spTgt spid="274"/>
                                        </p:tgtEl>
                                        <p:attrNameLst>
                                          <p:attrName>ppt_w</p:attrName>
                                        </p:attrNameLst>
                                      </p:cBhvr>
                                      <p:tavLst>
                                        <p:tav tm="0">
                                          <p:val>
                                            <p:fltVal val="0"/>
                                          </p:val>
                                        </p:tav>
                                        <p:tav tm="100000">
                                          <p:val>
                                            <p:strVal val="#ppt_w"/>
                                          </p:val>
                                        </p:tav>
                                      </p:tavLst>
                                    </p:anim>
                                    <p:anim calcmode="lin" valueType="num">
                                      <p:cBhvr>
                                        <p:cTn id="1126" dur="500" fill="hold"/>
                                        <p:tgtEl>
                                          <p:spTgt spid="274"/>
                                        </p:tgtEl>
                                        <p:attrNameLst>
                                          <p:attrName>ppt_h</p:attrName>
                                        </p:attrNameLst>
                                      </p:cBhvr>
                                      <p:tavLst>
                                        <p:tav tm="0">
                                          <p:val>
                                            <p:fltVal val="0"/>
                                          </p:val>
                                        </p:tav>
                                        <p:tav tm="100000">
                                          <p:val>
                                            <p:strVal val="#ppt_h"/>
                                          </p:val>
                                        </p:tav>
                                      </p:tavLst>
                                    </p:anim>
                                    <p:animEffect transition="in" filter="fade">
                                      <p:cBhvr>
                                        <p:cTn id="1127" dur="500"/>
                                        <p:tgtEl>
                                          <p:spTgt spid="274"/>
                                        </p:tgtEl>
                                      </p:cBhvr>
                                    </p:animEffect>
                                  </p:childTnLst>
                                </p:cTn>
                              </p:par>
                              <p:par>
                                <p:cTn id="1128" presetID="53" presetClass="entr" presetSubtype="16" fill="hold" grpId="0" nodeType="withEffect">
                                  <p:stCondLst>
                                    <p:cond delay="0"/>
                                  </p:stCondLst>
                                  <p:childTnLst>
                                    <p:set>
                                      <p:cBhvr>
                                        <p:cTn id="1129" dur="1" fill="hold">
                                          <p:stCondLst>
                                            <p:cond delay="0"/>
                                          </p:stCondLst>
                                        </p:cTn>
                                        <p:tgtEl>
                                          <p:spTgt spid="275"/>
                                        </p:tgtEl>
                                        <p:attrNameLst>
                                          <p:attrName>style.visibility</p:attrName>
                                        </p:attrNameLst>
                                      </p:cBhvr>
                                      <p:to>
                                        <p:strVal val="visible"/>
                                      </p:to>
                                    </p:set>
                                    <p:anim calcmode="lin" valueType="num">
                                      <p:cBhvr>
                                        <p:cTn id="1130" dur="500" fill="hold"/>
                                        <p:tgtEl>
                                          <p:spTgt spid="275"/>
                                        </p:tgtEl>
                                        <p:attrNameLst>
                                          <p:attrName>ppt_w</p:attrName>
                                        </p:attrNameLst>
                                      </p:cBhvr>
                                      <p:tavLst>
                                        <p:tav tm="0">
                                          <p:val>
                                            <p:fltVal val="0"/>
                                          </p:val>
                                        </p:tav>
                                        <p:tav tm="100000">
                                          <p:val>
                                            <p:strVal val="#ppt_w"/>
                                          </p:val>
                                        </p:tav>
                                      </p:tavLst>
                                    </p:anim>
                                    <p:anim calcmode="lin" valueType="num">
                                      <p:cBhvr>
                                        <p:cTn id="1131" dur="500" fill="hold"/>
                                        <p:tgtEl>
                                          <p:spTgt spid="275"/>
                                        </p:tgtEl>
                                        <p:attrNameLst>
                                          <p:attrName>ppt_h</p:attrName>
                                        </p:attrNameLst>
                                      </p:cBhvr>
                                      <p:tavLst>
                                        <p:tav tm="0">
                                          <p:val>
                                            <p:fltVal val="0"/>
                                          </p:val>
                                        </p:tav>
                                        <p:tav tm="100000">
                                          <p:val>
                                            <p:strVal val="#ppt_h"/>
                                          </p:val>
                                        </p:tav>
                                      </p:tavLst>
                                    </p:anim>
                                    <p:animEffect transition="in" filter="fade">
                                      <p:cBhvr>
                                        <p:cTn id="1132" dur="500"/>
                                        <p:tgtEl>
                                          <p:spTgt spid="275"/>
                                        </p:tgtEl>
                                      </p:cBhvr>
                                    </p:animEffect>
                                  </p:childTnLst>
                                </p:cTn>
                              </p:par>
                              <p:par>
                                <p:cTn id="1133" presetID="53" presetClass="entr" presetSubtype="16" fill="hold" grpId="0" nodeType="withEffect">
                                  <p:stCondLst>
                                    <p:cond delay="0"/>
                                  </p:stCondLst>
                                  <p:childTnLst>
                                    <p:set>
                                      <p:cBhvr>
                                        <p:cTn id="1134" dur="1" fill="hold">
                                          <p:stCondLst>
                                            <p:cond delay="0"/>
                                          </p:stCondLst>
                                        </p:cTn>
                                        <p:tgtEl>
                                          <p:spTgt spid="276"/>
                                        </p:tgtEl>
                                        <p:attrNameLst>
                                          <p:attrName>style.visibility</p:attrName>
                                        </p:attrNameLst>
                                      </p:cBhvr>
                                      <p:to>
                                        <p:strVal val="visible"/>
                                      </p:to>
                                    </p:set>
                                    <p:anim calcmode="lin" valueType="num">
                                      <p:cBhvr>
                                        <p:cTn id="1135" dur="500" fill="hold"/>
                                        <p:tgtEl>
                                          <p:spTgt spid="276"/>
                                        </p:tgtEl>
                                        <p:attrNameLst>
                                          <p:attrName>ppt_w</p:attrName>
                                        </p:attrNameLst>
                                      </p:cBhvr>
                                      <p:tavLst>
                                        <p:tav tm="0">
                                          <p:val>
                                            <p:fltVal val="0"/>
                                          </p:val>
                                        </p:tav>
                                        <p:tav tm="100000">
                                          <p:val>
                                            <p:strVal val="#ppt_w"/>
                                          </p:val>
                                        </p:tav>
                                      </p:tavLst>
                                    </p:anim>
                                    <p:anim calcmode="lin" valueType="num">
                                      <p:cBhvr>
                                        <p:cTn id="1136" dur="500" fill="hold"/>
                                        <p:tgtEl>
                                          <p:spTgt spid="276"/>
                                        </p:tgtEl>
                                        <p:attrNameLst>
                                          <p:attrName>ppt_h</p:attrName>
                                        </p:attrNameLst>
                                      </p:cBhvr>
                                      <p:tavLst>
                                        <p:tav tm="0">
                                          <p:val>
                                            <p:fltVal val="0"/>
                                          </p:val>
                                        </p:tav>
                                        <p:tav tm="100000">
                                          <p:val>
                                            <p:strVal val="#ppt_h"/>
                                          </p:val>
                                        </p:tav>
                                      </p:tavLst>
                                    </p:anim>
                                    <p:animEffect transition="in" filter="fade">
                                      <p:cBhvr>
                                        <p:cTn id="1137" dur="500"/>
                                        <p:tgtEl>
                                          <p:spTgt spid="276"/>
                                        </p:tgtEl>
                                      </p:cBhvr>
                                    </p:animEffect>
                                  </p:childTnLst>
                                </p:cTn>
                              </p:par>
                              <p:par>
                                <p:cTn id="1138" presetID="53" presetClass="entr" presetSubtype="16" fill="hold" grpId="0" nodeType="withEffect">
                                  <p:stCondLst>
                                    <p:cond delay="0"/>
                                  </p:stCondLst>
                                  <p:childTnLst>
                                    <p:set>
                                      <p:cBhvr>
                                        <p:cTn id="1139" dur="1" fill="hold">
                                          <p:stCondLst>
                                            <p:cond delay="0"/>
                                          </p:stCondLst>
                                        </p:cTn>
                                        <p:tgtEl>
                                          <p:spTgt spid="277"/>
                                        </p:tgtEl>
                                        <p:attrNameLst>
                                          <p:attrName>style.visibility</p:attrName>
                                        </p:attrNameLst>
                                      </p:cBhvr>
                                      <p:to>
                                        <p:strVal val="visible"/>
                                      </p:to>
                                    </p:set>
                                    <p:anim calcmode="lin" valueType="num">
                                      <p:cBhvr>
                                        <p:cTn id="1140" dur="500" fill="hold"/>
                                        <p:tgtEl>
                                          <p:spTgt spid="277"/>
                                        </p:tgtEl>
                                        <p:attrNameLst>
                                          <p:attrName>ppt_w</p:attrName>
                                        </p:attrNameLst>
                                      </p:cBhvr>
                                      <p:tavLst>
                                        <p:tav tm="0">
                                          <p:val>
                                            <p:fltVal val="0"/>
                                          </p:val>
                                        </p:tav>
                                        <p:tav tm="100000">
                                          <p:val>
                                            <p:strVal val="#ppt_w"/>
                                          </p:val>
                                        </p:tav>
                                      </p:tavLst>
                                    </p:anim>
                                    <p:anim calcmode="lin" valueType="num">
                                      <p:cBhvr>
                                        <p:cTn id="1141" dur="500" fill="hold"/>
                                        <p:tgtEl>
                                          <p:spTgt spid="277"/>
                                        </p:tgtEl>
                                        <p:attrNameLst>
                                          <p:attrName>ppt_h</p:attrName>
                                        </p:attrNameLst>
                                      </p:cBhvr>
                                      <p:tavLst>
                                        <p:tav tm="0">
                                          <p:val>
                                            <p:fltVal val="0"/>
                                          </p:val>
                                        </p:tav>
                                        <p:tav tm="100000">
                                          <p:val>
                                            <p:strVal val="#ppt_h"/>
                                          </p:val>
                                        </p:tav>
                                      </p:tavLst>
                                    </p:anim>
                                    <p:animEffect transition="in" filter="fade">
                                      <p:cBhvr>
                                        <p:cTn id="1142" dur="500"/>
                                        <p:tgtEl>
                                          <p:spTgt spid="277"/>
                                        </p:tgtEl>
                                      </p:cBhvr>
                                    </p:animEffect>
                                  </p:childTnLst>
                                </p:cTn>
                              </p:par>
                              <p:par>
                                <p:cTn id="1143" presetID="53" presetClass="entr" presetSubtype="16" fill="hold" grpId="0" nodeType="withEffect">
                                  <p:stCondLst>
                                    <p:cond delay="0"/>
                                  </p:stCondLst>
                                  <p:childTnLst>
                                    <p:set>
                                      <p:cBhvr>
                                        <p:cTn id="1144" dur="1" fill="hold">
                                          <p:stCondLst>
                                            <p:cond delay="0"/>
                                          </p:stCondLst>
                                        </p:cTn>
                                        <p:tgtEl>
                                          <p:spTgt spid="278"/>
                                        </p:tgtEl>
                                        <p:attrNameLst>
                                          <p:attrName>style.visibility</p:attrName>
                                        </p:attrNameLst>
                                      </p:cBhvr>
                                      <p:to>
                                        <p:strVal val="visible"/>
                                      </p:to>
                                    </p:set>
                                    <p:anim calcmode="lin" valueType="num">
                                      <p:cBhvr>
                                        <p:cTn id="1145" dur="500" fill="hold"/>
                                        <p:tgtEl>
                                          <p:spTgt spid="278"/>
                                        </p:tgtEl>
                                        <p:attrNameLst>
                                          <p:attrName>ppt_w</p:attrName>
                                        </p:attrNameLst>
                                      </p:cBhvr>
                                      <p:tavLst>
                                        <p:tav tm="0">
                                          <p:val>
                                            <p:fltVal val="0"/>
                                          </p:val>
                                        </p:tav>
                                        <p:tav tm="100000">
                                          <p:val>
                                            <p:strVal val="#ppt_w"/>
                                          </p:val>
                                        </p:tav>
                                      </p:tavLst>
                                    </p:anim>
                                    <p:anim calcmode="lin" valueType="num">
                                      <p:cBhvr>
                                        <p:cTn id="1146" dur="500" fill="hold"/>
                                        <p:tgtEl>
                                          <p:spTgt spid="278"/>
                                        </p:tgtEl>
                                        <p:attrNameLst>
                                          <p:attrName>ppt_h</p:attrName>
                                        </p:attrNameLst>
                                      </p:cBhvr>
                                      <p:tavLst>
                                        <p:tav tm="0">
                                          <p:val>
                                            <p:fltVal val="0"/>
                                          </p:val>
                                        </p:tav>
                                        <p:tav tm="100000">
                                          <p:val>
                                            <p:strVal val="#ppt_h"/>
                                          </p:val>
                                        </p:tav>
                                      </p:tavLst>
                                    </p:anim>
                                    <p:animEffect transition="in" filter="fade">
                                      <p:cBhvr>
                                        <p:cTn id="1147" dur="500"/>
                                        <p:tgtEl>
                                          <p:spTgt spid="278"/>
                                        </p:tgtEl>
                                      </p:cBhvr>
                                    </p:animEffect>
                                  </p:childTnLst>
                                </p:cTn>
                              </p:par>
                              <p:par>
                                <p:cTn id="1148" presetID="53" presetClass="entr" presetSubtype="16" fill="hold" grpId="0" nodeType="withEffect">
                                  <p:stCondLst>
                                    <p:cond delay="0"/>
                                  </p:stCondLst>
                                  <p:childTnLst>
                                    <p:set>
                                      <p:cBhvr>
                                        <p:cTn id="1149" dur="1" fill="hold">
                                          <p:stCondLst>
                                            <p:cond delay="0"/>
                                          </p:stCondLst>
                                        </p:cTn>
                                        <p:tgtEl>
                                          <p:spTgt spid="279"/>
                                        </p:tgtEl>
                                        <p:attrNameLst>
                                          <p:attrName>style.visibility</p:attrName>
                                        </p:attrNameLst>
                                      </p:cBhvr>
                                      <p:to>
                                        <p:strVal val="visible"/>
                                      </p:to>
                                    </p:set>
                                    <p:anim calcmode="lin" valueType="num">
                                      <p:cBhvr>
                                        <p:cTn id="1150" dur="500" fill="hold"/>
                                        <p:tgtEl>
                                          <p:spTgt spid="279"/>
                                        </p:tgtEl>
                                        <p:attrNameLst>
                                          <p:attrName>ppt_w</p:attrName>
                                        </p:attrNameLst>
                                      </p:cBhvr>
                                      <p:tavLst>
                                        <p:tav tm="0">
                                          <p:val>
                                            <p:fltVal val="0"/>
                                          </p:val>
                                        </p:tav>
                                        <p:tav tm="100000">
                                          <p:val>
                                            <p:strVal val="#ppt_w"/>
                                          </p:val>
                                        </p:tav>
                                      </p:tavLst>
                                    </p:anim>
                                    <p:anim calcmode="lin" valueType="num">
                                      <p:cBhvr>
                                        <p:cTn id="1151" dur="500" fill="hold"/>
                                        <p:tgtEl>
                                          <p:spTgt spid="279"/>
                                        </p:tgtEl>
                                        <p:attrNameLst>
                                          <p:attrName>ppt_h</p:attrName>
                                        </p:attrNameLst>
                                      </p:cBhvr>
                                      <p:tavLst>
                                        <p:tav tm="0">
                                          <p:val>
                                            <p:fltVal val="0"/>
                                          </p:val>
                                        </p:tav>
                                        <p:tav tm="100000">
                                          <p:val>
                                            <p:strVal val="#ppt_h"/>
                                          </p:val>
                                        </p:tav>
                                      </p:tavLst>
                                    </p:anim>
                                    <p:animEffect transition="in" filter="fade">
                                      <p:cBhvr>
                                        <p:cTn id="1152" dur="500"/>
                                        <p:tgtEl>
                                          <p:spTgt spid="279"/>
                                        </p:tgtEl>
                                      </p:cBhvr>
                                    </p:animEffect>
                                  </p:childTnLst>
                                </p:cTn>
                              </p:par>
                              <p:par>
                                <p:cTn id="1153" presetID="53" presetClass="entr" presetSubtype="16" fill="hold" grpId="0" nodeType="withEffect">
                                  <p:stCondLst>
                                    <p:cond delay="0"/>
                                  </p:stCondLst>
                                  <p:childTnLst>
                                    <p:set>
                                      <p:cBhvr>
                                        <p:cTn id="1154" dur="1" fill="hold">
                                          <p:stCondLst>
                                            <p:cond delay="0"/>
                                          </p:stCondLst>
                                        </p:cTn>
                                        <p:tgtEl>
                                          <p:spTgt spid="280"/>
                                        </p:tgtEl>
                                        <p:attrNameLst>
                                          <p:attrName>style.visibility</p:attrName>
                                        </p:attrNameLst>
                                      </p:cBhvr>
                                      <p:to>
                                        <p:strVal val="visible"/>
                                      </p:to>
                                    </p:set>
                                    <p:anim calcmode="lin" valueType="num">
                                      <p:cBhvr>
                                        <p:cTn id="1155" dur="500" fill="hold"/>
                                        <p:tgtEl>
                                          <p:spTgt spid="280"/>
                                        </p:tgtEl>
                                        <p:attrNameLst>
                                          <p:attrName>ppt_w</p:attrName>
                                        </p:attrNameLst>
                                      </p:cBhvr>
                                      <p:tavLst>
                                        <p:tav tm="0">
                                          <p:val>
                                            <p:fltVal val="0"/>
                                          </p:val>
                                        </p:tav>
                                        <p:tav tm="100000">
                                          <p:val>
                                            <p:strVal val="#ppt_w"/>
                                          </p:val>
                                        </p:tav>
                                      </p:tavLst>
                                    </p:anim>
                                    <p:anim calcmode="lin" valueType="num">
                                      <p:cBhvr>
                                        <p:cTn id="1156" dur="500" fill="hold"/>
                                        <p:tgtEl>
                                          <p:spTgt spid="280"/>
                                        </p:tgtEl>
                                        <p:attrNameLst>
                                          <p:attrName>ppt_h</p:attrName>
                                        </p:attrNameLst>
                                      </p:cBhvr>
                                      <p:tavLst>
                                        <p:tav tm="0">
                                          <p:val>
                                            <p:fltVal val="0"/>
                                          </p:val>
                                        </p:tav>
                                        <p:tav tm="100000">
                                          <p:val>
                                            <p:strVal val="#ppt_h"/>
                                          </p:val>
                                        </p:tav>
                                      </p:tavLst>
                                    </p:anim>
                                    <p:animEffect transition="in" filter="fade">
                                      <p:cBhvr>
                                        <p:cTn id="1157" dur="500"/>
                                        <p:tgtEl>
                                          <p:spTgt spid="280"/>
                                        </p:tgtEl>
                                      </p:cBhvr>
                                    </p:animEffect>
                                  </p:childTnLst>
                                </p:cTn>
                              </p:par>
                              <p:par>
                                <p:cTn id="1158" presetID="53" presetClass="entr" presetSubtype="16" fill="hold" grpId="0" nodeType="withEffect">
                                  <p:stCondLst>
                                    <p:cond delay="0"/>
                                  </p:stCondLst>
                                  <p:childTnLst>
                                    <p:set>
                                      <p:cBhvr>
                                        <p:cTn id="1159" dur="1" fill="hold">
                                          <p:stCondLst>
                                            <p:cond delay="0"/>
                                          </p:stCondLst>
                                        </p:cTn>
                                        <p:tgtEl>
                                          <p:spTgt spid="281"/>
                                        </p:tgtEl>
                                        <p:attrNameLst>
                                          <p:attrName>style.visibility</p:attrName>
                                        </p:attrNameLst>
                                      </p:cBhvr>
                                      <p:to>
                                        <p:strVal val="visible"/>
                                      </p:to>
                                    </p:set>
                                    <p:anim calcmode="lin" valueType="num">
                                      <p:cBhvr>
                                        <p:cTn id="1160" dur="500" fill="hold"/>
                                        <p:tgtEl>
                                          <p:spTgt spid="281"/>
                                        </p:tgtEl>
                                        <p:attrNameLst>
                                          <p:attrName>ppt_w</p:attrName>
                                        </p:attrNameLst>
                                      </p:cBhvr>
                                      <p:tavLst>
                                        <p:tav tm="0">
                                          <p:val>
                                            <p:fltVal val="0"/>
                                          </p:val>
                                        </p:tav>
                                        <p:tav tm="100000">
                                          <p:val>
                                            <p:strVal val="#ppt_w"/>
                                          </p:val>
                                        </p:tav>
                                      </p:tavLst>
                                    </p:anim>
                                    <p:anim calcmode="lin" valueType="num">
                                      <p:cBhvr>
                                        <p:cTn id="1161" dur="500" fill="hold"/>
                                        <p:tgtEl>
                                          <p:spTgt spid="281"/>
                                        </p:tgtEl>
                                        <p:attrNameLst>
                                          <p:attrName>ppt_h</p:attrName>
                                        </p:attrNameLst>
                                      </p:cBhvr>
                                      <p:tavLst>
                                        <p:tav tm="0">
                                          <p:val>
                                            <p:fltVal val="0"/>
                                          </p:val>
                                        </p:tav>
                                        <p:tav tm="100000">
                                          <p:val>
                                            <p:strVal val="#ppt_h"/>
                                          </p:val>
                                        </p:tav>
                                      </p:tavLst>
                                    </p:anim>
                                    <p:animEffect transition="in" filter="fade">
                                      <p:cBhvr>
                                        <p:cTn id="1162" dur="500"/>
                                        <p:tgtEl>
                                          <p:spTgt spid="281"/>
                                        </p:tgtEl>
                                      </p:cBhvr>
                                    </p:animEffect>
                                  </p:childTnLst>
                                </p:cTn>
                              </p:par>
                              <p:par>
                                <p:cTn id="1163" presetID="53" presetClass="entr" presetSubtype="16" fill="hold" grpId="0" nodeType="withEffect">
                                  <p:stCondLst>
                                    <p:cond delay="0"/>
                                  </p:stCondLst>
                                  <p:childTnLst>
                                    <p:set>
                                      <p:cBhvr>
                                        <p:cTn id="1164" dur="1" fill="hold">
                                          <p:stCondLst>
                                            <p:cond delay="0"/>
                                          </p:stCondLst>
                                        </p:cTn>
                                        <p:tgtEl>
                                          <p:spTgt spid="282"/>
                                        </p:tgtEl>
                                        <p:attrNameLst>
                                          <p:attrName>style.visibility</p:attrName>
                                        </p:attrNameLst>
                                      </p:cBhvr>
                                      <p:to>
                                        <p:strVal val="visible"/>
                                      </p:to>
                                    </p:set>
                                    <p:anim calcmode="lin" valueType="num">
                                      <p:cBhvr>
                                        <p:cTn id="1165" dur="500" fill="hold"/>
                                        <p:tgtEl>
                                          <p:spTgt spid="282"/>
                                        </p:tgtEl>
                                        <p:attrNameLst>
                                          <p:attrName>ppt_w</p:attrName>
                                        </p:attrNameLst>
                                      </p:cBhvr>
                                      <p:tavLst>
                                        <p:tav tm="0">
                                          <p:val>
                                            <p:fltVal val="0"/>
                                          </p:val>
                                        </p:tav>
                                        <p:tav tm="100000">
                                          <p:val>
                                            <p:strVal val="#ppt_w"/>
                                          </p:val>
                                        </p:tav>
                                      </p:tavLst>
                                    </p:anim>
                                    <p:anim calcmode="lin" valueType="num">
                                      <p:cBhvr>
                                        <p:cTn id="1166" dur="500" fill="hold"/>
                                        <p:tgtEl>
                                          <p:spTgt spid="282"/>
                                        </p:tgtEl>
                                        <p:attrNameLst>
                                          <p:attrName>ppt_h</p:attrName>
                                        </p:attrNameLst>
                                      </p:cBhvr>
                                      <p:tavLst>
                                        <p:tav tm="0">
                                          <p:val>
                                            <p:fltVal val="0"/>
                                          </p:val>
                                        </p:tav>
                                        <p:tav tm="100000">
                                          <p:val>
                                            <p:strVal val="#ppt_h"/>
                                          </p:val>
                                        </p:tav>
                                      </p:tavLst>
                                    </p:anim>
                                    <p:animEffect transition="in" filter="fade">
                                      <p:cBhvr>
                                        <p:cTn id="1167" dur="500"/>
                                        <p:tgtEl>
                                          <p:spTgt spid="282"/>
                                        </p:tgtEl>
                                      </p:cBhvr>
                                    </p:animEffect>
                                  </p:childTnLst>
                                </p:cTn>
                              </p:par>
                              <p:par>
                                <p:cTn id="1168" presetID="53" presetClass="entr" presetSubtype="16" fill="hold" grpId="0" nodeType="withEffect">
                                  <p:stCondLst>
                                    <p:cond delay="0"/>
                                  </p:stCondLst>
                                  <p:childTnLst>
                                    <p:set>
                                      <p:cBhvr>
                                        <p:cTn id="1169" dur="1" fill="hold">
                                          <p:stCondLst>
                                            <p:cond delay="0"/>
                                          </p:stCondLst>
                                        </p:cTn>
                                        <p:tgtEl>
                                          <p:spTgt spid="283"/>
                                        </p:tgtEl>
                                        <p:attrNameLst>
                                          <p:attrName>style.visibility</p:attrName>
                                        </p:attrNameLst>
                                      </p:cBhvr>
                                      <p:to>
                                        <p:strVal val="visible"/>
                                      </p:to>
                                    </p:set>
                                    <p:anim calcmode="lin" valueType="num">
                                      <p:cBhvr>
                                        <p:cTn id="1170" dur="500" fill="hold"/>
                                        <p:tgtEl>
                                          <p:spTgt spid="283"/>
                                        </p:tgtEl>
                                        <p:attrNameLst>
                                          <p:attrName>ppt_w</p:attrName>
                                        </p:attrNameLst>
                                      </p:cBhvr>
                                      <p:tavLst>
                                        <p:tav tm="0">
                                          <p:val>
                                            <p:fltVal val="0"/>
                                          </p:val>
                                        </p:tav>
                                        <p:tav tm="100000">
                                          <p:val>
                                            <p:strVal val="#ppt_w"/>
                                          </p:val>
                                        </p:tav>
                                      </p:tavLst>
                                    </p:anim>
                                    <p:anim calcmode="lin" valueType="num">
                                      <p:cBhvr>
                                        <p:cTn id="1171" dur="500" fill="hold"/>
                                        <p:tgtEl>
                                          <p:spTgt spid="283"/>
                                        </p:tgtEl>
                                        <p:attrNameLst>
                                          <p:attrName>ppt_h</p:attrName>
                                        </p:attrNameLst>
                                      </p:cBhvr>
                                      <p:tavLst>
                                        <p:tav tm="0">
                                          <p:val>
                                            <p:fltVal val="0"/>
                                          </p:val>
                                        </p:tav>
                                        <p:tav tm="100000">
                                          <p:val>
                                            <p:strVal val="#ppt_h"/>
                                          </p:val>
                                        </p:tav>
                                      </p:tavLst>
                                    </p:anim>
                                    <p:animEffect transition="in" filter="fade">
                                      <p:cBhvr>
                                        <p:cTn id="1172" dur="500"/>
                                        <p:tgtEl>
                                          <p:spTgt spid="283"/>
                                        </p:tgtEl>
                                      </p:cBhvr>
                                    </p:animEffect>
                                  </p:childTnLst>
                                </p:cTn>
                              </p:par>
                              <p:par>
                                <p:cTn id="1173" presetID="53" presetClass="entr" presetSubtype="16" fill="hold" grpId="0" nodeType="withEffect">
                                  <p:stCondLst>
                                    <p:cond delay="0"/>
                                  </p:stCondLst>
                                  <p:childTnLst>
                                    <p:set>
                                      <p:cBhvr>
                                        <p:cTn id="1174" dur="1" fill="hold">
                                          <p:stCondLst>
                                            <p:cond delay="0"/>
                                          </p:stCondLst>
                                        </p:cTn>
                                        <p:tgtEl>
                                          <p:spTgt spid="284"/>
                                        </p:tgtEl>
                                        <p:attrNameLst>
                                          <p:attrName>style.visibility</p:attrName>
                                        </p:attrNameLst>
                                      </p:cBhvr>
                                      <p:to>
                                        <p:strVal val="visible"/>
                                      </p:to>
                                    </p:set>
                                    <p:anim calcmode="lin" valueType="num">
                                      <p:cBhvr>
                                        <p:cTn id="1175" dur="500" fill="hold"/>
                                        <p:tgtEl>
                                          <p:spTgt spid="284"/>
                                        </p:tgtEl>
                                        <p:attrNameLst>
                                          <p:attrName>ppt_w</p:attrName>
                                        </p:attrNameLst>
                                      </p:cBhvr>
                                      <p:tavLst>
                                        <p:tav tm="0">
                                          <p:val>
                                            <p:fltVal val="0"/>
                                          </p:val>
                                        </p:tav>
                                        <p:tav tm="100000">
                                          <p:val>
                                            <p:strVal val="#ppt_w"/>
                                          </p:val>
                                        </p:tav>
                                      </p:tavLst>
                                    </p:anim>
                                    <p:anim calcmode="lin" valueType="num">
                                      <p:cBhvr>
                                        <p:cTn id="1176" dur="500" fill="hold"/>
                                        <p:tgtEl>
                                          <p:spTgt spid="284"/>
                                        </p:tgtEl>
                                        <p:attrNameLst>
                                          <p:attrName>ppt_h</p:attrName>
                                        </p:attrNameLst>
                                      </p:cBhvr>
                                      <p:tavLst>
                                        <p:tav tm="0">
                                          <p:val>
                                            <p:fltVal val="0"/>
                                          </p:val>
                                        </p:tav>
                                        <p:tav tm="100000">
                                          <p:val>
                                            <p:strVal val="#ppt_h"/>
                                          </p:val>
                                        </p:tav>
                                      </p:tavLst>
                                    </p:anim>
                                    <p:animEffect transition="in" filter="fade">
                                      <p:cBhvr>
                                        <p:cTn id="1177" dur="500"/>
                                        <p:tgtEl>
                                          <p:spTgt spid="284"/>
                                        </p:tgtEl>
                                      </p:cBhvr>
                                    </p:animEffect>
                                  </p:childTnLst>
                                </p:cTn>
                              </p:par>
                              <p:par>
                                <p:cTn id="1178" presetID="53" presetClass="entr" presetSubtype="16" fill="hold" grpId="0" nodeType="withEffect">
                                  <p:stCondLst>
                                    <p:cond delay="0"/>
                                  </p:stCondLst>
                                  <p:childTnLst>
                                    <p:set>
                                      <p:cBhvr>
                                        <p:cTn id="1179" dur="1" fill="hold">
                                          <p:stCondLst>
                                            <p:cond delay="0"/>
                                          </p:stCondLst>
                                        </p:cTn>
                                        <p:tgtEl>
                                          <p:spTgt spid="285"/>
                                        </p:tgtEl>
                                        <p:attrNameLst>
                                          <p:attrName>style.visibility</p:attrName>
                                        </p:attrNameLst>
                                      </p:cBhvr>
                                      <p:to>
                                        <p:strVal val="visible"/>
                                      </p:to>
                                    </p:set>
                                    <p:anim calcmode="lin" valueType="num">
                                      <p:cBhvr>
                                        <p:cTn id="1180" dur="500" fill="hold"/>
                                        <p:tgtEl>
                                          <p:spTgt spid="285"/>
                                        </p:tgtEl>
                                        <p:attrNameLst>
                                          <p:attrName>ppt_w</p:attrName>
                                        </p:attrNameLst>
                                      </p:cBhvr>
                                      <p:tavLst>
                                        <p:tav tm="0">
                                          <p:val>
                                            <p:fltVal val="0"/>
                                          </p:val>
                                        </p:tav>
                                        <p:tav tm="100000">
                                          <p:val>
                                            <p:strVal val="#ppt_w"/>
                                          </p:val>
                                        </p:tav>
                                      </p:tavLst>
                                    </p:anim>
                                    <p:anim calcmode="lin" valueType="num">
                                      <p:cBhvr>
                                        <p:cTn id="1181" dur="500" fill="hold"/>
                                        <p:tgtEl>
                                          <p:spTgt spid="285"/>
                                        </p:tgtEl>
                                        <p:attrNameLst>
                                          <p:attrName>ppt_h</p:attrName>
                                        </p:attrNameLst>
                                      </p:cBhvr>
                                      <p:tavLst>
                                        <p:tav tm="0">
                                          <p:val>
                                            <p:fltVal val="0"/>
                                          </p:val>
                                        </p:tav>
                                        <p:tav tm="100000">
                                          <p:val>
                                            <p:strVal val="#ppt_h"/>
                                          </p:val>
                                        </p:tav>
                                      </p:tavLst>
                                    </p:anim>
                                    <p:animEffect transition="in" filter="fade">
                                      <p:cBhvr>
                                        <p:cTn id="1182" dur="500"/>
                                        <p:tgtEl>
                                          <p:spTgt spid="285"/>
                                        </p:tgtEl>
                                      </p:cBhvr>
                                    </p:animEffect>
                                  </p:childTnLst>
                                </p:cTn>
                              </p:par>
                              <p:par>
                                <p:cTn id="1183" presetID="53" presetClass="entr" presetSubtype="16" fill="hold" grpId="0" nodeType="withEffect">
                                  <p:stCondLst>
                                    <p:cond delay="0"/>
                                  </p:stCondLst>
                                  <p:childTnLst>
                                    <p:set>
                                      <p:cBhvr>
                                        <p:cTn id="1184" dur="1" fill="hold">
                                          <p:stCondLst>
                                            <p:cond delay="0"/>
                                          </p:stCondLst>
                                        </p:cTn>
                                        <p:tgtEl>
                                          <p:spTgt spid="286"/>
                                        </p:tgtEl>
                                        <p:attrNameLst>
                                          <p:attrName>style.visibility</p:attrName>
                                        </p:attrNameLst>
                                      </p:cBhvr>
                                      <p:to>
                                        <p:strVal val="visible"/>
                                      </p:to>
                                    </p:set>
                                    <p:anim calcmode="lin" valueType="num">
                                      <p:cBhvr>
                                        <p:cTn id="1185" dur="500" fill="hold"/>
                                        <p:tgtEl>
                                          <p:spTgt spid="286"/>
                                        </p:tgtEl>
                                        <p:attrNameLst>
                                          <p:attrName>ppt_w</p:attrName>
                                        </p:attrNameLst>
                                      </p:cBhvr>
                                      <p:tavLst>
                                        <p:tav tm="0">
                                          <p:val>
                                            <p:fltVal val="0"/>
                                          </p:val>
                                        </p:tav>
                                        <p:tav tm="100000">
                                          <p:val>
                                            <p:strVal val="#ppt_w"/>
                                          </p:val>
                                        </p:tav>
                                      </p:tavLst>
                                    </p:anim>
                                    <p:anim calcmode="lin" valueType="num">
                                      <p:cBhvr>
                                        <p:cTn id="1186" dur="500" fill="hold"/>
                                        <p:tgtEl>
                                          <p:spTgt spid="286"/>
                                        </p:tgtEl>
                                        <p:attrNameLst>
                                          <p:attrName>ppt_h</p:attrName>
                                        </p:attrNameLst>
                                      </p:cBhvr>
                                      <p:tavLst>
                                        <p:tav tm="0">
                                          <p:val>
                                            <p:fltVal val="0"/>
                                          </p:val>
                                        </p:tav>
                                        <p:tav tm="100000">
                                          <p:val>
                                            <p:strVal val="#ppt_h"/>
                                          </p:val>
                                        </p:tav>
                                      </p:tavLst>
                                    </p:anim>
                                    <p:animEffect transition="in" filter="fade">
                                      <p:cBhvr>
                                        <p:cTn id="1187" dur="500"/>
                                        <p:tgtEl>
                                          <p:spTgt spid="286"/>
                                        </p:tgtEl>
                                      </p:cBhvr>
                                    </p:animEffect>
                                  </p:childTnLst>
                                </p:cTn>
                              </p:par>
                              <p:par>
                                <p:cTn id="1188" presetID="53" presetClass="entr" presetSubtype="16" fill="hold" grpId="0" nodeType="withEffect">
                                  <p:stCondLst>
                                    <p:cond delay="0"/>
                                  </p:stCondLst>
                                  <p:childTnLst>
                                    <p:set>
                                      <p:cBhvr>
                                        <p:cTn id="1189" dur="1" fill="hold">
                                          <p:stCondLst>
                                            <p:cond delay="0"/>
                                          </p:stCondLst>
                                        </p:cTn>
                                        <p:tgtEl>
                                          <p:spTgt spid="287"/>
                                        </p:tgtEl>
                                        <p:attrNameLst>
                                          <p:attrName>style.visibility</p:attrName>
                                        </p:attrNameLst>
                                      </p:cBhvr>
                                      <p:to>
                                        <p:strVal val="visible"/>
                                      </p:to>
                                    </p:set>
                                    <p:anim calcmode="lin" valueType="num">
                                      <p:cBhvr>
                                        <p:cTn id="1190" dur="500" fill="hold"/>
                                        <p:tgtEl>
                                          <p:spTgt spid="287"/>
                                        </p:tgtEl>
                                        <p:attrNameLst>
                                          <p:attrName>ppt_w</p:attrName>
                                        </p:attrNameLst>
                                      </p:cBhvr>
                                      <p:tavLst>
                                        <p:tav tm="0">
                                          <p:val>
                                            <p:fltVal val="0"/>
                                          </p:val>
                                        </p:tav>
                                        <p:tav tm="100000">
                                          <p:val>
                                            <p:strVal val="#ppt_w"/>
                                          </p:val>
                                        </p:tav>
                                      </p:tavLst>
                                    </p:anim>
                                    <p:anim calcmode="lin" valueType="num">
                                      <p:cBhvr>
                                        <p:cTn id="1191" dur="500" fill="hold"/>
                                        <p:tgtEl>
                                          <p:spTgt spid="287"/>
                                        </p:tgtEl>
                                        <p:attrNameLst>
                                          <p:attrName>ppt_h</p:attrName>
                                        </p:attrNameLst>
                                      </p:cBhvr>
                                      <p:tavLst>
                                        <p:tav tm="0">
                                          <p:val>
                                            <p:fltVal val="0"/>
                                          </p:val>
                                        </p:tav>
                                        <p:tav tm="100000">
                                          <p:val>
                                            <p:strVal val="#ppt_h"/>
                                          </p:val>
                                        </p:tav>
                                      </p:tavLst>
                                    </p:anim>
                                    <p:animEffect transition="in" filter="fade">
                                      <p:cBhvr>
                                        <p:cTn id="1192" dur="500"/>
                                        <p:tgtEl>
                                          <p:spTgt spid="287"/>
                                        </p:tgtEl>
                                      </p:cBhvr>
                                    </p:animEffect>
                                  </p:childTnLst>
                                </p:cTn>
                              </p:par>
                              <p:par>
                                <p:cTn id="1193" presetID="53" presetClass="entr" presetSubtype="16" fill="hold" grpId="0" nodeType="withEffect">
                                  <p:stCondLst>
                                    <p:cond delay="0"/>
                                  </p:stCondLst>
                                  <p:childTnLst>
                                    <p:set>
                                      <p:cBhvr>
                                        <p:cTn id="1194" dur="1" fill="hold">
                                          <p:stCondLst>
                                            <p:cond delay="0"/>
                                          </p:stCondLst>
                                        </p:cTn>
                                        <p:tgtEl>
                                          <p:spTgt spid="288"/>
                                        </p:tgtEl>
                                        <p:attrNameLst>
                                          <p:attrName>style.visibility</p:attrName>
                                        </p:attrNameLst>
                                      </p:cBhvr>
                                      <p:to>
                                        <p:strVal val="visible"/>
                                      </p:to>
                                    </p:set>
                                    <p:anim calcmode="lin" valueType="num">
                                      <p:cBhvr>
                                        <p:cTn id="1195" dur="500" fill="hold"/>
                                        <p:tgtEl>
                                          <p:spTgt spid="288"/>
                                        </p:tgtEl>
                                        <p:attrNameLst>
                                          <p:attrName>ppt_w</p:attrName>
                                        </p:attrNameLst>
                                      </p:cBhvr>
                                      <p:tavLst>
                                        <p:tav tm="0">
                                          <p:val>
                                            <p:fltVal val="0"/>
                                          </p:val>
                                        </p:tav>
                                        <p:tav tm="100000">
                                          <p:val>
                                            <p:strVal val="#ppt_w"/>
                                          </p:val>
                                        </p:tav>
                                      </p:tavLst>
                                    </p:anim>
                                    <p:anim calcmode="lin" valueType="num">
                                      <p:cBhvr>
                                        <p:cTn id="1196" dur="500" fill="hold"/>
                                        <p:tgtEl>
                                          <p:spTgt spid="288"/>
                                        </p:tgtEl>
                                        <p:attrNameLst>
                                          <p:attrName>ppt_h</p:attrName>
                                        </p:attrNameLst>
                                      </p:cBhvr>
                                      <p:tavLst>
                                        <p:tav tm="0">
                                          <p:val>
                                            <p:fltVal val="0"/>
                                          </p:val>
                                        </p:tav>
                                        <p:tav tm="100000">
                                          <p:val>
                                            <p:strVal val="#ppt_h"/>
                                          </p:val>
                                        </p:tav>
                                      </p:tavLst>
                                    </p:anim>
                                    <p:animEffect transition="in" filter="fade">
                                      <p:cBhvr>
                                        <p:cTn id="1197" dur="500"/>
                                        <p:tgtEl>
                                          <p:spTgt spid="288"/>
                                        </p:tgtEl>
                                      </p:cBhvr>
                                    </p:animEffect>
                                  </p:childTnLst>
                                </p:cTn>
                              </p:par>
                              <p:par>
                                <p:cTn id="1198" presetID="53" presetClass="entr" presetSubtype="16" fill="hold" grpId="0" nodeType="withEffect">
                                  <p:stCondLst>
                                    <p:cond delay="0"/>
                                  </p:stCondLst>
                                  <p:childTnLst>
                                    <p:set>
                                      <p:cBhvr>
                                        <p:cTn id="1199" dur="1" fill="hold">
                                          <p:stCondLst>
                                            <p:cond delay="0"/>
                                          </p:stCondLst>
                                        </p:cTn>
                                        <p:tgtEl>
                                          <p:spTgt spid="289"/>
                                        </p:tgtEl>
                                        <p:attrNameLst>
                                          <p:attrName>style.visibility</p:attrName>
                                        </p:attrNameLst>
                                      </p:cBhvr>
                                      <p:to>
                                        <p:strVal val="visible"/>
                                      </p:to>
                                    </p:set>
                                    <p:anim calcmode="lin" valueType="num">
                                      <p:cBhvr>
                                        <p:cTn id="1200" dur="500" fill="hold"/>
                                        <p:tgtEl>
                                          <p:spTgt spid="289"/>
                                        </p:tgtEl>
                                        <p:attrNameLst>
                                          <p:attrName>ppt_w</p:attrName>
                                        </p:attrNameLst>
                                      </p:cBhvr>
                                      <p:tavLst>
                                        <p:tav tm="0">
                                          <p:val>
                                            <p:fltVal val="0"/>
                                          </p:val>
                                        </p:tav>
                                        <p:tav tm="100000">
                                          <p:val>
                                            <p:strVal val="#ppt_w"/>
                                          </p:val>
                                        </p:tav>
                                      </p:tavLst>
                                    </p:anim>
                                    <p:anim calcmode="lin" valueType="num">
                                      <p:cBhvr>
                                        <p:cTn id="1201" dur="500" fill="hold"/>
                                        <p:tgtEl>
                                          <p:spTgt spid="289"/>
                                        </p:tgtEl>
                                        <p:attrNameLst>
                                          <p:attrName>ppt_h</p:attrName>
                                        </p:attrNameLst>
                                      </p:cBhvr>
                                      <p:tavLst>
                                        <p:tav tm="0">
                                          <p:val>
                                            <p:fltVal val="0"/>
                                          </p:val>
                                        </p:tav>
                                        <p:tav tm="100000">
                                          <p:val>
                                            <p:strVal val="#ppt_h"/>
                                          </p:val>
                                        </p:tav>
                                      </p:tavLst>
                                    </p:anim>
                                    <p:animEffect transition="in" filter="fade">
                                      <p:cBhvr>
                                        <p:cTn id="1202" dur="500"/>
                                        <p:tgtEl>
                                          <p:spTgt spid="289"/>
                                        </p:tgtEl>
                                      </p:cBhvr>
                                    </p:animEffect>
                                  </p:childTnLst>
                                </p:cTn>
                              </p:par>
                            </p:childTnLst>
                          </p:cTn>
                        </p:par>
                      </p:childTnLst>
                    </p:cTn>
                  </p:par>
                  <p:par>
                    <p:cTn id="1203" fill="hold">
                      <p:stCondLst>
                        <p:cond delay="indefinite"/>
                      </p:stCondLst>
                      <p:childTnLst>
                        <p:par>
                          <p:cTn id="1204" fill="hold">
                            <p:stCondLst>
                              <p:cond delay="0"/>
                            </p:stCondLst>
                            <p:childTnLst>
                              <p:par>
                                <p:cTn id="1205" presetID="42" presetClass="exit" presetSubtype="0" fill="hold" grpId="1" nodeType="clickEffect">
                                  <p:stCondLst>
                                    <p:cond delay="0"/>
                                  </p:stCondLst>
                                  <p:childTnLst>
                                    <p:animEffect transition="out" filter="fade">
                                      <p:cBhvr>
                                        <p:cTn id="1206" dur="1000"/>
                                        <p:tgtEl>
                                          <p:spTgt spid="146"/>
                                        </p:tgtEl>
                                      </p:cBhvr>
                                    </p:animEffect>
                                    <p:anim calcmode="lin" valueType="num">
                                      <p:cBhvr>
                                        <p:cTn id="1207" dur="1000"/>
                                        <p:tgtEl>
                                          <p:spTgt spid="146"/>
                                        </p:tgtEl>
                                        <p:attrNameLst>
                                          <p:attrName>ppt_x</p:attrName>
                                        </p:attrNameLst>
                                      </p:cBhvr>
                                      <p:tavLst>
                                        <p:tav tm="0">
                                          <p:val>
                                            <p:strVal val="ppt_x"/>
                                          </p:val>
                                        </p:tav>
                                        <p:tav tm="100000">
                                          <p:val>
                                            <p:strVal val="ppt_x"/>
                                          </p:val>
                                        </p:tav>
                                      </p:tavLst>
                                    </p:anim>
                                    <p:anim calcmode="lin" valueType="num">
                                      <p:cBhvr>
                                        <p:cTn id="1208" dur="1000"/>
                                        <p:tgtEl>
                                          <p:spTgt spid="146"/>
                                        </p:tgtEl>
                                        <p:attrNameLst>
                                          <p:attrName>ppt_y</p:attrName>
                                        </p:attrNameLst>
                                      </p:cBhvr>
                                      <p:tavLst>
                                        <p:tav tm="0">
                                          <p:val>
                                            <p:strVal val="ppt_y"/>
                                          </p:val>
                                        </p:tav>
                                        <p:tav tm="100000">
                                          <p:val>
                                            <p:strVal val="ppt_y+.1"/>
                                          </p:val>
                                        </p:tav>
                                      </p:tavLst>
                                    </p:anim>
                                    <p:set>
                                      <p:cBhvr>
                                        <p:cTn id="1209" dur="1" fill="hold">
                                          <p:stCondLst>
                                            <p:cond delay="999"/>
                                          </p:stCondLst>
                                        </p:cTn>
                                        <p:tgtEl>
                                          <p:spTgt spid="146"/>
                                        </p:tgtEl>
                                        <p:attrNameLst>
                                          <p:attrName>style.visibility</p:attrName>
                                        </p:attrNameLst>
                                      </p:cBhvr>
                                      <p:to>
                                        <p:strVal val="hidden"/>
                                      </p:to>
                                    </p:set>
                                  </p:childTnLst>
                                </p:cTn>
                              </p:par>
                              <p:par>
                                <p:cTn id="1210" presetID="42" presetClass="exit" presetSubtype="0" fill="hold" grpId="1" nodeType="withEffect">
                                  <p:stCondLst>
                                    <p:cond delay="0"/>
                                  </p:stCondLst>
                                  <p:childTnLst>
                                    <p:animEffect transition="out" filter="fade">
                                      <p:cBhvr>
                                        <p:cTn id="1211" dur="1000"/>
                                        <p:tgtEl>
                                          <p:spTgt spid="147"/>
                                        </p:tgtEl>
                                      </p:cBhvr>
                                    </p:animEffect>
                                    <p:anim calcmode="lin" valueType="num">
                                      <p:cBhvr>
                                        <p:cTn id="1212" dur="1000"/>
                                        <p:tgtEl>
                                          <p:spTgt spid="147"/>
                                        </p:tgtEl>
                                        <p:attrNameLst>
                                          <p:attrName>ppt_x</p:attrName>
                                        </p:attrNameLst>
                                      </p:cBhvr>
                                      <p:tavLst>
                                        <p:tav tm="0">
                                          <p:val>
                                            <p:strVal val="ppt_x"/>
                                          </p:val>
                                        </p:tav>
                                        <p:tav tm="100000">
                                          <p:val>
                                            <p:strVal val="ppt_x"/>
                                          </p:val>
                                        </p:tav>
                                      </p:tavLst>
                                    </p:anim>
                                    <p:anim calcmode="lin" valueType="num">
                                      <p:cBhvr>
                                        <p:cTn id="1213" dur="1000"/>
                                        <p:tgtEl>
                                          <p:spTgt spid="147"/>
                                        </p:tgtEl>
                                        <p:attrNameLst>
                                          <p:attrName>ppt_y</p:attrName>
                                        </p:attrNameLst>
                                      </p:cBhvr>
                                      <p:tavLst>
                                        <p:tav tm="0">
                                          <p:val>
                                            <p:strVal val="ppt_y"/>
                                          </p:val>
                                        </p:tav>
                                        <p:tav tm="100000">
                                          <p:val>
                                            <p:strVal val="ppt_y+.1"/>
                                          </p:val>
                                        </p:tav>
                                      </p:tavLst>
                                    </p:anim>
                                    <p:set>
                                      <p:cBhvr>
                                        <p:cTn id="1214" dur="1" fill="hold">
                                          <p:stCondLst>
                                            <p:cond delay="999"/>
                                          </p:stCondLst>
                                        </p:cTn>
                                        <p:tgtEl>
                                          <p:spTgt spid="147"/>
                                        </p:tgtEl>
                                        <p:attrNameLst>
                                          <p:attrName>style.visibility</p:attrName>
                                        </p:attrNameLst>
                                      </p:cBhvr>
                                      <p:to>
                                        <p:strVal val="hidden"/>
                                      </p:to>
                                    </p:set>
                                  </p:childTnLst>
                                </p:cTn>
                              </p:par>
                              <p:par>
                                <p:cTn id="1215" presetID="42" presetClass="exit" presetSubtype="0" fill="hold" grpId="1" nodeType="withEffect">
                                  <p:stCondLst>
                                    <p:cond delay="0"/>
                                  </p:stCondLst>
                                  <p:childTnLst>
                                    <p:animEffect transition="out" filter="fade">
                                      <p:cBhvr>
                                        <p:cTn id="1216" dur="1000"/>
                                        <p:tgtEl>
                                          <p:spTgt spid="148"/>
                                        </p:tgtEl>
                                      </p:cBhvr>
                                    </p:animEffect>
                                    <p:anim calcmode="lin" valueType="num">
                                      <p:cBhvr>
                                        <p:cTn id="1217" dur="1000"/>
                                        <p:tgtEl>
                                          <p:spTgt spid="148"/>
                                        </p:tgtEl>
                                        <p:attrNameLst>
                                          <p:attrName>ppt_x</p:attrName>
                                        </p:attrNameLst>
                                      </p:cBhvr>
                                      <p:tavLst>
                                        <p:tav tm="0">
                                          <p:val>
                                            <p:strVal val="ppt_x"/>
                                          </p:val>
                                        </p:tav>
                                        <p:tav tm="100000">
                                          <p:val>
                                            <p:strVal val="ppt_x"/>
                                          </p:val>
                                        </p:tav>
                                      </p:tavLst>
                                    </p:anim>
                                    <p:anim calcmode="lin" valueType="num">
                                      <p:cBhvr>
                                        <p:cTn id="1218" dur="1000"/>
                                        <p:tgtEl>
                                          <p:spTgt spid="148"/>
                                        </p:tgtEl>
                                        <p:attrNameLst>
                                          <p:attrName>ppt_y</p:attrName>
                                        </p:attrNameLst>
                                      </p:cBhvr>
                                      <p:tavLst>
                                        <p:tav tm="0">
                                          <p:val>
                                            <p:strVal val="ppt_y"/>
                                          </p:val>
                                        </p:tav>
                                        <p:tav tm="100000">
                                          <p:val>
                                            <p:strVal val="ppt_y+.1"/>
                                          </p:val>
                                        </p:tav>
                                      </p:tavLst>
                                    </p:anim>
                                    <p:set>
                                      <p:cBhvr>
                                        <p:cTn id="1219" dur="1" fill="hold">
                                          <p:stCondLst>
                                            <p:cond delay="999"/>
                                          </p:stCondLst>
                                        </p:cTn>
                                        <p:tgtEl>
                                          <p:spTgt spid="148"/>
                                        </p:tgtEl>
                                        <p:attrNameLst>
                                          <p:attrName>style.visibility</p:attrName>
                                        </p:attrNameLst>
                                      </p:cBhvr>
                                      <p:to>
                                        <p:strVal val="hidden"/>
                                      </p:to>
                                    </p:set>
                                  </p:childTnLst>
                                </p:cTn>
                              </p:par>
                              <p:par>
                                <p:cTn id="1220" presetID="42" presetClass="exit" presetSubtype="0" fill="hold" grpId="1" nodeType="withEffect">
                                  <p:stCondLst>
                                    <p:cond delay="0"/>
                                  </p:stCondLst>
                                  <p:childTnLst>
                                    <p:animEffect transition="out" filter="fade">
                                      <p:cBhvr>
                                        <p:cTn id="1221" dur="1000"/>
                                        <p:tgtEl>
                                          <p:spTgt spid="149"/>
                                        </p:tgtEl>
                                      </p:cBhvr>
                                    </p:animEffect>
                                    <p:anim calcmode="lin" valueType="num">
                                      <p:cBhvr>
                                        <p:cTn id="1222" dur="1000"/>
                                        <p:tgtEl>
                                          <p:spTgt spid="149"/>
                                        </p:tgtEl>
                                        <p:attrNameLst>
                                          <p:attrName>ppt_x</p:attrName>
                                        </p:attrNameLst>
                                      </p:cBhvr>
                                      <p:tavLst>
                                        <p:tav tm="0">
                                          <p:val>
                                            <p:strVal val="ppt_x"/>
                                          </p:val>
                                        </p:tav>
                                        <p:tav tm="100000">
                                          <p:val>
                                            <p:strVal val="ppt_x"/>
                                          </p:val>
                                        </p:tav>
                                      </p:tavLst>
                                    </p:anim>
                                    <p:anim calcmode="lin" valueType="num">
                                      <p:cBhvr>
                                        <p:cTn id="1223" dur="1000"/>
                                        <p:tgtEl>
                                          <p:spTgt spid="149"/>
                                        </p:tgtEl>
                                        <p:attrNameLst>
                                          <p:attrName>ppt_y</p:attrName>
                                        </p:attrNameLst>
                                      </p:cBhvr>
                                      <p:tavLst>
                                        <p:tav tm="0">
                                          <p:val>
                                            <p:strVal val="ppt_y"/>
                                          </p:val>
                                        </p:tav>
                                        <p:tav tm="100000">
                                          <p:val>
                                            <p:strVal val="ppt_y+.1"/>
                                          </p:val>
                                        </p:tav>
                                      </p:tavLst>
                                    </p:anim>
                                    <p:set>
                                      <p:cBhvr>
                                        <p:cTn id="1224" dur="1" fill="hold">
                                          <p:stCondLst>
                                            <p:cond delay="999"/>
                                          </p:stCondLst>
                                        </p:cTn>
                                        <p:tgtEl>
                                          <p:spTgt spid="149"/>
                                        </p:tgtEl>
                                        <p:attrNameLst>
                                          <p:attrName>style.visibility</p:attrName>
                                        </p:attrNameLst>
                                      </p:cBhvr>
                                      <p:to>
                                        <p:strVal val="hidden"/>
                                      </p:to>
                                    </p:set>
                                  </p:childTnLst>
                                </p:cTn>
                              </p:par>
                              <p:par>
                                <p:cTn id="1225" presetID="42" presetClass="exit" presetSubtype="0" fill="hold" grpId="1" nodeType="withEffect">
                                  <p:stCondLst>
                                    <p:cond delay="0"/>
                                  </p:stCondLst>
                                  <p:childTnLst>
                                    <p:animEffect transition="out" filter="fade">
                                      <p:cBhvr>
                                        <p:cTn id="1226" dur="1000"/>
                                        <p:tgtEl>
                                          <p:spTgt spid="154"/>
                                        </p:tgtEl>
                                      </p:cBhvr>
                                    </p:animEffect>
                                    <p:anim calcmode="lin" valueType="num">
                                      <p:cBhvr>
                                        <p:cTn id="1227" dur="1000"/>
                                        <p:tgtEl>
                                          <p:spTgt spid="154"/>
                                        </p:tgtEl>
                                        <p:attrNameLst>
                                          <p:attrName>ppt_x</p:attrName>
                                        </p:attrNameLst>
                                      </p:cBhvr>
                                      <p:tavLst>
                                        <p:tav tm="0">
                                          <p:val>
                                            <p:strVal val="ppt_x"/>
                                          </p:val>
                                        </p:tav>
                                        <p:tav tm="100000">
                                          <p:val>
                                            <p:strVal val="ppt_x"/>
                                          </p:val>
                                        </p:tav>
                                      </p:tavLst>
                                    </p:anim>
                                    <p:anim calcmode="lin" valueType="num">
                                      <p:cBhvr>
                                        <p:cTn id="1228" dur="1000"/>
                                        <p:tgtEl>
                                          <p:spTgt spid="154"/>
                                        </p:tgtEl>
                                        <p:attrNameLst>
                                          <p:attrName>ppt_y</p:attrName>
                                        </p:attrNameLst>
                                      </p:cBhvr>
                                      <p:tavLst>
                                        <p:tav tm="0">
                                          <p:val>
                                            <p:strVal val="ppt_y"/>
                                          </p:val>
                                        </p:tav>
                                        <p:tav tm="100000">
                                          <p:val>
                                            <p:strVal val="ppt_y+.1"/>
                                          </p:val>
                                        </p:tav>
                                      </p:tavLst>
                                    </p:anim>
                                    <p:set>
                                      <p:cBhvr>
                                        <p:cTn id="1229" dur="1" fill="hold">
                                          <p:stCondLst>
                                            <p:cond delay="999"/>
                                          </p:stCondLst>
                                        </p:cTn>
                                        <p:tgtEl>
                                          <p:spTgt spid="154"/>
                                        </p:tgtEl>
                                        <p:attrNameLst>
                                          <p:attrName>style.visibility</p:attrName>
                                        </p:attrNameLst>
                                      </p:cBhvr>
                                      <p:to>
                                        <p:strVal val="hidden"/>
                                      </p:to>
                                    </p:set>
                                  </p:childTnLst>
                                </p:cTn>
                              </p:par>
                              <p:par>
                                <p:cTn id="1230" presetID="42" presetClass="exit" presetSubtype="0" fill="hold" grpId="1" nodeType="withEffect">
                                  <p:stCondLst>
                                    <p:cond delay="0"/>
                                  </p:stCondLst>
                                  <p:childTnLst>
                                    <p:animEffect transition="out" filter="fade">
                                      <p:cBhvr>
                                        <p:cTn id="1231" dur="1000"/>
                                        <p:tgtEl>
                                          <p:spTgt spid="155"/>
                                        </p:tgtEl>
                                      </p:cBhvr>
                                    </p:animEffect>
                                    <p:anim calcmode="lin" valueType="num">
                                      <p:cBhvr>
                                        <p:cTn id="1232" dur="1000"/>
                                        <p:tgtEl>
                                          <p:spTgt spid="155"/>
                                        </p:tgtEl>
                                        <p:attrNameLst>
                                          <p:attrName>ppt_x</p:attrName>
                                        </p:attrNameLst>
                                      </p:cBhvr>
                                      <p:tavLst>
                                        <p:tav tm="0">
                                          <p:val>
                                            <p:strVal val="ppt_x"/>
                                          </p:val>
                                        </p:tav>
                                        <p:tav tm="100000">
                                          <p:val>
                                            <p:strVal val="ppt_x"/>
                                          </p:val>
                                        </p:tav>
                                      </p:tavLst>
                                    </p:anim>
                                    <p:anim calcmode="lin" valueType="num">
                                      <p:cBhvr>
                                        <p:cTn id="1233" dur="1000"/>
                                        <p:tgtEl>
                                          <p:spTgt spid="155"/>
                                        </p:tgtEl>
                                        <p:attrNameLst>
                                          <p:attrName>ppt_y</p:attrName>
                                        </p:attrNameLst>
                                      </p:cBhvr>
                                      <p:tavLst>
                                        <p:tav tm="0">
                                          <p:val>
                                            <p:strVal val="ppt_y"/>
                                          </p:val>
                                        </p:tav>
                                        <p:tav tm="100000">
                                          <p:val>
                                            <p:strVal val="ppt_y+.1"/>
                                          </p:val>
                                        </p:tav>
                                      </p:tavLst>
                                    </p:anim>
                                    <p:set>
                                      <p:cBhvr>
                                        <p:cTn id="1234" dur="1" fill="hold">
                                          <p:stCondLst>
                                            <p:cond delay="999"/>
                                          </p:stCondLst>
                                        </p:cTn>
                                        <p:tgtEl>
                                          <p:spTgt spid="155"/>
                                        </p:tgtEl>
                                        <p:attrNameLst>
                                          <p:attrName>style.visibility</p:attrName>
                                        </p:attrNameLst>
                                      </p:cBhvr>
                                      <p:to>
                                        <p:strVal val="hidden"/>
                                      </p:to>
                                    </p:set>
                                  </p:childTnLst>
                                </p:cTn>
                              </p:par>
                              <p:par>
                                <p:cTn id="1235" presetID="42" presetClass="exit" presetSubtype="0" fill="hold" grpId="1" nodeType="withEffect">
                                  <p:stCondLst>
                                    <p:cond delay="0"/>
                                  </p:stCondLst>
                                  <p:childTnLst>
                                    <p:animEffect transition="out" filter="fade">
                                      <p:cBhvr>
                                        <p:cTn id="1236" dur="1000"/>
                                        <p:tgtEl>
                                          <p:spTgt spid="156"/>
                                        </p:tgtEl>
                                      </p:cBhvr>
                                    </p:animEffect>
                                    <p:anim calcmode="lin" valueType="num">
                                      <p:cBhvr>
                                        <p:cTn id="1237" dur="1000"/>
                                        <p:tgtEl>
                                          <p:spTgt spid="156"/>
                                        </p:tgtEl>
                                        <p:attrNameLst>
                                          <p:attrName>ppt_x</p:attrName>
                                        </p:attrNameLst>
                                      </p:cBhvr>
                                      <p:tavLst>
                                        <p:tav tm="0">
                                          <p:val>
                                            <p:strVal val="ppt_x"/>
                                          </p:val>
                                        </p:tav>
                                        <p:tav tm="100000">
                                          <p:val>
                                            <p:strVal val="ppt_x"/>
                                          </p:val>
                                        </p:tav>
                                      </p:tavLst>
                                    </p:anim>
                                    <p:anim calcmode="lin" valueType="num">
                                      <p:cBhvr>
                                        <p:cTn id="1238" dur="1000"/>
                                        <p:tgtEl>
                                          <p:spTgt spid="156"/>
                                        </p:tgtEl>
                                        <p:attrNameLst>
                                          <p:attrName>ppt_y</p:attrName>
                                        </p:attrNameLst>
                                      </p:cBhvr>
                                      <p:tavLst>
                                        <p:tav tm="0">
                                          <p:val>
                                            <p:strVal val="ppt_y"/>
                                          </p:val>
                                        </p:tav>
                                        <p:tav tm="100000">
                                          <p:val>
                                            <p:strVal val="ppt_y+.1"/>
                                          </p:val>
                                        </p:tav>
                                      </p:tavLst>
                                    </p:anim>
                                    <p:set>
                                      <p:cBhvr>
                                        <p:cTn id="1239" dur="1" fill="hold">
                                          <p:stCondLst>
                                            <p:cond delay="999"/>
                                          </p:stCondLst>
                                        </p:cTn>
                                        <p:tgtEl>
                                          <p:spTgt spid="156"/>
                                        </p:tgtEl>
                                        <p:attrNameLst>
                                          <p:attrName>style.visibility</p:attrName>
                                        </p:attrNameLst>
                                      </p:cBhvr>
                                      <p:to>
                                        <p:strVal val="hidden"/>
                                      </p:to>
                                    </p:set>
                                  </p:childTnLst>
                                </p:cTn>
                              </p:par>
                              <p:par>
                                <p:cTn id="1240" presetID="42" presetClass="exit" presetSubtype="0" fill="hold" grpId="2" nodeType="withEffect">
                                  <p:stCondLst>
                                    <p:cond delay="0"/>
                                  </p:stCondLst>
                                  <p:childTnLst>
                                    <p:animEffect transition="out" filter="fade">
                                      <p:cBhvr>
                                        <p:cTn id="1241" dur="1000"/>
                                        <p:tgtEl>
                                          <p:spTgt spid="185"/>
                                        </p:tgtEl>
                                      </p:cBhvr>
                                    </p:animEffect>
                                    <p:anim calcmode="lin" valueType="num">
                                      <p:cBhvr>
                                        <p:cTn id="1242" dur="1000"/>
                                        <p:tgtEl>
                                          <p:spTgt spid="185"/>
                                        </p:tgtEl>
                                        <p:attrNameLst>
                                          <p:attrName>ppt_x</p:attrName>
                                        </p:attrNameLst>
                                      </p:cBhvr>
                                      <p:tavLst>
                                        <p:tav tm="0">
                                          <p:val>
                                            <p:strVal val="ppt_x"/>
                                          </p:val>
                                        </p:tav>
                                        <p:tav tm="100000">
                                          <p:val>
                                            <p:strVal val="ppt_x"/>
                                          </p:val>
                                        </p:tav>
                                      </p:tavLst>
                                    </p:anim>
                                    <p:anim calcmode="lin" valueType="num">
                                      <p:cBhvr>
                                        <p:cTn id="1243" dur="1000"/>
                                        <p:tgtEl>
                                          <p:spTgt spid="185"/>
                                        </p:tgtEl>
                                        <p:attrNameLst>
                                          <p:attrName>ppt_y</p:attrName>
                                        </p:attrNameLst>
                                      </p:cBhvr>
                                      <p:tavLst>
                                        <p:tav tm="0">
                                          <p:val>
                                            <p:strVal val="ppt_y"/>
                                          </p:val>
                                        </p:tav>
                                        <p:tav tm="100000">
                                          <p:val>
                                            <p:strVal val="ppt_y+.1"/>
                                          </p:val>
                                        </p:tav>
                                      </p:tavLst>
                                    </p:anim>
                                    <p:set>
                                      <p:cBhvr>
                                        <p:cTn id="1244" dur="1" fill="hold">
                                          <p:stCondLst>
                                            <p:cond delay="999"/>
                                          </p:stCondLst>
                                        </p:cTn>
                                        <p:tgtEl>
                                          <p:spTgt spid="185"/>
                                        </p:tgtEl>
                                        <p:attrNameLst>
                                          <p:attrName>style.visibility</p:attrName>
                                        </p:attrNameLst>
                                      </p:cBhvr>
                                      <p:to>
                                        <p:strVal val="hidden"/>
                                      </p:to>
                                    </p:set>
                                  </p:childTnLst>
                                </p:cTn>
                              </p:par>
                            </p:childTnLst>
                          </p:cTn>
                        </p:par>
                      </p:childTnLst>
                    </p:cTn>
                  </p:par>
                  <p:par>
                    <p:cTn id="1245" fill="hold">
                      <p:stCondLst>
                        <p:cond delay="indefinite"/>
                      </p:stCondLst>
                      <p:childTnLst>
                        <p:par>
                          <p:cTn id="1246" fill="hold">
                            <p:stCondLst>
                              <p:cond delay="0"/>
                            </p:stCondLst>
                            <p:childTnLst>
                              <p:par>
                                <p:cTn id="1247" presetID="53" presetClass="entr" presetSubtype="16" fill="hold" grpId="0" nodeType="clickEffect">
                                  <p:stCondLst>
                                    <p:cond delay="0"/>
                                  </p:stCondLst>
                                  <p:childTnLst>
                                    <p:set>
                                      <p:cBhvr>
                                        <p:cTn id="1248" dur="1" fill="hold">
                                          <p:stCondLst>
                                            <p:cond delay="0"/>
                                          </p:stCondLst>
                                        </p:cTn>
                                        <p:tgtEl>
                                          <p:spTgt spid="199"/>
                                        </p:tgtEl>
                                        <p:attrNameLst>
                                          <p:attrName>style.visibility</p:attrName>
                                        </p:attrNameLst>
                                      </p:cBhvr>
                                      <p:to>
                                        <p:strVal val="visible"/>
                                      </p:to>
                                    </p:set>
                                    <p:anim calcmode="lin" valueType="num">
                                      <p:cBhvr>
                                        <p:cTn id="1249" dur="500" fill="hold"/>
                                        <p:tgtEl>
                                          <p:spTgt spid="199"/>
                                        </p:tgtEl>
                                        <p:attrNameLst>
                                          <p:attrName>ppt_w</p:attrName>
                                        </p:attrNameLst>
                                      </p:cBhvr>
                                      <p:tavLst>
                                        <p:tav tm="0">
                                          <p:val>
                                            <p:fltVal val="0"/>
                                          </p:val>
                                        </p:tav>
                                        <p:tav tm="100000">
                                          <p:val>
                                            <p:strVal val="#ppt_w"/>
                                          </p:val>
                                        </p:tav>
                                      </p:tavLst>
                                    </p:anim>
                                    <p:anim calcmode="lin" valueType="num">
                                      <p:cBhvr>
                                        <p:cTn id="1250" dur="500" fill="hold"/>
                                        <p:tgtEl>
                                          <p:spTgt spid="199"/>
                                        </p:tgtEl>
                                        <p:attrNameLst>
                                          <p:attrName>ppt_h</p:attrName>
                                        </p:attrNameLst>
                                      </p:cBhvr>
                                      <p:tavLst>
                                        <p:tav tm="0">
                                          <p:val>
                                            <p:fltVal val="0"/>
                                          </p:val>
                                        </p:tav>
                                        <p:tav tm="100000">
                                          <p:val>
                                            <p:strVal val="#ppt_h"/>
                                          </p:val>
                                        </p:tav>
                                      </p:tavLst>
                                    </p:anim>
                                    <p:animEffect transition="in" filter="fade">
                                      <p:cBhvr>
                                        <p:cTn id="1251" dur="500"/>
                                        <p:tgtEl>
                                          <p:spTgt spid="199"/>
                                        </p:tgtEl>
                                      </p:cBhvr>
                                    </p:animEffect>
                                  </p:childTnLst>
                                </p:cTn>
                              </p:par>
                              <p:par>
                                <p:cTn id="1252" presetID="53" presetClass="entr" presetSubtype="16" fill="hold" grpId="0" nodeType="withEffect">
                                  <p:stCondLst>
                                    <p:cond delay="0"/>
                                  </p:stCondLst>
                                  <p:childTnLst>
                                    <p:set>
                                      <p:cBhvr>
                                        <p:cTn id="1253" dur="1" fill="hold">
                                          <p:stCondLst>
                                            <p:cond delay="0"/>
                                          </p:stCondLst>
                                        </p:cTn>
                                        <p:tgtEl>
                                          <p:spTgt spid="210"/>
                                        </p:tgtEl>
                                        <p:attrNameLst>
                                          <p:attrName>style.visibility</p:attrName>
                                        </p:attrNameLst>
                                      </p:cBhvr>
                                      <p:to>
                                        <p:strVal val="visible"/>
                                      </p:to>
                                    </p:set>
                                    <p:anim calcmode="lin" valueType="num">
                                      <p:cBhvr>
                                        <p:cTn id="1254" dur="500" fill="hold"/>
                                        <p:tgtEl>
                                          <p:spTgt spid="210"/>
                                        </p:tgtEl>
                                        <p:attrNameLst>
                                          <p:attrName>ppt_w</p:attrName>
                                        </p:attrNameLst>
                                      </p:cBhvr>
                                      <p:tavLst>
                                        <p:tav tm="0">
                                          <p:val>
                                            <p:fltVal val="0"/>
                                          </p:val>
                                        </p:tav>
                                        <p:tav tm="100000">
                                          <p:val>
                                            <p:strVal val="#ppt_w"/>
                                          </p:val>
                                        </p:tav>
                                      </p:tavLst>
                                    </p:anim>
                                    <p:anim calcmode="lin" valueType="num">
                                      <p:cBhvr>
                                        <p:cTn id="1255" dur="500" fill="hold"/>
                                        <p:tgtEl>
                                          <p:spTgt spid="210"/>
                                        </p:tgtEl>
                                        <p:attrNameLst>
                                          <p:attrName>ppt_h</p:attrName>
                                        </p:attrNameLst>
                                      </p:cBhvr>
                                      <p:tavLst>
                                        <p:tav tm="0">
                                          <p:val>
                                            <p:fltVal val="0"/>
                                          </p:val>
                                        </p:tav>
                                        <p:tav tm="100000">
                                          <p:val>
                                            <p:strVal val="#ppt_h"/>
                                          </p:val>
                                        </p:tav>
                                      </p:tavLst>
                                    </p:anim>
                                    <p:animEffect transition="in" filter="fade">
                                      <p:cBhvr>
                                        <p:cTn id="1256" dur="500"/>
                                        <p:tgtEl>
                                          <p:spTgt spid="210"/>
                                        </p:tgtEl>
                                      </p:cBhvr>
                                    </p:animEffect>
                                  </p:childTnLst>
                                </p:cTn>
                              </p:par>
                              <p:par>
                                <p:cTn id="1257" presetID="53" presetClass="entr" presetSubtype="16" fill="hold" grpId="0" nodeType="withEffect">
                                  <p:stCondLst>
                                    <p:cond delay="0"/>
                                  </p:stCondLst>
                                  <p:childTnLst>
                                    <p:set>
                                      <p:cBhvr>
                                        <p:cTn id="1258" dur="1" fill="hold">
                                          <p:stCondLst>
                                            <p:cond delay="0"/>
                                          </p:stCondLst>
                                        </p:cTn>
                                        <p:tgtEl>
                                          <p:spTgt spid="211"/>
                                        </p:tgtEl>
                                        <p:attrNameLst>
                                          <p:attrName>style.visibility</p:attrName>
                                        </p:attrNameLst>
                                      </p:cBhvr>
                                      <p:to>
                                        <p:strVal val="visible"/>
                                      </p:to>
                                    </p:set>
                                    <p:anim calcmode="lin" valueType="num">
                                      <p:cBhvr>
                                        <p:cTn id="1259" dur="500" fill="hold"/>
                                        <p:tgtEl>
                                          <p:spTgt spid="211"/>
                                        </p:tgtEl>
                                        <p:attrNameLst>
                                          <p:attrName>ppt_w</p:attrName>
                                        </p:attrNameLst>
                                      </p:cBhvr>
                                      <p:tavLst>
                                        <p:tav tm="0">
                                          <p:val>
                                            <p:fltVal val="0"/>
                                          </p:val>
                                        </p:tav>
                                        <p:tav tm="100000">
                                          <p:val>
                                            <p:strVal val="#ppt_w"/>
                                          </p:val>
                                        </p:tav>
                                      </p:tavLst>
                                    </p:anim>
                                    <p:anim calcmode="lin" valueType="num">
                                      <p:cBhvr>
                                        <p:cTn id="1260" dur="500" fill="hold"/>
                                        <p:tgtEl>
                                          <p:spTgt spid="211"/>
                                        </p:tgtEl>
                                        <p:attrNameLst>
                                          <p:attrName>ppt_h</p:attrName>
                                        </p:attrNameLst>
                                      </p:cBhvr>
                                      <p:tavLst>
                                        <p:tav tm="0">
                                          <p:val>
                                            <p:fltVal val="0"/>
                                          </p:val>
                                        </p:tav>
                                        <p:tav tm="100000">
                                          <p:val>
                                            <p:strVal val="#ppt_h"/>
                                          </p:val>
                                        </p:tav>
                                      </p:tavLst>
                                    </p:anim>
                                    <p:animEffect transition="in" filter="fade">
                                      <p:cBhvr>
                                        <p:cTn id="1261" dur="500"/>
                                        <p:tgtEl>
                                          <p:spTgt spid="211"/>
                                        </p:tgtEl>
                                      </p:cBhvr>
                                    </p:animEffect>
                                  </p:childTnLst>
                                </p:cTn>
                              </p:par>
                              <p:par>
                                <p:cTn id="1262" presetID="53" presetClass="entr" presetSubtype="16" fill="hold" grpId="0" nodeType="withEffect">
                                  <p:stCondLst>
                                    <p:cond delay="0"/>
                                  </p:stCondLst>
                                  <p:childTnLst>
                                    <p:set>
                                      <p:cBhvr>
                                        <p:cTn id="1263" dur="1" fill="hold">
                                          <p:stCondLst>
                                            <p:cond delay="0"/>
                                          </p:stCondLst>
                                        </p:cTn>
                                        <p:tgtEl>
                                          <p:spTgt spid="212"/>
                                        </p:tgtEl>
                                        <p:attrNameLst>
                                          <p:attrName>style.visibility</p:attrName>
                                        </p:attrNameLst>
                                      </p:cBhvr>
                                      <p:to>
                                        <p:strVal val="visible"/>
                                      </p:to>
                                    </p:set>
                                    <p:anim calcmode="lin" valueType="num">
                                      <p:cBhvr>
                                        <p:cTn id="1264" dur="500" fill="hold"/>
                                        <p:tgtEl>
                                          <p:spTgt spid="212"/>
                                        </p:tgtEl>
                                        <p:attrNameLst>
                                          <p:attrName>ppt_w</p:attrName>
                                        </p:attrNameLst>
                                      </p:cBhvr>
                                      <p:tavLst>
                                        <p:tav tm="0">
                                          <p:val>
                                            <p:fltVal val="0"/>
                                          </p:val>
                                        </p:tav>
                                        <p:tav tm="100000">
                                          <p:val>
                                            <p:strVal val="#ppt_w"/>
                                          </p:val>
                                        </p:tav>
                                      </p:tavLst>
                                    </p:anim>
                                    <p:anim calcmode="lin" valueType="num">
                                      <p:cBhvr>
                                        <p:cTn id="1265" dur="500" fill="hold"/>
                                        <p:tgtEl>
                                          <p:spTgt spid="212"/>
                                        </p:tgtEl>
                                        <p:attrNameLst>
                                          <p:attrName>ppt_h</p:attrName>
                                        </p:attrNameLst>
                                      </p:cBhvr>
                                      <p:tavLst>
                                        <p:tav tm="0">
                                          <p:val>
                                            <p:fltVal val="0"/>
                                          </p:val>
                                        </p:tav>
                                        <p:tav tm="100000">
                                          <p:val>
                                            <p:strVal val="#ppt_h"/>
                                          </p:val>
                                        </p:tav>
                                      </p:tavLst>
                                    </p:anim>
                                    <p:animEffect transition="in" filter="fade">
                                      <p:cBhvr>
                                        <p:cTn id="1266" dur="500"/>
                                        <p:tgtEl>
                                          <p:spTgt spid="212"/>
                                        </p:tgtEl>
                                      </p:cBhvr>
                                    </p:animEffect>
                                  </p:childTnLst>
                                </p:cTn>
                              </p:par>
                              <p:par>
                                <p:cTn id="1267" presetID="53" presetClass="entr" presetSubtype="16" fill="hold" grpId="0" nodeType="withEffect">
                                  <p:stCondLst>
                                    <p:cond delay="0"/>
                                  </p:stCondLst>
                                  <p:childTnLst>
                                    <p:set>
                                      <p:cBhvr>
                                        <p:cTn id="1268" dur="1" fill="hold">
                                          <p:stCondLst>
                                            <p:cond delay="0"/>
                                          </p:stCondLst>
                                        </p:cTn>
                                        <p:tgtEl>
                                          <p:spTgt spid="213"/>
                                        </p:tgtEl>
                                        <p:attrNameLst>
                                          <p:attrName>style.visibility</p:attrName>
                                        </p:attrNameLst>
                                      </p:cBhvr>
                                      <p:to>
                                        <p:strVal val="visible"/>
                                      </p:to>
                                    </p:set>
                                    <p:anim calcmode="lin" valueType="num">
                                      <p:cBhvr>
                                        <p:cTn id="1269" dur="500" fill="hold"/>
                                        <p:tgtEl>
                                          <p:spTgt spid="213"/>
                                        </p:tgtEl>
                                        <p:attrNameLst>
                                          <p:attrName>ppt_w</p:attrName>
                                        </p:attrNameLst>
                                      </p:cBhvr>
                                      <p:tavLst>
                                        <p:tav tm="0">
                                          <p:val>
                                            <p:fltVal val="0"/>
                                          </p:val>
                                        </p:tav>
                                        <p:tav tm="100000">
                                          <p:val>
                                            <p:strVal val="#ppt_w"/>
                                          </p:val>
                                        </p:tav>
                                      </p:tavLst>
                                    </p:anim>
                                    <p:anim calcmode="lin" valueType="num">
                                      <p:cBhvr>
                                        <p:cTn id="1270" dur="500" fill="hold"/>
                                        <p:tgtEl>
                                          <p:spTgt spid="213"/>
                                        </p:tgtEl>
                                        <p:attrNameLst>
                                          <p:attrName>ppt_h</p:attrName>
                                        </p:attrNameLst>
                                      </p:cBhvr>
                                      <p:tavLst>
                                        <p:tav tm="0">
                                          <p:val>
                                            <p:fltVal val="0"/>
                                          </p:val>
                                        </p:tav>
                                        <p:tav tm="100000">
                                          <p:val>
                                            <p:strVal val="#ppt_h"/>
                                          </p:val>
                                        </p:tav>
                                      </p:tavLst>
                                    </p:anim>
                                    <p:animEffect transition="in" filter="fade">
                                      <p:cBhvr>
                                        <p:cTn id="1271" dur="500"/>
                                        <p:tgtEl>
                                          <p:spTgt spid="213"/>
                                        </p:tgtEl>
                                      </p:cBhvr>
                                    </p:animEffect>
                                  </p:childTnLst>
                                </p:cTn>
                              </p:par>
                              <p:par>
                                <p:cTn id="1272" presetID="53" presetClass="entr" presetSubtype="16" fill="hold" grpId="0" nodeType="withEffect">
                                  <p:stCondLst>
                                    <p:cond delay="0"/>
                                  </p:stCondLst>
                                  <p:childTnLst>
                                    <p:set>
                                      <p:cBhvr>
                                        <p:cTn id="1273" dur="1" fill="hold">
                                          <p:stCondLst>
                                            <p:cond delay="0"/>
                                          </p:stCondLst>
                                        </p:cTn>
                                        <p:tgtEl>
                                          <p:spTgt spid="214"/>
                                        </p:tgtEl>
                                        <p:attrNameLst>
                                          <p:attrName>style.visibility</p:attrName>
                                        </p:attrNameLst>
                                      </p:cBhvr>
                                      <p:to>
                                        <p:strVal val="visible"/>
                                      </p:to>
                                    </p:set>
                                    <p:anim calcmode="lin" valueType="num">
                                      <p:cBhvr>
                                        <p:cTn id="1274" dur="500" fill="hold"/>
                                        <p:tgtEl>
                                          <p:spTgt spid="214"/>
                                        </p:tgtEl>
                                        <p:attrNameLst>
                                          <p:attrName>ppt_w</p:attrName>
                                        </p:attrNameLst>
                                      </p:cBhvr>
                                      <p:tavLst>
                                        <p:tav tm="0">
                                          <p:val>
                                            <p:fltVal val="0"/>
                                          </p:val>
                                        </p:tav>
                                        <p:tav tm="100000">
                                          <p:val>
                                            <p:strVal val="#ppt_w"/>
                                          </p:val>
                                        </p:tav>
                                      </p:tavLst>
                                    </p:anim>
                                    <p:anim calcmode="lin" valueType="num">
                                      <p:cBhvr>
                                        <p:cTn id="1275" dur="500" fill="hold"/>
                                        <p:tgtEl>
                                          <p:spTgt spid="214"/>
                                        </p:tgtEl>
                                        <p:attrNameLst>
                                          <p:attrName>ppt_h</p:attrName>
                                        </p:attrNameLst>
                                      </p:cBhvr>
                                      <p:tavLst>
                                        <p:tav tm="0">
                                          <p:val>
                                            <p:fltVal val="0"/>
                                          </p:val>
                                        </p:tav>
                                        <p:tav tm="100000">
                                          <p:val>
                                            <p:strVal val="#ppt_h"/>
                                          </p:val>
                                        </p:tav>
                                      </p:tavLst>
                                    </p:anim>
                                    <p:animEffect transition="in" filter="fade">
                                      <p:cBhvr>
                                        <p:cTn id="1276" dur="500"/>
                                        <p:tgtEl>
                                          <p:spTgt spid="214"/>
                                        </p:tgtEl>
                                      </p:cBhvr>
                                    </p:animEffect>
                                  </p:childTnLst>
                                </p:cTn>
                              </p:par>
                              <p:par>
                                <p:cTn id="1277" presetID="53" presetClass="entr" presetSubtype="16" fill="hold" grpId="0" nodeType="withEffect">
                                  <p:stCondLst>
                                    <p:cond delay="0"/>
                                  </p:stCondLst>
                                  <p:childTnLst>
                                    <p:set>
                                      <p:cBhvr>
                                        <p:cTn id="1278" dur="1" fill="hold">
                                          <p:stCondLst>
                                            <p:cond delay="0"/>
                                          </p:stCondLst>
                                        </p:cTn>
                                        <p:tgtEl>
                                          <p:spTgt spid="215"/>
                                        </p:tgtEl>
                                        <p:attrNameLst>
                                          <p:attrName>style.visibility</p:attrName>
                                        </p:attrNameLst>
                                      </p:cBhvr>
                                      <p:to>
                                        <p:strVal val="visible"/>
                                      </p:to>
                                    </p:set>
                                    <p:anim calcmode="lin" valueType="num">
                                      <p:cBhvr>
                                        <p:cTn id="1279" dur="500" fill="hold"/>
                                        <p:tgtEl>
                                          <p:spTgt spid="215"/>
                                        </p:tgtEl>
                                        <p:attrNameLst>
                                          <p:attrName>ppt_w</p:attrName>
                                        </p:attrNameLst>
                                      </p:cBhvr>
                                      <p:tavLst>
                                        <p:tav tm="0">
                                          <p:val>
                                            <p:fltVal val="0"/>
                                          </p:val>
                                        </p:tav>
                                        <p:tav tm="100000">
                                          <p:val>
                                            <p:strVal val="#ppt_w"/>
                                          </p:val>
                                        </p:tav>
                                      </p:tavLst>
                                    </p:anim>
                                    <p:anim calcmode="lin" valueType="num">
                                      <p:cBhvr>
                                        <p:cTn id="1280" dur="500" fill="hold"/>
                                        <p:tgtEl>
                                          <p:spTgt spid="215"/>
                                        </p:tgtEl>
                                        <p:attrNameLst>
                                          <p:attrName>ppt_h</p:attrName>
                                        </p:attrNameLst>
                                      </p:cBhvr>
                                      <p:tavLst>
                                        <p:tav tm="0">
                                          <p:val>
                                            <p:fltVal val="0"/>
                                          </p:val>
                                        </p:tav>
                                        <p:tav tm="100000">
                                          <p:val>
                                            <p:strVal val="#ppt_h"/>
                                          </p:val>
                                        </p:tav>
                                      </p:tavLst>
                                    </p:anim>
                                    <p:animEffect transition="in" filter="fade">
                                      <p:cBhvr>
                                        <p:cTn id="1281" dur="500"/>
                                        <p:tgtEl>
                                          <p:spTgt spid="215"/>
                                        </p:tgtEl>
                                      </p:cBhvr>
                                    </p:animEffect>
                                  </p:childTnLst>
                                </p:cTn>
                              </p:par>
                            </p:childTnLst>
                          </p:cTn>
                        </p:par>
                        <p:par>
                          <p:cTn id="1282" fill="hold">
                            <p:stCondLst>
                              <p:cond delay="500"/>
                            </p:stCondLst>
                            <p:childTnLst>
                              <p:par>
                                <p:cTn id="1283" presetID="45" presetClass="entr" presetSubtype="0" fill="hold" grpId="1" nodeType="afterEffect">
                                  <p:stCondLst>
                                    <p:cond delay="500"/>
                                  </p:stCondLst>
                                  <p:childTnLst>
                                    <p:set>
                                      <p:cBhvr>
                                        <p:cTn id="1284" dur="1" fill="hold">
                                          <p:stCondLst>
                                            <p:cond delay="0"/>
                                          </p:stCondLst>
                                        </p:cTn>
                                        <p:tgtEl>
                                          <p:spTgt spid="215"/>
                                        </p:tgtEl>
                                        <p:attrNameLst>
                                          <p:attrName>style.visibility</p:attrName>
                                        </p:attrNameLst>
                                      </p:cBhvr>
                                      <p:to>
                                        <p:strVal val="visible"/>
                                      </p:to>
                                    </p:set>
                                    <p:animEffect transition="in" filter="fade">
                                      <p:cBhvr>
                                        <p:cTn id="1285" dur="2000"/>
                                        <p:tgtEl>
                                          <p:spTgt spid="215"/>
                                        </p:tgtEl>
                                      </p:cBhvr>
                                    </p:animEffect>
                                    <p:anim calcmode="lin" valueType="num">
                                      <p:cBhvr>
                                        <p:cTn id="1286" dur="2000" fill="hold"/>
                                        <p:tgtEl>
                                          <p:spTgt spid="215"/>
                                        </p:tgtEl>
                                        <p:attrNameLst>
                                          <p:attrName>ppt_w</p:attrName>
                                        </p:attrNameLst>
                                      </p:cBhvr>
                                      <p:tavLst>
                                        <p:tav tm="0" fmla="#ppt_w*sin(2.5*pi*$)">
                                          <p:val>
                                            <p:fltVal val="0"/>
                                          </p:val>
                                        </p:tav>
                                        <p:tav tm="100000">
                                          <p:val>
                                            <p:fltVal val="1"/>
                                          </p:val>
                                        </p:tav>
                                      </p:tavLst>
                                    </p:anim>
                                    <p:anim calcmode="lin" valueType="num">
                                      <p:cBhvr>
                                        <p:cTn id="1287" dur="2000" fill="hold"/>
                                        <p:tgtEl>
                                          <p:spTgt spid="215"/>
                                        </p:tgtEl>
                                        <p:attrNameLst>
                                          <p:attrName>ppt_h</p:attrName>
                                        </p:attrNameLst>
                                      </p:cBhvr>
                                      <p:tavLst>
                                        <p:tav tm="0">
                                          <p:val>
                                            <p:strVal val="#ppt_h"/>
                                          </p:val>
                                        </p:tav>
                                        <p:tav tm="100000">
                                          <p:val>
                                            <p:strVal val="#ppt_h"/>
                                          </p:val>
                                        </p:tav>
                                      </p:tavLst>
                                    </p:anim>
                                  </p:childTnLst>
                                </p:cTn>
                              </p:par>
                            </p:childTnLst>
                          </p:cTn>
                        </p:par>
                        <p:par>
                          <p:cTn id="1288" fill="hold">
                            <p:stCondLst>
                              <p:cond delay="3000"/>
                            </p:stCondLst>
                            <p:childTnLst>
                              <p:par>
                                <p:cTn id="1289" presetID="45" presetClass="entr" presetSubtype="0" fill="hold" grpId="1" nodeType="afterEffect">
                                  <p:stCondLst>
                                    <p:cond delay="500"/>
                                  </p:stCondLst>
                                  <p:childTnLst>
                                    <p:set>
                                      <p:cBhvr>
                                        <p:cTn id="1290" dur="1" fill="hold">
                                          <p:stCondLst>
                                            <p:cond delay="0"/>
                                          </p:stCondLst>
                                        </p:cTn>
                                        <p:tgtEl>
                                          <p:spTgt spid="212"/>
                                        </p:tgtEl>
                                        <p:attrNameLst>
                                          <p:attrName>style.visibility</p:attrName>
                                        </p:attrNameLst>
                                      </p:cBhvr>
                                      <p:to>
                                        <p:strVal val="visible"/>
                                      </p:to>
                                    </p:set>
                                    <p:animEffect transition="in" filter="fade">
                                      <p:cBhvr>
                                        <p:cTn id="1291" dur="2000"/>
                                        <p:tgtEl>
                                          <p:spTgt spid="212"/>
                                        </p:tgtEl>
                                      </p:cBhvr>
                                    </p:animEffect>
                                    <p:anim calcmode="lin" valueType="num">
                                      <p:cBhvr>
                                        <p:cTn id="1292" dur="2000" fill="hold"/>
                                        <p:tgtEl>
                                          <p:spTgt spid="212"/>
                                        </p:tgtEl>
                                        <p:attrNameLst>
                                          <p:attrName>ppt_w</p:attrName>
                                        </p:attrNameLst>
                                      </p:cBhvr>
                                      <p:tavLst>
                                        <p:tav tm="0" fmla="#ppt_w*sin(2.5*pi*$)">
                                          <p:val>
                                            <p:fltVal val="0"/>
                                          </p:val>
                                        </p:tav>
                                        <p:tav tm="100000">
                                          <p:val>
                                            <p:fltVal val="1"/>
                                          </p:val>
                                        </p:tav>
                                      </p:tavLst>
                                    </p:anim>
                                    <p:anim calcmode="lin" valueType="num">
                                      <p:cBhvr>
                                        <p:cTn id="1293" dur="2000" fill="hold"/>
                                        <p:tgtEl>
                                          <p:spTgt spid="212"/>
                                        </p:tgtEl>
                                        <p:attrNameLst>
                                          <p:attrName>ppt_h</p:attrName>
                                        </p:attrNameLst>
                                      </p:cBhvr>
                                      <p:tavLst>
                                        <p:tav tm="0">
                                          <p:val>
                                            <p:strVal val="#ppt_h"/>
                                          </p:val>
                                        </p:tav>
                                        <p:tav tm="100000">
                                          <p:val>
                                            <p:strVal val="#ppt_h"/>
                                          </p:val>
                                        </p:tav>
                                      </p:tavLst>
                                    </p:anim>
                                  </p:childTnLst>
                                </p:cTn>
                              </p:par>
                              <p:par>
                                <p:cTn id="1294" presetID="1" presetClass="exit" presetSubtype="0" fill="hold" nodeType="withEffect">
                                  <p:stCondLst>
                                    <p:cond delay="500"/>
                                  </p:stCondLst>
                                  <p:childTnLst>
                                    <p:set>
                                      <p:cBhvr>
                                        <p:cTn id="1295" dur="1" fill="hold">
                                          <p:stCondLst>
                                            <p:cond delay="0"/>
                                          </p:stCondLst>
                                        </p:cTn>
                                        <p:tgtEl>
                                          <p:spTgt spid="217"/>
                                        </p:tgtEl>
                                        <p:attrNameLst>
                                          <p:attrName>style.visibility</p:attrName>
                                        </p:attrNameLst>
                                      </p:cBhvr>
                                      <p:to>
                                        <p:strVal val="hidden"/>
                                      </p:to>
                                    </p:set>
                                  </p:childTnLst>
                                </p:cTn>
                              </p:par>
                              <p:par>
                                <p:cTn id="1296" presetID="31" presetClass="entr" presetSubtype="0" fill="hold" grpId="0" nodeType="withEffect">
                                  <p:stCondLst>
                                    <p:cond delay="500"/>
                                  </p:stCondLst>
                                  <p:childTnLst>
                                    <p:set>
                                      <p:cBhvr>
                                        <p:cTn id="1297" dur="1" fill="hold">
                                          <p:stCondLst>
                                            <p:cond delay="0"/>
                                          </p:stCondLst>
                                        </p:cTn>
                                        <p:tgtEl>
                                          <p:spTgt spid="218"/>
                                        </p:tgtEl>
                                        <p:attrNameLst>
                                          <p:attrName>style.visibility</p:attrName>
                                        </p:attrNameLst>
                                      </p:cBhvr>
                                      <p:to>
                                        <p:strVal val="visible"/>
                                      </p:to>
                                    </p:set>
                                    <p:anim calcmode="lin" valueType="num">
                                      <p:cBhvr>
                                        <p:cTn id="1298" dur="1000" fill="hold"/>
                                        <p:tgtEl>
                                          <p:spTgt spid="218"/>
                                        </p:tgtEl>
                                        <p:attrNameLst>
                                          <p:attrName>ppt_w</p:attrName>
                                        </p:attrNameLst>
                                      </p:cBhvr>
                                      <p:tavLst>
                                        <p:tav tm="0">
                                          <p:val>
                                            <p:fltVal val="0"/>
                                          </p:val>
                                        </p:tav>
                                        <p:tav tm="100000">
                                          <p:val>
                                            <p:strVal val="#ppt_w"/>
                                          </p:val>
                                        </p:tav>
                                      </p:tavLst>
                                    </p:anim>
                                    <p:anim calcmode="lin" valueType="num">
                                      <p:cBhvr>
                                        <p:cTn id="1299" dur="1000" fill="hold"/>
                                        <p:tgtEl>
                                          <p:spTgt spid="218"/>
                                        </p:tgtEl>
                                        <p:attrNameLst>
                                          <p:attrName>ppt_h</p:attrName>
                                        </p:attrNameLst>
                                      </p:cBhvr>
                                      <p:tavLst>
                                        <p:tav tm="0">
                                          <p:val>
                                            <p:fltVal val="0"/>
                                          </p:val>
                                        </p:tav>
                                        <p:tav tm="100000">
                                          <p:val>
                                            <p:strVal val="#ppt_h"/>
                                          </p:val>
                                        </p:tav>
                                      </p:tavLst>
                                    </p:anim>
                                    <p:anim calcmode="lin" valueType="num">
                                      <p:cBhvr>
                                        <p:cTn id="1300" dur="1000" fill="hold"/>
                                        <p:tgtEl>
                                          <p:spTgt spid="218"/>
                                        </p:tgtEl>
                                        <p:attrNameLst>
                                          <p:attrName>style.rotation</p:attrName>
                                        </p:attrNameLst>
                                      </p:cBhvr>
                                      <p:tavLst>
                                        <p:tav tm="0">
                                          <p:val>
                                            <p:fltVal val="90"/>
                                          </p:val>
                                        </p:tav>
                                        <p:tav tm="100000">
                                          <p:val>
                                            <p:fltVal val="0"/>
                                          </p:val>
                                        </p:tav>
                                      </p:tavLst>
                                    </p:anim>
                                    <p:animEffect transition="in" filter="fade">
                                      <p:cBhvr>
                                        <p:cTn id="1301" dur="1000"/>
                                        <p:tgtEl>
                                          <p:spTgt spid="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P spid="83" grpId="1" animBg="1"/>
      <p:bldP spid="84" grpId="0" animBg="1"/>
      <p:bldP spid="84" grpId="1" animBg="1"/>
      <p:bldP spid="85" grpId="0" animBg="1"/>
      <p:bldP spid="85" grpId="1" animBg="1"/>
      <p:bldP spid="86" grpId="0" animBg="1"/>
      <p:bldP spid="86" grpId="1" animBg="1"/>
      <p:bldP spid="87" grpId="0" animBg="1"/>
      <p:bldP spid="87" grpId="1" animBg="1"/>
      <p:bldP spid="88" grpId="0" animBg="1"/>
      <p:bldP spid="88" grpId="1" animBg="1"/>
      <p:bldP spid="89" grpId="0" animBg="1"/>
      <p:bldP spid="89" grpId="1" animBg="1"/>
      <p:bldP spid="90" grpId="0" animBg="1"/>
      <p:bldP spid="90" grpId="1" animBg="1"/>
      <p:bldP spid="91" grpId="0" animBg="1"/>
      <p:bldP spid="91" grpId="1" animBg="1"/>
      <p:bldP spid="92" grpId="0" animBg="1"/>
      <p:bldP spid="92" grpId="1" animBg="1"/>
      <p:bldP spid="93" grpId="0" animBg="1"/>
      <p:bldP spid="93" grpId="1" animBg="1"/>
      <p:bldP spid="94" grpId="0" animBg="1"/>
      <p:bldP spid="94" grpId="1" animBg="1"/>
      <p:bldP spid="95" grpId="0" animBg="1"/>
      <p:bldP spid="95" grpId="1" animBg="1"/>
      <p:bldP spid="96" grpId="0" animBg="1"/>
      <p:bldP spid="96" grpId="1" animBg="1"/>
      <p:bldP spid="97" grpId="0" animBg="1"/>
      <p:bldP spid="97" grpId="1" animBg="1"/>
      <p:bldP spid="98" grpId="0" animBg="1"/>
      <p:bldP spid="98" grpId="1" animBg="1"/>
      <p:bldP spid="99" grpId="0" animBg="1"/>
      <p:bldP spid="99"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06" grpId="0" animBg="1"/>
      <p:bldP spid="106" grpId="1" animBg="1"/>
      <p:bldP spid="107" grpId="0" animBg="1"/>
      <p:bldP spid="107" grpId="1" animBg="1"/>
      <p:bldP spid="108" grpId="0" animBg="1"/>
      <p:bldP spid="108" grpId="1" animBg="1"/>
      <p:bldP spid="109" grpId="0" animBg="1"/>
      <p:bldP spid="109" grpId="1" animBg="1"/>
      <p:bldP spid="111" grpId="0" animBg="1"/>
      <p:bldP spid="111" grpId="1" animBg="1"/>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P spid="117" grpId="0" animBg="1"/>
      <p:bldP spid="117" grpId="1" animBg="1"/>
      <p:bldP spid="118" grpId="0" animBg="1"/>
      <p:bldP spid="118" grpId="1" animBg="1"/>
      <p:bldP spid="121" grpId="0" animBg="1"/>
      <p:bldP spid="121" grpId="1" animBg="1"/>
      <p:bldP spid="123" grpId="0" animBg="1"/>
      <p:bldP spid="124" grpId="0" animBg="1"/>
      <p:bldP spid="125" grpId="0" animBg="1"/>
      <p:bldP spid="126" grpId="0" animBg="1"/>
      <p:bldP spid="127" grpId="0" animBg="1"/>
      <p:bldP spid="128" grpId="0" animBg="1"/>
      <p:bldP spid="129" grpId="0" animBg="1"/>
      <p:bldP spid="146" grpId="0" animBg="1"/>
      <p:bldP spid="146" grpId="1" animBg="1"/>
      <p:bldP spid="147" grpId="0" animBg="1"/>
      <p:bldP spid="147" grpId="1" animBg="1"/>
      <p:bldP spid="148" grpId="0" animBg="1"/>
      <p:bldP spid="148" grpId="1" animBg="1"/>
      <p:bldP spid="149" grpId="0" animBg="1"/>
      <p:bldP spid="149" grpId="1" animBg="1"/>
      <p:bldP spid="154" grpId="0" animBg="1"/>
      <p:bldP spid="154" grpId="1" animBg="1"/>
      <p:bldP spid="155" grpId="0" animBg="1"/>
      <p:bldP spid="155" grpId="1" animBg="1"/>
      <p:bldP spid="156" grpId="0" animBg="1"/>
      <p:bldP spid="156" grpId="1" animBg="1"/>
      <p:bldP spid="163" grpId="0" animBg="1"/>
      <p:bldP spid="164" grpId="0" animBg="1"/>
      <p:bldP spid="165" grpId="0" animBg="1"/>
      <p:bldP spid="166" grpId="0" animBg="1"/>
      <p:bldP spid="167" grpId="0" animBg="1"/>
      <p:bldP spid="168" grpId="0" animBg="1"/>
      <p:bldP spid="169" grpId="0" animBg="1"/>
      <p:bldP spid="170" grpId="0" animBg="1"/>
      <p:bldP spid="170" grpId="1" animBg="1"/>
      <p:bldP spid="171" grpId="0" animBg="1"/>
      <p:bldP spid="171" grpId="1" animBg="1"/>
      <p:bldP spid="172" grpId="0" animBg="1"/>
      <p:bldP spid="172" grpId="1" animBg="1"/>
      <p:bldP spid="173" grpId="0" animBg="1"/>
      <p:bldP spid="173" grpId="1" animBg="1"/>
      <p:bldP spid="174" grpId="0" animBg="1"/>
      <p:bldP spid="174" grpId="1" animBg="1"/>
      <p:bldP spid="175" grpId="0" animBg="1"/>
      <p:bldP spid="175" grpId="1" animBg="1"/>
      <p:bldP spid="176" grpId="0" animBg="1"/>
      <p:bldP spid="176" grpId="1" animBg="1"/>
      <p:bldP spid="177" grpId="0" animBg="1"/>
      <p:bldP spid="177" grpId="1" animBg="1"/>
      <p:bldP spid="178" grpId="0" animBg="1"/>
      <p:bldP spid="178" grpId="1" animBg="1"/>
      <p:bldP spid="179" grpId="0" animBg="1"/>
      <p:bldP spid="179" grpId="1" animBg="1"/>
      <p:bldP spid="180" grpId="0" animBg="1"/>
      <p:bldP spid="180" grpId="1" animBg="1"/>
      <p:bldP spid="181" grpId="0" animBg="1"/>
      <p:bldP spid="181" grpId="1" animBg="1"/>
      <p:bldP spid="182" grpId="0" animBg="1"/>
      <p:bldP spid="182" grpId="1" animBg="1"/>
      <p:bldP spid="183" grpId="0" animBg="1"/>
      <p:bldP spid="183" grpId="1" animBg="1"/>
      <p:bldP spid="184" grpId="0" animBg="1"/>
      <p:bldP spid="184" grpId="1" animBg="1"/>
      <p:bldP spid="185" grpId="0" animBg="1"/>
      <p:bldP spid="185" grpId="1" animBg="1"/>
      <p:bldP spid="185" grpId="2" animBg="1"/>
      <p:bldP spid="186" grpId="0" animBg="1"/>
      <p:bldP spid="186" grpId="1" animBg="1"/>
      <p:bldP spid="187" grpId="0" animBg="1"/>
      <p:bldP spid="187" grpId="1" animBg="1"/>
      <p:bldP spid="188" grpId="0" animBg="1"/>
      <p:bldP spid="188" grpId="1" animBg="1"/>
      <p:bldP spid="189" grpId="0" animBg="1"/>
      <p:bldP spid="189" grpId="1" animBg="1"/>
      <p:bldP spid="190" grpId="0" animBg="1"/>
      <p:bldP spid="190" grpId="1" animBg="1"/>
      <p:bldP spid="190" grpId="2" animBg="1"/>
      <p:bldP spid="191" grpId="0" animBg="1"/>
      <p:bldP spid="191" grpId="1" animBg="1"/>
      <p:bldP spid="192" grpId="0" animBg="1"/>
      <p:bldP spid="192" grpId="1" animBg="1"/>
      <p:bldP spid="193" grpId="0" animBg="1"/>
      <p:bldP spid="193" grpId="1" animBg="1"/>
      <p:bldP spid="194" grpId="0" animBg="1"/>
      <p:bldP spid="194" grpId="1" animBg="1"/>
      <p:bldP spid="195" grpId="0" animBg="1"/>
      <p:bldP spid="195" grpId="1" animBg="1"/>
      <p:bldP spid="196" grpId="0" animBg="1"/>
      <p:bldP spid="196" grpId="1" animBg="1"/>
      <p:bldP spid="197" grpId="0" animBg="1"/>
      <p:bldP spid="197" grpId="1" animBg="1"/>
      <p:bldP spid="198" grpId="0" animBg="1"/>
      <p:bldP spid="198" grpId="1" animBg="1"/>
      <p:bldP spid="200" grpId="0" animBg="1"/>
      <p:bldP spid="200" grpId="1" animBg="1"/>
      <p:bldP spid="201" grpId="0" animBg="1"/>
      <p:bldP spid="201" grpId="1" animBg="1"/>
      <p:bldP spid="202" grpId="0" animBg="1"/>
      <p:bldP spid="203" grpId="0"/>
      <p:bldP spid="204" grpId="0" animBg="1"/>
      <p:bldP spid="205" grpId="0"/>
      <p:bldP spid="206" grpId="0" animBg="1"/>
      <p:bldP spid="207" grpId="0" animBg="1"/>
      <p:bldP spid="208" grpId="0" animBg="1"/>
      <p:bldP spid="209" grpId="0" animBg="1"/>
      <p:bldP spid="209" grpId="1" animBg="1"/>
      <p:bldP spid="209" grpId="2" animBg="1"/>
      <p:bldP spid="221" grpId="0" animBg="1"/>
      <p:bldP spid="222" grpId="0" animBg="1"/>
      <p:bldP spid="223" grpId="0" animBg="1"/>
      <p:bldP spid="224" grpId="0" animBg="1"/>
      <p:bldP spid="225" grpId="0" animBg="1"/>
      <p:bldP spid="226" grpId="0" animBg="1"/>
      <p:bldP spid="227" grpId="0" animBg="1"/>
      <p:bldP spid="228" grpId="0" animBg="1"/>
      <p:bldP spid="229" grpId="0" animBg="1"/>
      <p:bldP spid="230" grpId="0" animBg="1"/>
      <p:bldP spid="231" grpId="0" animBg="1"/>
      <p:bldP spid="232" grpId="0" animBg="1"/>
      <p:bldP spid="233" grpId="0" animBg="1"/>
      <p:bldP spid="234" grpId="0" animBg="1"/>
      <p:bldP spid="235" grpId="0" animBg="1"/>
      <p:bldP spid="236" grpId="0" animBg="1"/>
      <p:bldP spid="237" grpId="0" animBg="1"/>
      <p:bldP spid="238" grpId="0" animBg="1"/>
      <p:bldP spid="239" grpId="0" animBg="1"/>
      <p:bldP spid="240" grpId="0" animBg="1"/>
      <p:bldP spid="241" grpId="0" animBg="1"/>
      <p:bldP spid="242" grpId="0" animBg="1"/>
      <p:bldP spid="243" grpId="0" animBg="1"/>
      <p:bldP spid="244" grpId="0" animBg="1"/>
      <p:bldP spid="245" grpId="0" animBg="1"/>
      <p:bldP spid="246" grpId="0" animBg="1"/>
      <p:bldP spid="247" grpId="0" animBg="1"/>
      <p:bldP spid="248" grpId="0" animBg="1"/>
      <p:bldP spid="249" grpId="0" animBg="1"/>
      <p:bldP spid="249" grpId="1" animBg="1"/>
      <p:bldP spid="252" grpId="0" animBg="1"/>
      <p:bldP spid="254" grpId="0" animBg="1"/>
      <p:bldP spid="255" grpId="0" animBg="1"/>
      <p:bldP spid="256" grpId="0" animBg="1"/>
      <p:bldP spid="257" grpId="0" animBg="1"/>
      <p:bldP spid="258" grpId="0" animBg="1"/>
      <p:bldP spid="259" grpId="0" animBg="1"/>
      <p:bldP spid="260" grpId="0" animBg="1"/>
      <p:bldP spid="261" grpId="0" animBg="1"/>
      <p:bldP spid="262" grpId="0" animBg="1"/>
      <p:bldP spid="263" grpId="0" animBg="1"/>
      <p:bldP spid="264" grpId="0" animBg="1"/>
      <p:bldP spid="265" grpId="0" animBg="1"/>
      <p:bldP spid="266" grpId="0" animBg="1"/>
      <p:bldP spid="267" grpId="0" animBg="1"/>
      <p:bldP spid="268" grpId="0" animBg="1"/>
      <p:bldP spid="269" grpId="0" animBg="1"/>
      <p:bldP spid="270" grpId="0" animBg="1"/>
      <p:bldP spid="271" grpId="0" animBg="1"/>
      <p:bldP spid="272" grpId="0" animBg="1"/>
      <p:bldP spid="273" grpId="0" animBg="1"/>
      <p:bldP spid="274" grpId="0" animBg="1"/>
      <p:bldP spid="275" grpId="0" animBg="1"/>
      <p:bldP spid="276" grpId="0" animBg="1"/>
      <p:bldP spid="277" grpId="0" animBg="1"/>
      <p:bldP spid="278" grpId="0" animBg="1"/>
      <p:bldP spid="279" grpId="0" animBg="1"/>
      <p:bldP spid="280" grpId="0" animBg="1"/>
      <p:bldP spid="281" grpId="0" animBg="1"/>
      <p:bldP spid="282" grpId="0" animBg="1"/>
      <p:bldP spid="283" grpId="0" animBg="1"/>
      <p:bldP spid="284" grpId="0" animBg="1"/>
      <p:bldP spid="285" grpId="0" animBg="1"/>
      <p:bldP spid="286" grpId="0" animBg="1"/>
      <p:bldP spid="287" grpId="0" animBg="1"/>
      <p:bldP spid="288" grpId="0" animBg="1"/>
      <p:bldP spid="289" grpId="0" animBg="1"/>
      <p:bldP spid="199" grpId="0" animBg="1"/>
      <p:bldP spid="210" grpId="0" animBg="1"/>
      <p:bldP spid="211" grpId="0" animBg="1"/>
      <p:bldP spid="212" grpId="0" animBg="1"/>
      <p:bldP spid="212" grpId="1" animBg="1"/>
      <p:bldP spid="213" grpId="0" animBg="1"/>
      <p:bldP spid="214" grpId="0" animBg="1"/>
      <p:bldP spid="215" grpId="0" animBg="1"/>
      <p:bldP spid="215" grpId="1" animBg="1"/>
      <p:bldP spid="2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תיבת טקסט 112">
            <a:extLst>
              <a:ext uri="{FF2B5EF4-FFF2-40B4-BE49-F238E27FC236}">
                <a16:creationId xmlns:a16="http://schemas.microsoft.com/office/drawing/2014/main" id="{9089CB7F-FC42-4521-B230-F818E93E71B9}"/>
              </a:ext>
            </a:extLst>
          </p:cNvPr>
          <p:cNvSpPr txBox="1"/>
          <p:nvPr/>
        </p:nvSpPr>
        <p:spPr>
          <a:xfrm>
            <a:off x="7889748" y="4926731"/>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graphicFrame>
        <p:nvGraphicFramePr>
          <p:cNvPr id="122" name="טבלה 2">
            <a:extLst>
              <a:ext uri="{FF2B5EF4-FFF2-40B4-BE49-F238E27FC236}">
                <a16:creationId xmlns:a16="http://schemas.microsoft.com/office/drawing/2014/main" id="{3F996E7C-65F9-41E9-BBE1-1476071B4C0B}"/>
              </a:ext>
            </a:extLst>
          </p:cNvPr>
          <p:cNvGraphicFramePr>
            <a:graphicFrameLocks noGrp="1"/>
          </p:cNvGraphicFramePr>
          <p:nvPr>
            <p:extLst>
              <p:ext uri="{D42A27DB-BD31-4B8C-83A1-F6EECF244321}">
                <p14:modId xmlns:p14="http://schemas.microsoft.com/office/powerpoint/2010/main" val="885444592"/>
              </p:ext>
            </p:extLst>
          </p:nvPr>
        </p:nvGraphicFramePr>
        <p:xfrm>
          <a:off x="476994" y="4008659"/>
          <a:ext cx="4704651" cy="2300514"/>
        </p:xfrm>
        <a:graphic>
          <a:graphicData uri="http://schemas.openxmlformats.org/drawingml/2006/table">
            <a:tbl>
              <a:tblPr rtl="1" firstRow="1" bandRow="1">
                <a:tableStyleId>{616DA210-FB5B-4158-B5E0-FEB733F419BA}</a:tableStyleId>
              </a:tblPr>
              <a:tblGrid>
                <a:gridCol w="672093">
                  <a:extLst>
                    <a:ext uri="{9D8B030D-6E8A-4147-A177-3AD203B41FA5}">
                      <a16:colId xmlns:a16="http://schemas.microsoft.com/office/drawing/2014/main" val="3885002499"/>
                    </a:ext>
                  </a:extLst>
                </a:gridCol>
                <a:gridCol w="67209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03908">
                  <a:extLst>
                    <a:ext uri="{9D8B030D-6E8A-4147-A177-3AD203B41FA5}">
                      <a16:colId xmlns:a16="http://schemas.microsoft.com/office/drawing/2014/main" val="281552000"/>
                    </a:ext>
                  </a:extLst>
                </a:gridCol>
                <a:gridCol w="740278">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552561816"/>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196011528"/>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187247815"/>
                  </a:ext>
                </a:extLst>
              </a:tr>
              <a:tr h="383419">
                <a:tc>
                  <a:txBody>
                    <a:bodyPr/>
                    <a:lstStyle/>
                    <a:p>
                      <a:pPr rtl="1"/>
                      <a:endParaRPr lang="he-IL"/>
                    </a:p>
                  </a:txBody>
                  <a:tcPr/>
                </a:tc>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274472519"/>
                  </a:ext>
                </a:extLst>
              </a:tr>
              <a:tr h="383419">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97016927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4287016371"/>
                  </a:ext>
                </a:extLst>
              </a:tr>
            </a:tbl>
          </a:graphicData>
        </a:graphic>
      </p:graphicFrame>
      <p:sp>
        <p:nvSpPr>
          <p:cNvPr id="146" name="תיבת טקסט 145">
            <a:extLst>
              <a:ext uri="{FF2B5EF4-FFF2-40B4-BE49-F238E27FC236}">
                <a16:creationId xmlns:a16="http://schemas.microsoft.com/office/drawing/2014/main" id="{CC476A58-E85C-4275-9C90-A115901653AC}"/>
              </a:ext>
            </a:extLst>
          </p:cNvPr>
          <p:cNvSpPr txBox="1"/>
          <p:nvPr/>
        </p:nvSpPr>
        <p:spPr>
          <a:xfrm>
            <a:off x="1800365" y="4510906"/>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147" name="תיבת טקסט 146">
            <a:extLst>
              <a:ext uri="{FF2B5EF4-FFF2-40B4-BE49-F238E27FC236}">
                <a16:creationId xmlns:a16="http://schemas.microsoft.com/office/drawing/2014/main" id="{2BECF861-A7D3-4F48-BAC7-70A1343E33E3}"/>
              </a:ext>
            </a:extLst>
          </p:cNvPr>
          <p:cNvSpPr txBox="1"/>
          <p:nvPr/>
        </p:nvSpPr>
        <p:spPr>
          <a:xfrm>
            <a:off x="2474275" y="4463338"/>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148" name="תיבת טקסט 147">
            <a:extLst>
              <a:ext uri="{FF2B5EF4-FFF2-40B4-BE49-F238E27FC236}">
                <a16:creationId xmlns:a16="http://schemas.microsoft.com/office/drawing/2014/main" id="{69E670EA-46D0-4C70-B85F-E59542630A12}"/>
              </a:ext>
            </a:extLst>
          </p:cNvPr>
          <p:cNvSpPr txBox="1"/>
          <p:nvPr/>
        </p:nvSpPr>
        <p:spPr>
          <a:xfrm>
            <a:off x="3212389" y="4496298"/>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154" name="תיבת טקסט 153">
            <a:extLst>
              <a:ext uri="{FF2B5EF4-FFF2-40B4-BE49-F238E27FC236}">
                <a16:creationId xmlns:a16="http://schemas.microsoft.com/office/drawing/2014/main" id="{62AB9A5E-1B31-4233-B050-F74F44356A25}"/>
              </a:ext>
            </a:extLst>
          </p:cNvPr>
          <p:cNvSpPr txBox="1"/>
          <p:nvPr/>
        </p:nvSpPr>
        <p:spPr>
          <a:xfrm>
            <a:off x="4551353" y="4896816"/>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155" name="תיבת טקסט 154">
            <a:extLst>
              <a:ext uri="{FF2B5EF4-FFF2-40B4-BE49-F238E27FC236}">
                <a16:creationId xmlns:a16="http://schemas.microsoft.com/office/drawing/2014/main" id="{C2D398F8-4843-4035-BEC0-BE63BF9FB369}"/>
              </a:ext>
            </a:extLst>
          </p:cNvPr>
          <p:cNvSpPr txBox="1"/>
          <p:nvPr/>
        </p:nvSpPr>
        <p:spPr>
          <a:xfrm>
            <a:off x="538039" y="450411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156" name="תיבת טקסט 155">
            <a:extLst>
              <a:ext uri="{FF2B5EF4-FFF2-40B4-BE49-F238E27FC236}">
                <a16:creationId xmlns:a16="http://schemas.microsoft.com/office/drawing/2014/main" id="{66FF6E13-44DB-438E-9361-DF98498BBA8E}"/>
              </a:ext>
            </a:extLst>
          </p:cNvPr>
          <p:cNvSpPr txBox="1"/>
          <p:nvPr/>
        </p:nvSpPr>
        <p:spPr>
          <a:xfrm>
            <a:off x="1166666" y="450411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graphicFrame>
        <p:nvGraphicFramePr>
          <p:cNvPr id="162" name="טבלה 2">
            <a:extLst>
              <a:ext uri="{FF2B5EF4-FFF2-40B4-BE49-F238E27FC236}">
                <a16:creationId xmlns:a16="http://schemas.microsoft.com/office/drawing/2014/main" id="{9A23D002-3A65-43BA-879E-A1438F4C46C0}"/>
              </a:ext>
            </a:extLst>
          </p:cNvPr>
          <p:cNvGraphicFramePr>
            <a:graphicFrameLocks noGrp="1"/>
          </p:cNvGraphicFramePr>
          <p:nvPr>
            <p:extLst>
              <p:ext uri="{D42A27DB-BD31-4B8C-83A1-F6EECF244321}">
                <p14:modId xmlns:p14="http://schemas.microsoft.com/office/powerpoint/2010/main" val="848344854"/>
              </p:ext>
            </p:extLst>
          </p:nvPr>
        </p:nvGraphicFramePr>
        <p:xfrm>
          <a:off x="325578" y="719745"/>
          <a:ext cx="4704651" cy="2300514"/>
        </p:xfrm>
        <a:graphic>
          <a:graphicData uri="http://schemas.openxmlformats.org/drawingml/2006/table">
            <a:tbl>
              <a:tblPr rtl="1" firstRow="1" bandRow="1">
                <a:tableStyleId>{616DA210-FB5B-4158-B5E0-FEB733F419BA}</a:tableStyleId>
              </a:tblPr>
              <a:tblGrid>
                <a:gridCol w="672093">
                  <a:extLst>
                    <a:ext uri="{9D8B030D-6E8A-4147-A177-3AD203B41FA5}">
                      <a16:colId xmlns:a16="http://schemas.microsoft.com/office/drawing/2014/main" val="3885002499"/>
                    </a:ext>
                  </a:extLst>
                </a:gridCol>
                <a:gridCol w="67209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03908">
                  <a:extLst>
                    <a:ext uri="{9D8B030D-6E8A-4147-A177-3AD203B41FA5}">
                      <a16:colId xmlns:a16="http://schemas.microsoft.com/office/drawing/2014/main" val="281552000"/>
                    </a:ext>
                  </a:extLst>
                </a:gridCol>
                <a:gridCol w="740278">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552561816"/>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196011528"/>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18724781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1274472519"/>
                  </a:ext>
                </a:extLst>
              </a:tr>
              <a:tr h="383419">
                <a:tc>
                  <a:txBody>
                    <a:bodyPr/>
                    <a:lstStyle/>
                    <a:p>
                      <a:pPr rtl="1"/>
                      <a:endParaRPr lang="he-IL"/>
                    </a:p>
                  </a:txBody>
                  <a:tcPr/>
                </a:tc>
                <a:tc>
                  <a:txBody>
                    <a:bodyPr/>
                    <a:lstStyle/>
                    <a:p>
                      <a:pPr rtl="1"/>
                      <a:endParaRPr lang="he-IL"/>
                    </a:p>
                  </a:txBody>
                  <a:tcPr/>
                </a:tc>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97016927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4287016371"/>
                  </a:ext>
                </a:extLst>
              </a:tr>
            </a:tbl>
          </a:graphicData>
        </a:graphic>
      </p:graphicFrame>
      <p:sp>
        <p:nvSpPr>
          <p:cNvPr id="168" name="תיבת טקסט 167">
            <a:extLst>
              <a:ext uri="{FF2B5EF4-FFF2-40B4-BE49-F238E27FC236}">
                <a16:creationId xmlns:a16="http://schemas.microsoft.com/office/drawing/2014/main" id="{40ECCBDE-9CC3-428F-96A7-8F519604E961}"/>
              </a:ext>
            </a:extLst>
          </p:cNvPr>
          <p:cNvSpPr txBox="1"/>
          <p:nvPr/>
        </p:nvSpPr>
        <p:spPr>
          <a:xfrm>
            <a:off x="4449008" y="731770"/>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204" name="תיבת טקסט 203">
            <a:extLst>
              <a:ext uri="{FF2B5EF4-FFF2-40B4-BE49-F238E27FC236}">
                <a16:creationId xmlns:a16="http://schemas.microsoft.com/office/drawing/2014/main" id="{3653976A-5DC7-4A38-A26F-AB6CB30EE066}"/>
              </a:ext>
            </a:extLst>
          </p:cNvPr>
          <p:cNvSpPr txBox="1"/>
          <p:nvPr/>
        </p:nvSpPr>
        <p:spPr>
          <a:xfrm>
            <a:off x="8609362" y="101214"/>
            <a:ext cx="2899926"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err="1">
                <a:solidFill>
                  <a:srgbClr val="000000"/>
                </a:solidFill>
                <a:effectLst/>
                <a:latin typeface="Arial" panose="020B0604020202020204" pitchFamily="34" charset="0"/>
              </a:rPr>
              <a:t>קַשְׁיָא</a:t>
            </a:r>
            <a:r>
              <a:rPr lang="he-IL" b="0" i="0" dirty="0">
                <a:solidFill>
                  <a:srgbClr val="000000"/>
                </a:solidFill>
                <a:effectLst/>
                <a:latin typeface="Arial" panose="020B0604020202020204" pitchFamily="34" charset="0"/>
              </a:rPr>
              <a:t> בֵּין לְרַבִּי יוֹסֵי בֵּין </a:t>
            </a:r>
            <a:r>
              <a:rPr lang="he-IL" b="0" i="0" dirty="0" err="1">
                <a:solidFill>
                  <a:srgbClr val="000000"/>
                </a:solidFill>
                <a:effectLst/>
                <a:latin typeface="Arial" panose="020B0604020202020204" pitchFamily="34" charset="0"/>
              </a:rPr>
              <a:t>לְרַבָּנַן</a:t>
            </a:r>
            <a:endParaRPr lang="he-IL" b="0" i="0" dirty="0">
              <a:solidFill>
                <a:srgbClr val="000000"/>
              </a:solidFill>
              <a:effectLst/>
              <a:latin typeface="Arial" panose="020B0604020202020204" pitchFamily="34" charset="0"/>
            </a:endParaRPr>
          </a:p>
        </p:txBody>
      </p:sp>
      <p:sp>
        <p:nvSpPr>
          <p:cNvPr id="205" name="תיבת טקסט 204">
            <a:extLst>
              <a:ext uri="{FF2B5EF4-FFF2-40B4-BE49-F238E27FC236}">
                <a16:creationId xmlns:a16="http://schemas.microsoft.com/office/drawing/2014/main" id="{A0849289-CEAF-4437-8A03-80F84D107D5C}"/>
              </a:ext>
            </a:extLst>
          </p:cNvPr>
          <p:cNvSpPr txBox="1"/>
          <p:nvPr/>
        </p:nvSpPr>
        <p:spPr>
          <a:xfrm>
            <a:off x="6183262" y="695178"/>
            <a:ext cx="5660612" cy="646331"/>
          </a:xfrm>
          <a:prstGeom prst="rect">
            <a:avLst/>
          </a:prstGeom>
          <a:noFill/>
        </p:spPr>
        <p:txBody>
          <a:bodyPr wrap="square" rtlCol="1">
            <a:spAutoFit/>
          </a:bodyPr>
          <a:lstStyle/>
          <a:p>
            <a:r>
              <a:rPr lang="he-IL" dirty="0"/>
              <a:t>על פי החישובים </a:t>
            </a:r>
            <a:r>
              <a:rPr lang="he-IL" dirty="0" err="1"/>
              <a:t>מהברייתא</a:t>
            </a:r>
            <a:r>
              <a:rPr lang="he-IL" dirty="0"/>
              <a:t> לעיל והטבלאות שלפניכם יוצא ר"ח ניסן בשבת    ולדברי הכל לא חל ר"ח סיון בשבת.</a:t>
            </a:r>
          </a:p>
        </p:txBody>
      </p:sp>
      <p:sp>
        <p:nvSpPr>
          <p:cNvPr id="206" name="תיבת טקסט 205">
            <a:extLst>
              <a:ext uri="{FF2B5EF4-FFF2-40B4-BE49-F238E27FC236}">
                <a16:creationId xmlns:a16="http://schemas.microsoft.com/office/drawing/2014/main" id="{932FCFA8-899A-4414-97DD-F6A6D769FC29}"/>
              </a:ext>
            </a:extLst>
          </p:cNvPr>
          <p:cNvSpPr txBox="1"/>
          <p:nvPr/>
        </p:nvSpPr>
        <p:spPr>
          <a:xfrm>
            <a:off x="5118970" y="334808"/>
            <a:ext cx="716401" cy="646331"/>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a:t>חודש ניסן</a:t>
            </a:r>
          </a:p>
        </p:txBody>
      </p:sp>
      <p:sp>
        <p:nvSpPr>
          <p:cNvPr id="207" name="תיבת טקסט 206">
            <a:extLst>
              <a:ext uri="{FF2B5EF4-FFF2-40B4-BE49-F238E27FC236}">
                <a16:creationId xmlns:a16="http://schemas.microsoft.com/office/drawing/2014/main" id="{99AD7F73-F573-4458-925B-61D7B9C36581}"/>
              </a:ext>
            </a:extLst>
          </p:cNvPr>
          <p:cNvSpPr txBox="1"/>
          <p:nvPr/>
        </p:nvSpPr>
        <p:spPr>
          <a:xfrm>
            <a:off x="11164241" y="4291935"/>
            <a:ext cx="716401" cy="646331"/>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err="1"/>
              <a:t>חודשאייר</a:t>
            </a:r>
            <a:endParaRPr lang="he-IL" dirty="0"/>
          </a:p>
        </p:txBody>
      </p:sp>
      <p:sp>
        <p:nvSpPr>
          <p:cNvPr id="208" name="תיבת טקסט 207">
            <a:extLst>
              <a:ext uri="{FF2B5EF4-FFF2-40B4-BE49-F238E27FC236}">
                <a16:creationId xmlns:a16="http://schemas.microsoft.com/office/drawing/2014/main" id="{3916EE8F-8E23-4ABC-BE12-B3965C31EF47}"/>
              </a:ext>
            </a:extLst>
          </p:cNvPr>
          <p:cNvSpPr txBox="1"/>
          <p:nvPr/>
        </p:nvSpPr>
        <p:spPr>
          <a:xfrm>
            <a:off x="5182748" y="3879894"/>
            <a:ext cx="716401" cy="646331"/>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err="1"/>
              <a:t>חודשסיון</a:t>
            </a:r>
            <a:endParaRPr lang="he-IL" dirty="0"/>
          </a:p>
        </p:txBody>
      </p:sp>
      <p:sp>
        <p:nvSpPr>
          <p:cNvPr id="209" name="תיבת טקסט 208">
            <a:extLst>
              <a:ext uri="{FF2B5EF4-FFF2-40B4-BE49-F238E27FC236}">
                <a16:creationId xmlns:a16="http://schemas.microsoft.com/office/drawing/2014/main" id="{F48505A5-4078-4631-9397-17DB921CD181}"/>
              </a:ext>
            </a:extLst>
          </p:cNvPr>
          <p:cNvSpPr txBox="1"/>
          <p:nvPr/>
        </p:nvSpPr>
        <p:spPr>
          <a:xfrm>
            <a:off x="1134941" y="1124448"/>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ניסן</a:t>
            </a:r>
          </a:p>
        </p:txBody>
      </p:sp>
      <p:cxnSp>
        <p:nvCxnSpPr>
          <p:cNvPr id="217" name="מחבר חץ ישר 216">
            <a:extLst>
              <a:ext uri="{FF2B5EF4-FFF2-40B4-BE49-F238E27FC236}">
                <a16:creationId xmlns:a16="http://schemas.microsoft.com/office/drawing/2014/main" id="{977819EB-59F8-4881-A64D-986B41D30A8C}"/>
              </a:ext>
            </a:extLst>
          </p:cNvPr>
          <p:cNvCxnSpPr>
            <a:cxnSpLocks/>
          </p:cNvCxnSpPr>
          <p:nvPr/>
        </p:nvCxnSpPr>
        <p:spPr>
          <a:xfrm flipH="1">
            <a:off x="4526660" y="3896177"/>
            <a:ext cx="3118065" cy="662079"/>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253" name="טבלה 2">
            <a:extLst>
              <a:ext uri="{FF2B5EF4-FFF2-40B4-BE49-F238E27FC236}">
                <a16:creationId xmlns:a16="http://schemas.microsoft.com/office/drawing/2014/main" id="{452E9FDD-59A4-446A-975D-AB2769BEF310}"/>
              </a:ext>
            </a:extLst>
          </p:cNvPr>
          <p:cNvGraphicFramePr>
            <a:graphicFrameLocks noGrp="1"/>
          </p:cNvGraphicFramePr>
          <p:nvPr>
            <p:extLst>
              <p:ext uri="{D42A27DB-BD31-4B8C-83A1-F6EECF244321}">
                <p14:modId xmlns:p14="http://schemas.microsoft.com/office/powerpoint/2010/main" val="870916887"/>
              </p:ext>
            </p:extLst>
          </p:nvPr>
        </p:nvGraphicFramePr>
        <p:xfrm>
          <a:off x="6360397" y="4502801"/>
          <a:ext cx="4704651" cy="2300514"/>
        </p:xfrm>
        <a:graphic>
          <a:graphicData uri="http://schemas.openxmlformats.org/drawingml/2006/table">
            <a:tbl>
              <a:tblPr rtl="1" firstRow="1" bandRow="1">
                <a:tableStyleId>{616DA210-FB5B-4158-B5E0-FEB733F419BA}</a:tableStyleId>
              </a:tblPr>
              <a:tblGrid>
                <a:gridCol w="450763">
                  <a:extLst>
                    <a:ext uri="{9D8B030D-6E8A-4147-A177-3AD203B41FA5}">
                      <a16:colId xmlns:a16="http://schemas.microsoft.com/office/drawing/2014/main" val="3885002499"/>
                    </a:ext>
                  </a:extLst>
                </a:gridCol>
                <a:gridCol w="89342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72093">
                  <a:extLst>
                    <a:ext uri="{9D8B030D-6E8A-4147-A177-3AD203B41FA5}">
                      <a16:colId xmlns:a16="http://schemas.microsoft.com/office/drawing/2014/main" val="281552000"/>
                    </a:ext>
                  </a:extLst>
                </a:gridCol>
                <a:gridCol w="672093">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552561816"/>
                  </a:ext>
                </a:extLst>
              </a:tr>
              <a:tr h="383419">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3196011528"/>
                  </a:ext>
                </a:extLst>
              </a:tr>
              <a:tr h="383419">
                <a:tc>
                  <a:txBody>
                    <a:bodyPr/>
                    <a:lstStyle/>
                    <a:p>
                      <a:pPr rtl="1"/>
                      <a:endParaRPr lang="he-IL" dirty="0"/>
                    </a:p>
                  </a:txBody>
                  <a:tcPr/>
                </a:tc>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18724781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274472519"/>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970169275"/>
                  </a:ext>
                </a:extLst>
              </a:tr>
              <a:tr h="383419">
                <a:tc>
                  <a:txBody>
                    <a:bodyPr/>
                    <a:lstStyle/>
                    <a:p>
                      <a:pPr rtl="1"/>
                      <a:endParaRPr lang="he-IL"/>
                    </a:p>
                  </a:txBody>
                  <a:tcPr/>
                </a:tc>
                <a:tc>
                  <a:txBody>
                    <a:bodyPr/>
                    <a:lstStyle/>
                    <a:p>
                      <a:pPr rtl="1"/>
                      <a:endParaRPr lang="he-IL" dirty="0"/>
                    </a:p>
                  </a:txBody>
                  <a:tcPr/>
                </a:tc>
                <a:tc>
                  <a:txBody>
                    <a:bodyPr/>
                    <a:lstStyle/>
                    <a:p>
                      <a:pPr rtl="1"/>
                      <a:endParaRPr lang="he-IL"/>
                    </a:p>
                  </a:txBody>
                  <a:tcPr/>
                </a:tc>
                <a:tc>
                  <a:txBody>
                    <a:bodyPr/>
                    <a:lstStyle/>
                    <a:p>
                      <a:pPr rtl="1"/>
                      <a:endParaRPr lang="he-IL" dirty="0"/>
                    </a:p>
                  </a:txBody>
                  <a:tcPr/>
                </a:tc>
                <a:tc>
                  <a:txBody>
                    <a:bodyPr/>
                    <a:lstStyle/>
                    <a:p>
                      <a:pPr rtl="1"/>
                      <a:endParaRPr lang="he-IL"/>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4287016371"/>
                  </a:ext>
                </a:extLst>
              </a:tr>
            </a:tbl>
          </a:graphicData>
        </a:graphic>
      </p:graphicFrame>
      <p:sp>
        <p:nvSpPr>
          <p:cNvPr id="261" name="תיבת טקסט 260">
            <a:extLst>
              <a:ext uri="{FF2B5EF4-FFF2-40B4-BE49-F238E27FC236}">
                <a16:creationId xmlns:a16="http://schemas.microsoft.com/office/drawing/2014/main" id="{2BECA9E9-617F-4845-B810-EB21C8DB4712}"/>
              </a:ext>
            </a:extLst>
          </p:cNvPr>
          <p:cNvSpPr txBox="1"/>
          <p:nvPr/>
        </p:nvSpPr>
        <p:spPr>
          <a:xfrm>
            <a:off x="6405286" y="538892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ט"ו</a:t>
            </a:r>
          </a:p>
        </p:txBody>
      </p:sp>
      <p:sp>
        <p:nvSpPr>
          <p:cNvPr id="262" name="תיבת טקסט 261">
            <a:extLst>
              <a:ext uri="{FF2B5EF4-FFF2-40B4-BE49-F238E27FC236}">
                <a16:creationId xmlns:a16="http://schemas.microsoft.com/office/drawing/2014/main" id="{E7B848D7-BCE2-4CA4-A58E-B8ECAF05A256}"/>
              </a:ext>
            </a:extLst>
          </p:cNvPr>
          <p:cNvSpPr txBox="1"/>
          <p:nvPr/>
        </p:nvSpPr>
        <p:spPr>
          <a:xfrm>
            <a:off x="7027236" y="5497757"/>
            <a:ext cx="555117"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"יד</a:t>
            </a:r>
          </a:p>
        </p:txBody>
      </p:sp>
      <p:sp>
        <p:nvSpPr>
          <p:cNvPr id="263" name="תיבת טקסט 262">
            <a:extLst>
              <a:ext uri="{FF2B5EF4-FFF2-40B4-BE49-F238E27FC236}">
                <a16:creationId xmlns:a16="http://schemas.microsoft.com/office/drawing/2014/main" id="{8FA2B366-A15D-40B7-8FDB-912EB95F7319}"/>
              </a:ext>
            </a:extLst>
          </p:cNvPr>
          <p:cNvSpPr txBox="1"/>
          <p:nvPr/>
        </p:nvSpPr>
        <p:spPr>
          <a:xfrm>
            <a:off x="8351365" y="575967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י"ט'</a:t>
            </a:r>
          </a:p>
        </p:txBody>
      </p:sp>
      <p:sp>
        <p:nvSpPr>
          <p:cNvPr id="264" name="תיבת טקסט 263">
            <a:extLst>
              <a:ext uri="{FF2B5EF4-FFF2-40B4-BE49-F238E27FC236}">
                <a16:creationId xmlns:a16="http://schemas.microsoft.com/office/drawing/2014/main" id="{D3291533-1B4D-4175-B4BE-84EDDB76E3A8}"/>
              </a:ext>
            </a:extLst>
          </p:cNvPr>
          <p:cNvSpPr txBox="1"/>
          <p:nvPr/>
        </p:nvSpPr>
        <p:spPr>
          <a:xfrm>
            <a:off x="9024623" y="578049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י"ח'</a:t>
            </a:r>
          </a:p>
        </p:txBody>
      </p:sp>
      <p:sp>
        <p:nvSpPr>
          <p:cNvPr id="265" name="תיבת טקסט 264">
            <a:extLst>
              <a:ext uri="{FF2B5EF4-FFF2-40B4-BE49-F238E27FC236}">
                <a16:creationId xmlns:a16="http://schemas.microsoft.com/office/drawing/2014/main" id="{9135443C-4014-4B56-A102-14EAE28E599D}"/>
              </a:ext>
            </a:extLst>
          </p:cNvPr>
          <p:cNvSpPr txBox="1"/>
          <p:nvPr/>
        </p:nvSpPr>
        <p:spPr>
          <a:xfrm>
            <a:off x="9666353" y="576159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י"ז'</a:t>
            </a:r>
          </a:p>
        </p:txBody>
      </p:sp>
      <p:sp>
        <p:nvSpPr>
          <p:cNvPr id="266" name="תיבת טקסט 265">
            <a:extLst>
              <a:ext uri="{FF2B5EF4-FFF2-40B4-BE49-F238E27FC236}">
                <a16:creationId xmlns:a16="http://schemas.microsoft.com/office/drawing/2014/main" id="{1C75ABEF-8B96-4FB2-9932-2C9110A8556E}"/>
              </a:ext>
            </a:extLst>
          </p:cNvPr>
          <p:cNvSpPr txBox="1"/>
          <p:nvPr/>
        </p:nvSpPr>
        <p:spPr>
          <a:xfrm>
            <a:off x="10444884" y="577794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ט"ז'</a:t>
            </a:r>
          </a:p>
        </p:txBody>
      </p:sp>
      <p:sp>
        <p:nvSpPr>
          <p:cNvPr id="267" name="תיבת טקסט 266">
            <a:extLst>
              <a:ext uri="{FF2B5EF4-FFF2-40B4-BE49-F238E27FC236}">
                <a16:creationId xmlns:a16="http://schemas.microsoft.com/office/drawing/2014/main" id="{A944BB02-A705-437A-BA77-2103095F6D3D}"/>
              </a:ext>
            </a:extLst>
          </p:cNvPr>
          <p:cNvSpPr txBox="1"/>
          <p:nvPr/>
        </p:nvSpPr>
        <p:spPr>
          <a:xfrm>
            <a:off x="7060016" y="575118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כ"א'</a:t>
            </a:r>
          </a:p>
        </p:txBody>
      </p:sp>
      <p:sp>
        <p:nvSpPr>
          <p:cNvPr id="268" name="תיבת טקסט 267">
            <a:extLst>
              <a:ext uri="{FF2B5EF4-FFF2-40B4-BE49-F238E27FC236}">
                <a16:creationId xmlns:a16="http://schemas.microsoft.com/office/drawing/2014/main" id="{37FBA27B-5C8B-412C-9D51-A6FFB8D8B10E}"/>
              </a:ext>
            </a:extLst>
          </p:cNvPr>
          <p:cNvSpPr txBox="1"/>
          <p:nvPr/>
        </p:nvSpPr>
        <p:spPr>
          <a:xfrm>
            <a:off x="7758918" y="574487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a:t>
            </a:r>
          </a:p>
        </p:txBody>
      </p:sp>
      <p:sp>
        <p:nvSpPr>
          <p:cNvPr id="269" name="תיבת טקסט 268">
            <a:extLst>
              <a:ext uri="{FF2B5EF4-FFF2-40B4-BE49-F238E27FC236}">
                <a16:creationId xmlns:a16="http://schemas.microsoft.com/office/drawing/2014/main" id="{1FC443CE-9C3E-4A8A-BE12-D65061B9A142}"/>
              </a:ext>
            </a:extLst>
          </p:cNvPr>
          <p:cNvSpPr txBox="1"/>
          <p:nvPr/>
        </p:nvSpPr>
        <p:spPr>
          <a:xfrm>
            <a:off x="7182237" y="6168880"/>
            <a:ext cx="464685"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כ"ח</a:t>
            </a:r>
          </a:p>
        </p:txBody>
      </p:sp>
      <p:sp>
        <p:nvSpPr>
          <p:cNvPr id="270" name="תיבת טקסט 269">
            <a:extLst>
              <a:ext uri="{FF2B5EF4-FFF2-40B4-BE49-F238E27FC236}">
                <a16:creationId xmlns:a16="http://schemas.microsoft.com/office/drawing/2014/main" id="{4309E403-4802-445E-8716-8E4E5F2662BA}"/>
              </a:ext>
            </a:extLst>
          </p:cNvPr>
          <p:cNvSpPr txBox="1"/>
          <p:nvPr/>
        </p:nvSpPr>
        <p:spPr>
          <a:xfrm>
            <a:off x="10510195" y="620288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כ"ג'</a:t>
            </a:r>
          </a:p>
        </p:txBody>
      </p:sp>
      <p:sp>
        <p:nvSpPr>
          <p:cNvPr id="271" name="תיבת טקסט 270">
            <a:extLst>
              <a:ext uri="{FF2B5EF4-FFF2-40B4-BE49-F238E27FC236}">
                <a16:creationId xmlns:a16="http://schemas.microsoft.com/office/drawing/2014/main" id="{8946D1BE-AD6A-4F0E-B621-CCBAD5AA4C71}"/>
              </a:ext>
            </a:extLst>
          </p:cNvPr>
          <p:cNvSpPr txBox="1"/>
          <p:nvPr/>
        </p:nvSpPr>
        <p:spPr>
          <a:xfrm>
            <a:off x="9734744" y="623212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כ"ד'</a:t>
            </a:r>
          </a:p>
        </p:txBody>
      </p:sp>
      <p:sp>
        <p:nvSpPr>
          <p:cNvPr id="272" name="תיבת טקסט 271">
            <a:extLst>
              <a:ext uri="{FF2B5EF4-FFF2-40B4-BE49-F238E27FC236}">
                <a16:creationId xmlns:a16="http://schemas.microsoft.com/office/drawing/2014/main" id="{283D03DF-5BA7-4C70-88EE-32CF33D50E74}"/>
              </a:ext>
            </a:extLst>
          </p:cNvPr>
          <p:cNvSpPr txBox="1"/>
          <p:nvPr/>
        </p:nvSpPr>
        <p:spPr>
          <a:xfrm>
            <a:off x="9070658" y="623081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כ"ה'</a:t>
            </a:r>
          </a:p>
        </p:txBody>
      </p:sp>
      <p:sp>
        <p:nvSpPr>
          <p:cNvPr id="273" name="תיבת טקסט 272">
            <a:extLst>
              <a:ext uri="{FF2B5EF4-FFF2-40B4-BE49-F238E27FC236}">
                <a16:creationId xmlns:a16="http://schemas.microsoft.com/office/drawing/2014/main" id="{3BF28146-7785-4163-A3B4-59EEBE445BA2}"/>
              </a:ext>
            </a:extLst>
          </p:cNvPr>
          <p:cNvSpPr txBox="1"/>
          <p:nvPr/>
        </p:nvSpPr>
        <p:spPr>
          <a:xfrm>
            <a:off x="8435445" y="6232120"/>
            <a:ext cx="60463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כ"ו</a:t>
            </a:r>
          </a:p>
        </p:txBody>
      </p:sp>
      <p:sp>
        <p:nvSpPr>
          <p:cNvPr id="274" name="תיבת טקסט 273">
            <a:extLst>
              <a:ext uri="{FF2B5EF4-FFF2-40B4-BE49-F238E27FC236}">
                <a16:creationId xmlns:a16="http://schemas.microsoft.com/office/drawing/2014/main" id="{50BF8994-7CBF-4665-B4A9-FC815B9106CC}"/>
              </a:ext>
            </a:extLst>
          </p:cNvPr>
          <p:cNvSpPr txBox="1"/>
          <p:nvPr/>
        </p:nvSpPr>
        <p:spPr>
          <a:xfrm>
            <a:off x="7799370" y="616140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כ"ז'</a:t>
            </a:r>
          </a:p>
        </p:txBody>
      </p:sp>
      <p:sp>
        <p:nvSpPr>
          <p:cNvPr id="275" name="תיבת טקסט 274">
            <a:extLst>
              <a:ext uri="{FF2B5EF4-FFF2-40B4-BE49-F238E27FC236}">
                <a16:creationId xmlns:a16="http://schemas.microsoft.com/office/drawing/2014/main" id="{7B3DC3A8-D52A-4458-AC2C-8C88F3D45F18}"/>
              </a:ext>
            </a:extLst>
          </p:cNvPr>
          <p:cNvSpPr txBox="1"/>
          <p:nvPr/>
        </p:nvSpPr>
        <p:spPr>
          <a:xfrm>
            <a:off x="6378396" y="575232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כ"ב</a:t>
            </a:r>
          </a:p>
        </p:txBody>
      </p:sp>
      <p:sp>
        <p:nvSpPr>
          <p:cNvPr id="277" name="תיבת טקסט 276">
            <a:extLst>
              <a:ext uri="{FF2B5EF4-FFF2-40B4-BE49-F238E27FC236}">
                <a16:creationId xmlns:a16="http://schemas.microsoft.com/office/drawing/2014/main" id="{EA33B2D3-2A3D-4DC2-85A9-FEA842CD376C}"/>
              </a:ext>
            </a:extLst>
          </p:cNvPr>
          <p:cNvSpPr txBox="1"/>
          <p:nvPr/>
        </p:nvSpPr>
        <p:spPr>
          <a:xfrm>
            <a:off x="8524166" y="4941534"/>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278" name="תיבת טקסט 277">
            <a:extLst>
              <a:ext uri="{FF2B5EF4-FFF2-40B4-BE49-F238E27FC236}">
                <a16:creationId xmlns:a16="http://schemas.microsoft.com/office/drawing/2014/main" id="{75543126-AAAF-4F74-9F33-4DB1D549FFC1}"/>
              </a:ext>
            </a:extLst>
          </p:cNvPr>
          <p:cNvSpPr txBox="1"/>
          <p:nvPr/>
        </p:nvSpPr>
        <p:spPr>
          <a:xfrm>
            <a:off x="9198651" y="494379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279" name="תיבת טקסט 278">
            <a:extLst>
              <a:ext uri="{FF2B5EF4-FFF2-40B4-BE49-F238E27FC236}">
                <a16:creationId xmlns:a16="http://schemas.microsoft.com/office/drawing/2014/main" id="{46416016-49F4-4379-860E-EE5FA57833C7}"/>
              </a:ext>
            </a:extLst>
          </p:cNvPr>
          <p:cNvSpPr txBox="1"/>
          <p:nvPr/>
        </p:nvSpPr>
        <p:spPr>
          <a:xfrm>
            <a:off x="9841800" y="4908079"/>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280" name="תיבת טקסט 279">
            <a:extLst>
              <a:ext uri="{FF2B5EF4-FFF2-40B4-BE49-F238E27FC236}">
                <a16:creationId xmlns:a16="http://schemas.microsoft.com/office/drawing/2014/main" id="{5F1381A9-29AF-4A40-B770-7B0010E53145}"/>
              </a:ext>
            </a:extLst>
          </p:cNvPr>
          <p:cNvSpPr txBox="1"/>
          <p:nvPr/>
        </p:nvSpPr>
        <p:spPr>
          <a:xfrm>
            <a:off x="9038524" y="5324106"/>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י"א</a:t>
            </a:r>
          </a:p>
        </p:txBody>
      </p:sp>
      <p:sp>
        <p:nvSpPr>
          <p:cNvPr id="281" name="תיבת טקסט 280">
            <a:extLst>
              <a:ext uri="{FF2B5EF4-FFF2-40B4-BE49-F238E27FC236}">
                <a16:creationId xmlns:a16="http://schemas.microsoft.com/office/drawing/2014/main" id="{B5F2134F-E00E-46DA-B519-CA495FDBBF22}"/>
              </a:ext>
            </a:extLst>
          </p:cNvPr>
          <p:cNvSpPr txBox="1"/>
          <p:nvPr/>
        </p:nvSpPr>
        <p:spPr>
          <a:xfrm>
            <a:off x="9791360" y="5358020"/>
            <a:ext cx="469120"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a:t>
            </a:r>
          </a:p>
        </p:txBody>
      </p:sp>
      <p:sp>
        <p:nvSpPr>
          <p:cNvPr id="282" name="תיבת טקסט 281">
            <a:extLst>
              <a:ext uri="{FF2B5EF4-FFF2-40B4-BE49-F238E27FC236}">
                <a16:creationId xmlns:a16="http://schemas.microsoft.com/office/drawing/2014/main" id="{AC9A5DAE-B59D-4836-BAAA-595B320FB9B6}"/>
              </a:ext>
            </a:extLst>
          </p:cNvPr>
          <p:cNvSpPr txBox="1"/>
          <p:nvPr/>
        </p:nvSpPr>
        <p:spPr>
          <a:xfrm>
            <a:off x="10479048" y="5423732"/>
            <a:ext cx="524422"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a:t>
            </a:r>
          </a:p>
        </p:txBody>
      </p:sp>
      <p:sp>
        <p:nvSpPr>
          <p:cNvPr id="284" name="תיבת טקסט 283">
            <a:extLst>
              <a:ext uri="{FF2B5EF4-FFF2-40B4-BE49-F238E27FC236}">
                <a16:creationId xmlns:a16="http://schemas.microsoft.com/office/drawing/2014/main" id="{8BC3FF1D-E33C-4A1A-94E6-577E8D6C0194}"/>
              </a:ext>
            </a:extLst>
          </p:cNvPr>
          <p:cNvSpPr txBox="1"/>
          <p:nvPr/>
        </p:nvSpPr>
        <p:spPr>
          <a:xfrm>
            <a:off x="6459053" y="491744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285" name="תיבת טקסט 284">
            <a:extLst>
              <a:ext uri="{FF2B5EF4-FFF2-40B4-BE49-F238E27FC236}">
                <a16:creationId xmlns:a16="http://schemas.microsoft.com/office/drawing/2014/main" id="{0633F4BC-70C6-4874-9192-DE50ABBE19EE}"/>
              </a:ext>
            </a:extLst>
          </p:cNvPr>
          <p:cNvSpPr txBox="1"/>
          <p:nvPr/>
        </p:nvSpPr>
        <p:spPr>
          <a:xfrm>
            <a:off x="7101225" y="4947204"/>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286" name="תיבת טקסט 285">
            <a:extLst>
              <a:ext uri="{FF2B5EF4-FFF2-40B4-BE49-F238E27FC236}">
                <a16:creationId xmlns:a16="http://schemas.microsoft.com/office/drawing/2014/main" id="{5E9A2923-4110-48D5-8E9B-155B74D21E5C}"/>
              </a:ext>
            </a:extLst>
          </p:cNvPr>
          <p:cNvSpPr txBox="1"/>
          <p:nvPr/>
        </p:nvSpPr>
        <p:spPr>
          <a:xfrm>
            <a:off x="7697326" y="536426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י"ג'</a:t>
            </a:r>
          </a:p>
        </p:txBody>
      </p:sp>
      <p:sp>
        <p:nvSpPr>
          <p:cNvPr id="287" name="תיבת טקסט 286">
            <a:extLst>
              <a:ext uri="{FF2B5EF4-FFF2-40B4-BE49-F238E27FC236}">
                <a16:creationId xmlns:a16="http://schemas.microsoft.com/office/drawing/2014/main" id="{2B05BDC8-350B-43B8-BB5C-0733EB3388C6}"/>
              </a:ext>
            </a:extLst>
          </p:cNvPr>
          <p:cNvSpPr txBox="1"/>
          <p:nvPr/>
        </p:nvSpPr>
        <p:spPr>
          <a:xfrm>
            <a:off x="8333261" y="534300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י"ב</a:t>
            </a:r>
          </a:p>
        </p:txBody>
      </p:sp>
      <p:sp>
        <p:nvSpPr>
          <p:cNvPr id="288" name="תיבת טקסט 287">
            <a:extLst>
              <a:ext uri="{FF2B5EF4-FFF2-40B4-BE49-F238E27FC236}">
                <a16:creationId xmlns:a16="http://schemas.microsoft.com/office/drawing/2014/main" id="{F080DD9E-0E50-4EA1-A5E7-26F1452445C2}"/>
              </a:ext>
            </a:extLst>
          </p:cNvPr>
          <p:cNvSpPr txBox="1"/>
          <p:nvPr/>
        </p:nvSpPr>
        <p:spPr>
          <a:xfrm>
            <a:off x="6473274" y="6142738"/>
            <a:ext cx="430181"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כ"ט</a:t>
            </a:r>
          </a:p>
        </p:txBody>
      </p:sp>
      <p:sp>
        <p:nvSpPr>
          <p:cNvPr id="289" name="תיבת טקסט 288">
            <a:extLst>
              <a:ext uri="{FF2B5EF4-FFF2-40B4-BE49-F238E27FC236}">
                <a16:creationId xmlns:a16="http://schemas.microsoft.com/office/drawing/2014/main" id="{96168BA2-14E8-4D18-9452-B49B28346F6E}"/>
              </a:ext>
            </a:extLst>
          </p:cNvPr>
          <p:cNvSpPr txBox="1"/>
          <p:nvPr/>
        </p:nvSpPr>
        <p:spPr>
          <a:xfrm>
            <a:off x="10466997" y="4884854"/>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אייר</a:t>
            </a:r>
          </a:p>
        </p:txBody>
      </p:sp>
      <p:sp>
        <p:nvSpPr>
          <p:cNvPr id="199" name="תיבת טקסט 198">
            <a:extLst>
              <a:ext uri="{FF2B5EF4-FFF2-40B4-BE49-F238E27FC236}">
                <a16:creationId xmlns:a16="http://schemas.microsoft.com/office/drawing/2014/main" id="{7B7E05DD-2BB7-49E9-B4FB-57480A3D5942}"/>
              </a:ext>
            </a:extLst>
          </p:cNvPr>
          <p:cNvSpPr txBox="1"/>
          <p:nvPr/>
        </p:nvSpPr>
        <p:spPr>
          <a:xfrm>
            <a:off x="1221039" y="4510330"/>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210" name="תיבת טקסט 209">
            <a:extLst>
              <a:ext uri="{FF2B5EF4-FFF2-40B4-BE49-F238E27FC236}">
                <a16:creationId xmlns:a16="http://schemas.microsoft.com/office/drawing/2014/main" id="{B6671BF1-0661-4873-AC11-0CA00D9948C4}"/>
              </a:ext>
            </a:extLst>
          </p:cNvPr>
          <p:cNvSpPr txBox="1"/>
          <p:nvPr/>
        </p:nvSpPr>
        <p:spPr>
          <a:xfrm>
            <a:off x="1894949" y="4462762"/>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211" name="תיבת טקסט 210">
            <a:extLst>
              <a:ext uri="{FF2B5EF4-FFF2-40B4-BE49-F238E27FC236}">
                <a16:creationId xmlns:a16="http://schemas.microsoft.com/office/drawing/2014/main" id="{48DFF97F-2E06-4117-9849-8189C3A91FEE}"/>
              </a:ext>
            </a:extLst>
          </p:cNvPr>
          <p:cNvSpPr txBox="1"/>
          <p:nvPr/>
        </p:nvSpPr>
        <p:spPr>
          <a:xfrm>
            <a:off x="2633063" y="449572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212" name="תיבת טקסט 211">
            <a:extLst>
              <a:ext uri="{FF2B5EF4-FFF2-40B4-BE49-F238E27FC236}">
                <a16:creationId xmlns:a16="http://schemas.microsoft.com/office/drawing/2014/main" id="{4BDEB00E-D5D6-43A4-986A-2A8982349CA0}"/>
              </a:ext>
            </a:extLst>
          </p:cNvPr>
          <p:cNvSpPr txBox="1"/>
          <p:nvPr/>
        </p:nvSpPr>
        <p:spPr>
          <a:xfrm>
            <a:off x="3310231" y="4476612"/>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214" name="תיבת טקסט 213">
            <a:extLst>
              <a:ext uri="{FF2B5EF4-FFF2-40B4-BE49-F238E27FC236}">
                <a16:creationId xmlns:a16="http://schemas.microsoft.com/office/drawing/2014/main" id="{15BC17E6-E009-4053-8A8E-BDC7386D42FA}"/>
              </a:ext>
            </a:extLst>
          </p:cNvPr>
          <p:cNvSpPr txBox="1"/>
          <p:nvPr/>
        </p:nvSpPr>
        <p:spPr>
          <a:xfrm>
            <a:off x="587340" y="4503542"/>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215" name="תיבת טקסט 214">
            <a:extLst>
              <a:ext uri="{FF2B5EF4-FFF2-40B4-BE49-F238E27FC236}">
                <a16:creationId xmlns:a16="http://schemas.microsoft.com/office/drawing/2014/main" id="{3D29C41A-5E65-4498-B64B-EB22B9E8F8D5}"/>
              </a:ext>
            </a:extLst>
          </p:cNvPr>
          <p:cNvSpPr txBox="1"/>
          <p:nvPr/>
        </p:nvSpPr>
        <p:spPr>
          <a:xfrm>
            <a:off x="3981739" y="4415056"/>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סיון</a:t>
            </a:r>
          </a:p>
        </p:txBody>
      </p:sp>
      <p:sp>
        <p:nvSpPr>
          <p:cNvPr id="216" name="תיבת טקסט 215">
            <a:extLst>
              <a:ext uri="{FF2B5EF4-FFF2-40B4-BE49-F238E27FC236}">
                <a16:creationId xmlns:a16="http://schemas.microsoft.com/office/drawing/2014/main" id="{CA9A6660-9650-4D52-8AD7-5B35E47CA52D}"/>
              </a:ext>
            </a:extLst>
          </p:cNvPr>
          <p:cNvSpPr txBox="1"/>
          <p:nvPr/>
        </p:nvSpPr>
        <p:spPr>
          <a:xfrm>
            <a:off x="8962121" y="2277495"/>
            <a:ext cx="2560320" cy="400110"/>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לְרַבָּנַן</a:t>
            </a:r>
            <a:r>
              <a:rPr lang="he-IL" b="0" i="0" dirty="0">
                <a:solidFill>
                  <a:srgbClr val="000000"/>
                </a:solidFill>
                <a:effectLst/>
                <a:latin typeface="Arial" panose="020B0604020202020204" pitchFamily="34" charset="0"/>
              </a:rPr>
              <a:t> </a:t>
            </a:r>
            <a:r>
              <a:rPr lang="he-IL" sz="2000" b="1" i="0" dirty="0">
                <a:solidFill>
                  <a:srgbClr val="000000"/>
                </a:solidFill>
                <a:effectLst/>
                <a:latin typeface="Arial" panose="020B0604020202020204" pitchFamily="34" charset="0"/>
              </a:rPr>
              <a:t>שְׁמוֹנָה</a:t>
            </a:r>
            <a:r>
              <a:rPr lang="he-IL" b="0" i="0" dirty="0">
                <a:solidFill>
                  <a:srgbClr val="000000"/>
                </a:solidFill>
                <a:effectLst/>
                <a:latin typeface="Arial" panose="020B0604020202020204" pitchFamily="34" charset="0"/>
              </a:rPr>
              <a:t> חֲסֵרִים עֲבוּד</a:t>
            </a:r>
            <a:endParaRPr lang="he-IL" dirty="0"/>
          </a:p>
        </p:txBody>
      </p:sp>
      <p:sp>
        <p:nvSpPr>
          <p:cNvPr id="218" name="תיבת טקסט 217">
            <a:extLst>
              <a:ext uri="{FF2B5EF4-FFF2-40B4-BE49-F238E27FC236}">
                <a16:creationId xmlns:a16="http://schemas.microsoft.com/office/drawing/2014/main" id="{3332BA45-A49B-4B45-8E3F-567842A4803E}"/>
              </a:ext>
            </a:extLst>
          </p:cNvPr>
          <p:cNvSpPr txBox="1"/>
          <p:nvPr/>
        </p:nvSpPr>
        <p:spPr>
          <a:xfrm>
            <a:off x="5892793" y="2740027"/>
            <a:ext cx="6096000" cy="1200329"/>
          </a:xfrm>
          <a:prstGeom prst="rect">
            <a:avLst/>
          </a:prstGeom>
          <a:noFill/>
        </p:spPr>
        <p:txBody>
          <a:bodyPr wrap="square">
            <a:spAutoFit/>
          </a:bodyPr>
          <a:lstStyle/>
          <a:p>
            <a:r>
              <a:rPr lang="he-IL" dirty="0"/>
              <a:t>לא היה הבדל בין שני ראשי החדשים של ניסן בשנה הראשונה ובשנה </a:t>
            </a:r>
            <a:r>
              <a:rPr lang="he-IL" dirty="0" err="1"/>
              <a:t>השניה</a:t>
            </a:r>
            <a:r>
              <a:rPr lang="he-IL" dirty="0"/>
              <a:t> </a:t>
            </a:r>
            <a:r>
              <a:rPr lang="he-IL" b="1" dirty="0"/>
              <a:t>אלא שני ימים </a:t>
            </a:r>
            <a:r>
              <a:rPr lang="he-IL" dirty="0"/>
              <a:t>בלבד. </a:t>
            </a:r>
          </a:p>
          <a:p>
            <a:r>
              <a:rPr lang="he-IL" dirty="0"/>
              <a:t>ור"ח ניסן בשנה ראשונה חל בששי בשבת, </a:t>
            </a:r>
            <a:r>
              <a:rPr lang="he-IL" dirty="0" err="1"/>
              <a:t>ובשניה</a:t>
            </a:r>
            <a:r>
              <a:rPr lang="he-IL" dirty="0"/>
              <a:t> חל בראשון בשבת. ואילו ר"ח סיון של השנה הראשונה חל בשני בשבת.</a:t>
            </a:r>
          </a:p>
        </p:txBody>
      </p:sp>
      <p:cxnSp>
        <p:nvCxnSpPr>
          <p:cNvPr id="202" name="מחבר חץ ישר 201">
            <a:extLst>
              <a:ext uri="{FF2B5EF4-FFF2-40B4-BE49-F238E27FC236}">
                <a16:creationId xmlns:a16="http://schemas.microsoft.com/office/drawing/2014/main" id="{7FF45F0D-D80A-4E0E-9336-BDF5FDDF735F}"/>
              </a:ext>
            </a:extLst>
          </p:cNvPr>
          <p:cNvCxnSpPr>
            <a:cxnSpLocks/>
          </p:cNvCxnSpPr>
          <p:nvPr/>
        </p:nvCxnSpPr>
        <p:spPr>
          <a:xfrm flipH="1" flipV="1">
            <a:off x="1620808" y="1121803"/>
            <a:ext cx="7263007" cy="2325766"/>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03" name="תיבת טקסט 202">
            <a:extLst>
              <a:ext uri="{FF2B5EF4-FFF2-40B4-BE49-F238E27FC236}">
                <a16:creationId xmlns:a16="http://schemas.microsoft.com/office/drawing/2014/main" id="{5A2FF642-C9E5-450E-B6E2-4C9094E33CEA}"/>
              </a:ext>
            </a:extLst>
          </p:cNvPr>
          <p:cNvSpPr txBox="1"/>
          <p:nvPr/>
        </p:nvSpPr>
        <p:spPr>
          <a:xfrm>
            <a:off x="10461697" y="653207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ל'</a:t>
            </a:r>
          </a:p>
        </p:txBody>
      </p:sp>
      <p:sp>
        <p:nvSpPr>
          <p:cNvPr id="2" name="תיבת טקסט 1">
            <a:extLst>
              <a:ext uri="{FF2B5EF4-FFF2-40B4-BE49-F238E27FC236}">
                <a16:creationId xmlns:a16="http://schemas.microsoft.com/office/drawing/2014/main" id="{77354D10-D0D5-4319-B6C0-900CB1A4980B}"/>
              </a:ext>
            </a:extLst>
          </p:cNvPr>
          <p:cNvSpPr txBox="1"/>
          <p:nvPr/>
        </p:nvSpPr>
        <p:spPr>
          <a:xfrm>
            <a:off x="10479048" y="1870002"/>
            <a:ext cx="1251555" cy="369332"/>
          </a:xfrm>
          <a:prstGeom prst="rect">
            <a:avLst/>
          </a:prstGeom>
          <a:noFill/>
        </p:spPr>
        <p:txBody>
          <a:bodyPr wrap="square" rtlCol="1">
            <a:spAutoFit/>
          </a:bodyPr>
          <a:lstStyle/>
          <a:p>
            <a:r>
              <a:rPr lang="he-IL" dirty="0"/>
              <a:t>תשובה</a:t>
            </a:r>
          </a:p>
        </p:txBody>
      </p:sp>
      <p:sp>
        <p:nvSpPr>
          <p:cNvPr id="117" name="תיבת טקסט 116">
            <a:extLst>
              <a:ext uri="{FF2B5EF4-FFF2-40B4-BE49-F238E27FC236}">
                <a16:creationId xmlns:a16="http://schemas.microsoft.com/office/drawing/2014/main" id="{7AA89BBC-0F42-413D-8359-03AA2F06D799}"/>
              </a:ext>
            </a:extLst>
          </p:cNvPr>
          <p:cNvSpPr txBox="1"/>
          <p:nvPr/>
        </p:nvSpPr>
        <p:spPr>
          <a:xfrm>
            <a:off x="3830018" y="721982"/>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118" name="תיבת טקסט 117">
            <a:extLst>
              <a:ext uri="{FF2B5EF4-FFF2-40B4-BE49-F238E27FC236}">
                <a16:creationId xmlns:a16="http://schemas.microsoft.com/office/drawing/2014/main" id="{DAC21DBC-2B02-4E14-A79E-4928C89002D1}"/>
              </a:ext>
            </a:extLst>
          </p:cNvPr>
          <p:cNvSpPr txBox="1"/>
          <p:nvPr/>
        </p:nvSpPr>
        <p:spPr>
          <a:xfrm>
            <a:off x="3101958" y="743285"/>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119" name="תיבת טקסט 118">
            <a:extLst>
              <a:ext uri="{FF2B5EF4-FFF2-40B4-BE49-F238E27FC236}">
                <a16:creationId xmlns:a16="http://schemas.microsoft.com/office/drawing/2014/main" id="{EE8D1B19-32A5-4054-BA9E-084059FA045E}"/>
              </a:ext>
            </a:extLst>
          </p:cNvPr>
          <p:cNvSpPr txBox="1"/>
          <p:nvPr/>
        </p:nvSpPr>
        <p:spPr>
          <a:xfrm>
            <a:off x="2470875" y="721982"/>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120" name="תיבת טקסט 119">
            <a:extLst>
              <a:ext uri="{FF2B5EF4-FFF2-40B4-BE49-F238E27FC236}">
                <a16:creationId xmlns:a16="http://schemas.microsoft.com/office/drawing/2014/main" id="{138CDEC4-20E6-4B2E-AF9D-B79AA566E033}"/>
              </a:ext>
            </a:extLst>
          </p:cNvPr>
          <p:cNvSpPr txBox="1"/>
          <p:nvPr/>
        </p:nvSpPr>
        <p:spPr>
          <a:xfrm>
            <a:off x="1708515" y="711533"/>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121" name="תיבת טקסט 120">
            <a:extLst>
              <a:ext uri="{FF2B5EF4-FFF2-40B4-BE49-F238E27FC236}">
                <a16:creationId xmlns:a16="http://schemas.microsoft.com/office/drawing/2014/main" id="{3C0925CA-3EF6-4DBE-B0C0-3938C12574EA}"/>
              </a:ext>
            </a:extLst>
          </p:cNvPr>
          <p:cNvSpPr txBox="1"/>
          <p:nvPr/>
        </p:nvSpPr>
        <p:spPr>
          <a:xfrm>
            <a:off x="1112042" y="711533"/>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130" name="תיבת טקסט 129">
            <a:extLst>
              <a:ext uri="{FF2B5EF4-FFF2-40B4-BE49-F238E27FC236}">
                <a16:creationId xmlns:a16="http://schemas.microsoft.com/office/drawing/2014/main" id="{E34A9012-D510-46A3-A3D4-9109E76EB8FB}"/>
              </a:ext>
            </a:extLst>
          </p:cNvPr>
          <p:cNvSpPr txBox="1"/>
          <p:nvPr/>
        </p:nvSpPr>
        <p:spPr>
          <a:xfrm>
            <a:off x="435388" y="731770"/>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131" name="תיבת טקסט 130">
            <a:extLst>
              <a:ext uri="{FF2B5EF4-FFF2-40B4-BE49-F238E27FC236}">
                <a16:creationId xmlns:a16="http://schemas.microsoft.com/office/drawing/2014/main" id="{84C34669-ECFD-4998-866F-53A60473C8F3}"/>
              </a:ext>
            </a:extLst>
          </p:cNvPr>
          <p:cNvSpPr txBox="1"/>
          <p:nvPr/>
        </p:nvSpPr>
        <p:spPr>
          <a:xfrm>
            <a:off x="435344" y="1215160"/>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132" name="תיבת טקסט 131">
            <a:extLst>
              <a:ext uri="{FF2B5EF4-FFF2-40B4-BE49-F238E27FC236}">
                <a16:creationId xmlns:a16="http://schemas.microsoft.com/office/drawing/2014/main" id="{7B0227EA-E70A-4B85-AED1-10A3668127C2}"/>
              </a:ext>
            </a:extLst>
          </p:cNvPr>
          <p:cNvSpPr txBox="1"/>
          <p:nvPr/>
        </p:nvSpPr>
        <p:spPr>
          <a:xfrm>
            <a:off x="4437074" y="159333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133" name="תיבת טקסט 132">
            <a:extLst>
              <a:ext uri="{FF2B5EF4-FFF2-40B4-BE49-F238E27FC236}">
                <a16:creationId xmlns:a16="http://schemas.microsoft.com/office/drawing/2014/main" id="{6F49E86B-B587-4803-B89D-FBAD1CFCA7C6}"/>
              </a:ext>
            </a:extLst>
          </p:cNvPr>
          <p:cNvSpPr txBox="1"/>
          <p:nvPr/>
        </p:nvSpPr>
        <p:spPr>
          <a:xfrm>
            <a:off x="3678279" y="1603858"/>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134" name="תיבת טקסט 133">
            <a:extLst>
              <a:ext uri="{FF2B5EF4-FFF2-40B4-BE49-F238E27FC236}">
                <a16:creationId xmlns:a16="http://schemas.microsoft.com/office/drawing/2014/main" id="{6236A4D7-E944-4CCB-8937-AB7650B5C794}"/>
              </a:ext>
            </a:extLst>
          </p:cNvPr>
          <p:cNvSpPr txBox="1"/>
          <p:nvPr/>
        </p:nvSpPr>
        <p:spPr>
          <a:xfrm>
            <a:off x="3048400" y="1590564"/>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135" name="תיבת טקסט 134">
            <a:extLst>
              <a:ext uri="{FF2B5EF4-FFF2-40B4-BE49-F238E27FC236}">
                <a16:creationId xmlns:a16="http://schemas.microsoft.com/office/drawing/2014/main" id="{39119A93-5032-4BAF-A643-6C25B8303919}"/>
              </a:ext>
            </a:extLst>
          </p:cNvPr>
          <p:cNvSpPr txBox="1"/>
          <p:nvPr/>
        </p:nvSpPr>
        <p:spPr>
          <a:xfrm>
            <a:off x="2329268" y="158667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136" name="תיבת טקסט 135">
            <a:extLst>
              <a:ext uri="{FF2B5EF4-FFF2-40B4-BE49-F238E27FC236}">
                <a16:creationId xmlns:a16="http://schemas.microsoft.com/office/drawing/2014/main" id="{E3C453FC-27E1-4563-8CE5-24550D804371}"/>
              </a:ext>
            </a:extLst>
          </p:cNvPr>
          <p:cNvSpPr txBox="1"/>
          <p:nvPr/>
        </p:nvSpPr>
        <p:spPr>
          <a:xfrm>
            <a:off x="1678521" y="1606471"/>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137" name="תיבת טקסט 136">
            <a:extLst>
              <a:ext uri="{FF2B5EF4-FFF2-40B4-BE49-F238E27FC236}">
                <a16:creationId xmlns:a16="http://schemas.microsoft.com/office/drawing/2014/main" id="{FD4EAAD0-20AA-4620-8CEB-1B0708329D7B}"/>
              </a:ext>
            </a:extLst>
          </p:cNvPr>
          <p:cNvSpPr txBox="1"/>
          <p:nvPr/>
        </p:nvSpPr>
        <p:spPr>
          <a:xfrm>
            <a:off x="1001603" y="1593677"/>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ח'</a:t>
            </a:r>
          </a:p>
        </p:txBody>
      </p:sp>
      <p:sp>
        <p:nvSpPr>
          <p:cNvPr id="138" name="תיבת טקסט 137">
            <a:extLst>
              <a:ext uri="{FF2B5EF4-FFF2-40B4-BE49-F238E27FC236}">
                <a16:creationId xmlns:a16="http://schemas.microsoft.com/office/drawing/2014/main" id="{DDFF1558-3ED1-45A8-801A-EE3595D062F5}"/>
              </a:ext>
            </a:extLst>
          </p:cNvPr>
          <p:cNvSpPr txBox="1"/>
          <p:nvPr/>
        </p:nvSpPr>
        <p:spPr>
          <a:xfrm>
            <a:off x="1038315" y="201347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ט"ו</a:t>
            </a:r>
          </a:p>
        </p:txBody>
      </p:sp>
      <p:sp>
        <p:nvSpPr>
          <p:cNvPr id="139" name="תיבת טקסט 138">
            <a:extLst>
              <a:ext uri="{FF2B5EF4-FFF2-40B4-BE49-F238E27FC236}">
                <a16:creationId xmlns:a16="http://schemas.microsoft.com/office/drawing/2014/main" id="{DF9CF6D5-1AD4-41B7-93B1-34F8EDE651AF}"/>
              </a:ext>
            </a:extLst>
          </p:cNvPr>
          <p:cNvSpPr txBox="1"/>
          <p:nvPr/>
        </p:nvSpPr>
        <p:spPr>
          <a:xfrm>
            <a:off x="1757594" y="2003019"/>
            <a:ext cx="555117"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"יד</a:t>
            </a:r>
          </a:p>
        </p:txBody>
      </p:sp>
      <p:sp>
        <p:nvSpPr>
          <p:cNvPr id="140" name="תיבת טקסט 139">
            <a:extLst>
              <a:ext uri="{FF2B5EF4-FFF2-40B4-BE49-F238E27FC236}">
                <a16:creationId xmlns:a16="http://schemas.microsoft.com/office/drawing/2014/main" id="{8BD57FE0-9718-48AC-A96F-A493AF7CCE59}"/>
              </a:ext>
            </a:extLst>
          </p:cNvPr>
          <p:cNvSpPr txBox="1"/>
          <p:nvPr/>
        </p:nvSpPr>
        <p:spPr>
          <a:xfrm>
            <a:off x="357722" y="2015248"/>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ט"ז'</a:t>
            </a:r>
          </a:p>
        </p:txBody>
      </p:sp>
      <p:sp>
        <p:nvSpPr>
          <p:cNvPr id="141" name="תיבת טקסט 140">
            <a:extLst>
              <a:ext uri="{FF2B5EF4-FFF2-40B4-BE49-F238E27FC236}">
                <a16:creationId xmlns:a16="http://schemas.microsoft.com/office/drawing/2014/main" id="{012D6B94-5F06-4614-A04D-56C2B254B733}"/>
              </a:ext>
            </a:extLst>
          </p:cNvPr>
          <p:cNvSpPr txBox="1"/>
          <p:nvPr/>
        </p:nvSpPr>
        <p:spPr>
          <a:xfrm>
            <a:off x="3606524" y="200393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י"א</a:t>
            </a:r>
          </a:p>
        </p:txBody>
      </p:sp>
      <p:sp>
        <p:nvSpPr>
          <p:cNvPr id="142" name="תיבת טקסט 141">
            <a:extLst>
              <a:ext uri="{FF2B5EF4-FFF2-40B4-BE49-F238E27FC236}">
                <a16:creationId xmlns:a16="http://schemas.microsoft.com/office/drawing/2014/main" id="{D0A26A7C-9106-47BE-AA9E-4E169E266714}"/>
              </a:ext>
            </a:extLst>
          </p:cNvPr>
          <p:cNvSpPr txBox="1"/>
          <p:nvPr/>
        </p:nvSpPr>
        <p:spPr>
          <a:xfrm>
            <a:off x="4344761" y="201472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a:t>
            </a:r>
          </a:p>
        </p:txBody>
      </p:sp>
      <p:sp>
        <p:nvSpPr>
          <p:cNvPr id="143" name="תיבת טקסט 142">
            <a:extLst>
              <a:ext uri="{FF2B5EF4-FFF2-40B4-BE49-F238E27FC236}">
                <a16:creationId xmlns:a16="http://schemas.microsoft.com/office/drawing/2014/main" id="{AB6AAD6D-BF11-4CB9-97B8-9E315CE8FC85}"/>
              </a:ext>
            </a:extLst>
          </p:cNvPr>
          <p:cNvSpPr txBox="1"/>
          <p:nvPr/>
        </p:nvSpPr>
        <p:spPr>
          <a:xfrm>
            <a:off x="2374544" y="198837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י"ג'</a:t>
            </a:r>
          </a:p>
        </p:txBody>
      </p:sp>
      <p:sp>
        <p:nvSpPr>
          <p:cNvPr id="144" name="תיבת טקסט 143">
            <a:extLst>
              <a:ext uri="{FF2B5EF4-FFF2-40B4-BE49-F238E27FC236}">
                <a16:creationId xmlns:a16="http://schemas.microsoft.com/office/drawing/2014/main" id="{1E9C5B23-AE9D-40FD-9173-F6B6FBCAF2D4}"/>
              </a:ext>
            </a:extLst>
          </p:cNvPr>
          <p:cNvSpPr txBox="1"/>
          <p:nvPr/>
        </p:nvSpPr>
        <p:spPr>
          <a:xfrm>
            <a:off x="3053703" y="2032145"/>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י"ב</a:t>
            </a:r>
          </a:p>
        </p:txBody>
      </p:sp>
      <p:sp>
        <p:nvSpPr>
          <p:cNvPr id="145" name="תיבת טקסט 144">
            <a:extLst>
              <a:ext uri="{FF2B5EF4-FFF2-40B4-BE49-F238E27FC236}">
                <a16:creationId xmlns:a16="http://schemas.microsoft.com/office/drawing/2014/main" id="{E3557F19-1479-4E24-BF89-31ED36D73974}"/>
              </a:ext>
            </a:extLst>
          </p:cNvPr>
          <p:cNvSpPr txBox="1"/>
          <p:nvPr/>
        </p:nvSpPr>
        <p:spPr>
          <a:xfrm>
            <a:off x="3036813" y="228218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י"ט'</a:t>
            </a:r>
          </a:p>
        </p:txBody>
      </p:sp>
      <p:sp>
        <p:nvSpPr>
          <p:cNvPr id="150" name="תיבת טקסט 149">
            <a:extLst>
              <a:ext uri="{FF2B5EF4-FFF2-40B4-BE49-F238E27FC236}">
                <a16:creationId xmlns:a16="http://schemas.microsoft.com/office/drawing/2014/main" id="{0AADA92F-86A7-43F2-A618-B59741167B0D}"/>
              </a:ext>
            </a:extLst>
          </p:cNvPr>
          <p:cNvSpPr txBox="1"/>
          <p:nvPr/>
        </p:nvSpPr>
        <p:spPr>
          <a:xfrm>
            <a:off x="3688393" y="232781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י"ח'</a:t>
            </a:r>
          </a:p>
        </p:txBody>
      </p:sp>
      <p:sp>
        <p:nvSpPr>
          <p:cNvPr id="151" name="תיבת טקסט 150">
            <a:extLst>
              <a:ext uri="{FF2B5EF4-FFF2-40B4-BE49-F238E27FC236}">
                <a16:creationId xmlns:a16="http://schemas.microsoft.com/office/drawing/2014/main" id="{6763FBB9-BC8E-4CE1-9FDF-9871D7807108}"/>
              </a:ext>
            </a:extLst>
          </p:cNvPr>
          <p:cNvSpPr txBox="1"/>
          <p:nvPr/>
        </p:nvSpPr>
        <p:spPr>
          <a:xfrm>
            <a:off x="4392070" y="229711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י"ז'</a:t>
            </a:r>
          </a:p>
        </p:txBody>
      </p:sp>
      <p:sp>
        <p:nvSpPr>
          <p:cNvPr id="152" name="תיבת טקסט 151">
            <a:extLst>
              <a:ext uri="{FF2B5EF4-FFF2-40B4-BE49-F238E27FC236}">
                <a16:creationId xmlns:a16="http://schemas.microsoft.com/office/drawing/2014/main" id="{1FC5BFAD-3613-4E67-8561-B2D53D4FF6A1}"/>
              </a:ext>
            </a:extLst>
          </p:cNvPr>
          <p:cNvSpPr txBox="1"/>
          <p:nvPr/>
        </p:nvSpPr>
        <p:spPr>
          <a:xfrm>
            <a:off x="1664731" y="227771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כ"א'</a:t>
            </a:r>
          </a:p>
        </p:txBody>
      </p:sp>
      <p:sp>
        <p:nvSpPr>
          <p:cNvPr id="153" name="תיבת טקסט 152">
            <a:extLst>
              <a:ext uri="{FF2B5EF4-FFF2-40B4-BE49-F238E27FC236}">
                <a16:creationId xmlns:a16="http://schemas.microsoft.com/office/drawing/2014/main" id="{67D8A611-8EA1-499C-80DF-D7D8DD11A20A}"/>
              </a:ext>
            </a:extLst>
          </p:cNvPr>
          <p:cNvSpPr txBox="1"/>
          <p:nvPr/>
        </p:nvSpPr>
        <p:spPr>
          <a:xfrm>
            <a:off x="2294990" y="2321169"/>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a:t>
            </a:r>
          </a:p>
        </p:txBody>
      </p:sp>
      <p:sp>
        <p:nvSpPr>
          <p:cNvPr id="157" name="תיבת טקסט 156">
            <a:extLst>
              <a:ext uri="{FF2B5EF4-FFF2-40B4-BE49-F238E27FC236}">
                <a16:creationId xmlns:a16="http://schemas.microsoft.com/office/drawing/2014/main" id="{E9F46722-67F8-41F2-B657-7C988F43D5B1}"/>
              </a:ext>
            </a:extLst>
          </p:cNvPr>
          <p:cNvSpPr txBox="1"/>
          <p:nvPr/>
        </p:nvSpPr>
        <p:spPr>
          <a:xfrm>
            <a:off x="345649" y="230299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כ"ג'</a:t>
            </a:r>
          </a:p>
        </p:txBody>
      </p:sp>
      <p:sp>
        <p:nvSpPr>
          <p:cNvPr id="158" name="תיבת טקסט 157">
            <a:extLst>
              <a:ext uri="{FF2B5EF4-FFF2-40B4-BE49-F238E27FC236}">
                <a16:creationId xmlns:a16="http://schemas.microsoft.com/office/drawing/2014/main" id="{759B1904-415F-410B-BAF3-0290FC3CFA8F}"/>
              </a:ext>
            </a:extLst>
          </p:cNvPr>
          <p:cNvSpPr txBox="1"/>
          <p:nvPr/>
        </p:nvSpPr>
        <p:spPr>
          <a:xfrm>
            <a:off x="1007346" y="228849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כ"ב</a:t>
            </a:r>
          </a:p>
        </p:txBody>
      </p:sp>
      <p:sp>
        <p:nvSpPr>
          <p:cNvPr id="159" name="תיבת טקסט 158">
            <a:extLst>
              <a:ext uri="{FF2B5EF4-FFF2-40B4-BE49-F238E27FC236}">
                <a16:creationId xmlns:a16="http://schemas.microsoft.com/office/drawing/2014/main" id="{E4939324-557E-4490-B59B-C58B47483682}"/>
              </a:ext>
            </a:extLst>
          </p:cNvPr>
          <p:cNvSpPr txBox="1"/>
          <p:nvPr/>
        </p:nvSpPr>
        <p:spPr>
          <a:xfrm>
            <a:off x="1844463" y="2706842"/>
            <a:ext cx="464685"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כ"ח</a:t>
            </a:r>
          </a:p>
        </p:txBody>
      </p:sp>
      <p:sp>
        <p:nvSpPr>
          <p:cNvPr id="160" name="תיבת טקסט 159">
            <a:extLst>
              <a:ext uri="{FF2B5EF4-FFF2-40B4-BE49-F238E27FC236}">
                <a16:creationId xmlns:a16="http://schemas.microsoft.com/office/drawing/2014/main" id="{1D317F65-7477-46EE-A696-22F721A9EE79}"/>
              </a:ext>
            </a:extLst>
          </p:cNvPr>
          <p:cNvSpPr txBox="1"/>
          <p:nvPr/>
        </p:nvSpPr>
        <p:spPr>
          <a:xfrm>
            <a:off x="4345111" y="270254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כ"ד'</a:t>
            </a:r>
          </a:p>
        </p:txBody>
      </p:sp>
      <p:sp>
        <p:nvSpPr>
          <p:cNvPr id="161" name="תיבת טקסט 160">
            <a:extLst>
              <a:ext uri="{FF2B5EF4-FFF2-40B4-BE49-F238E27FC236}">
                <a16:creationId xmlns:a16="http://schemas.microsoft.com/office/drawing/2014/main" id="{A87223D9-61A7-4C80-ADBC-B06FB8F93042}"/>
              </a:ext>
            </a:extLst>
          </p:cNvPr>
          <p:cNvSpPr txBox="1"/>
          <p:nvPr/>
        </p:nvSpPr>
        <p:spPr>
          <a:xfrm>
            <a:off x="3764240" y="270571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כ"ה'</a:t>
            </a:r>
          </a:p>
        </p:txBody>
      </p:sp>
      <p:sp>
        <p:nvSpPr>
          <p:cNvPr id="185" name="תיבת טקסט 184">
            <a:extLst>
              <a:ext uri="{FF2B5EF4-FFF2-40B4-BE49-F238E27FC236}">
                <a16:creationId xmlns:a16="http://schemas.microsoft.com/office/drawing/2014/main" id="{CB901B9B-B9DF-44CE-ADEA-3C183BB38578}"/>
              </a:ext>
            </a:extLst>
          </p:cNvPr>
          <p:cNvSpPr txBox="1"/>
          <p:nvPr/>
        </p:nvSpPr>
        <p:spPr>
          <a:xfrm>
            <a:off x="3091314" y="2707554"/>
            <a:ext cx="60463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כ"ו</a:t>
            </a:r>
          </a:p>
        </p:txBody>
      </p:sp>
      <p:sp>
        <p:nvSpPr>
          <p:cNvPr id="190" name="תיבת טקסט 189">
            <a:extLst>
              <a:ext uri="{FF2B5EF4-FFF2-40B4-BE49-F238E27FC236}">
                <a16:creationId xmlns:a16="http://schemas.microsoft.com/office/drawing/2014/main" id="{D232D409-8133-4739-9FC7-2135E0F5333A}"/>
              </a:ext>
            </a:extLst>
          </p:cNvPr>
          <p:cNvSpPr txBox="1"/>
          <p:nvPr/>
        </p:nvSpPr>
        <p:spPr>
          <a:xfrm>
            <a:off x="2418068" y="272223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כ"ז'</a:t>
            </a:r>
          </a:p>
        </p:txBody>
      </p:sp>
      <p:sp>
        <p:nvSpPr>
          <p:cNvPr id="200" name="תיבת טקסט 199">
            <a:extLst>
              <a:ext uri="{FF2B5EF4-FFF2-40B4-BE49-F238E27FC236}">
                <a16:creationId xmlns:a16="http://schemas.microsoft.com/office/drawing/2014/main" id="{BF0096DC-EF49-4447-9157-CD5B543ECF65}"/>
              </a:ext>
            </a:extLst>
          </p:cNvPr>
          <p:cNvSpPr txBox="1"/>
          <p:nvPr/>
        </p:nvSpPr>
        <p:spPr>
          <a:xfrm>
            <a:off x="1190626" y="2720789"/>
            <a:ext cx="430181"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כ"ט</a:t>
            </a:r>
          </a:p>
        </p:txBody>
      </p:sp>
      <p:sp>
        <p:nvSpPr>
          <p:cNvPr id="213" name="תיבת טקסט 212">
            <a:extLst>
              <a:ext uri="{FF2B5EF4-FFF2-40B4-BE49-F238E27FC236}">
                <a16:creationId xmlns:a16="http://schemas.microsoft.com/office/drawing/2014/main" id="{64577DC8-F137-4CE0-8DF7-B731FD11242D}"/>
              </a:ext>
            </a:extLst>
          </p:cNvPr>
          <p:cNvSpPr txBox="1"/>
          <p:nvPr/>
        </p:nvSpPr>
        <p:spPr>
          <a:xfrm>
            <a:off x="493184" y="275947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ל'</a:t>
            </a:r>
          </a:p>
        </p:txBody>
      </p:sp>
      <p:sp>
        <p:nvSpPr>
          <p:cNvPr id="219" name="תיבת טקסט 218">
            <a:extLst>
              <a:ext uri="{FF2B5EF4-FFF2-40B4-BE49-F238E27FC236}">
                <a16:creationId xmlns:a16="http://schemas.microsoft.com/office/drawing/2014/main" id="{147DCB2B-9EC1-4B41-A09F-EA25A5CE9A6C}"/>
              </a:ext>
            </a:extLst>
          </p:cNvPr>
          <p:cNvSpPr txBox="1"/>
          <p:nvPr/>
        </p:nvSpPr>
        <p:spPr>
          <a:xfrm>
            <a:off x="380699" y="1584314"/>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a:t>
            </a:r>
          </a:p>
        </p:txBody>
      </p:sp>
      <p:sp>
        <p:nvSpPr>
          <p:cNvPr id="220" name="תיבת טקסט 219">
            <a:extLst>
              <a:ext uri="{FF2B5EF4-FFF2-40B4-BE49-F238E27FC236}">
                <a16:creationId xmlns:a16="http://schemas.microsoft.com/office/drawing/2014/main" id="{063E91F0-F241-49B8-8112-EB6330A4099C}"/>
              </a:ext>
            </a:extLst>
          </p:cNvPr>
          <p:cNvSpPr txBox="1"/>
          <p:nvPr/>
        </p:nvSpPr>
        <p:spPr>
          <a:xfrm>
            <a:off x="10385234" y="4590902"/>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221" name="תיבת טקסט 220">
            <a:extLst>
              <a:ext uri="{FF2B5EF4-FFF2-40B4-BE49-F238E27FC236}">
                <a16:creationId xmlns:a16="http://schemas.microsoft.com/office/drawing/2014/main" id="{4F66B814-885F-4995-99B0-7A97E0A17595}"/>
              </a:ext>
            </a:extLst>
          </p:cNvPr>
          <p:cNvSpPr txBox="1"/>
          <p:nvPr/>
        </p:nvSpPr>
        <p:spPr>
          <a:xfrm>
            <a:off x="9766244" y="4581114"/>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222" name="תיבת טקסט 221">
            <a:extLst>
              <a:ext uri="{FF2B5EF4-FFF2-40B4-BE49-F238E27FC236}">
                <a16:creationId xmlns:a16="http://schemas.microsoft.com/office/drawing/2014/main" id="{8E472214-10ED-4ED6-86E0-0256522D11D9}"/>
              </a:ext>
            </a:extLst>
          </p:cNvPr>
          <p:cNvSpPr txBox="1"/>
          <p:nvPr/>
        </p:nvSpPr>
        <p:spPr>
          <a:xfrm>
            <a:off x="9038184" y="4602417"/>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223" name="תיבת טקסט 222">
            <a:extLst>
              <a:ext uri="{FF2B5EF4-FFF2-40B4-BE49-F238E27FC236}">
                <a16:creationId xmlns:a16="http://schemas.microsoft.com/office/drawing/2014/main" id="{90A312B3-AA22-4DBB-9BFE-2001BE274840}"/>
              </a:ext>
            </a:extLst>
          </p:cNvPr>
          <p:cNvSpPr txBox="1"/>
          <p:nvPr/>
        </p:nvSpPr>
        <p:spPr>
          <a:xfrm>
            <a:off x="8407101" y="4581114"/>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224" name="תיבת טקסט 223">
            <a:extLst>
              <a:ext uri="{FF2B5EF4-FFF2-40B4-BE49-F238E27FC236}">
                <a16:creationId xmlns:a16="http://schemas.microsoft.com/office/drawing/2014/main" id="{25AE77BF-DFE8-46EB-8698-09C6DFC32B80}"/>
              </a:ext>
            </a:extLst>
          </p:cNvPr>
          <p:cNvSpPr txBox="1"/>
          <p:nvPr/>
        </p:nvSpPr>
        <p:spPr>
          <a:xfrm>
            <a:off x="7644741" y="4570665"/>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225" name="תיבת טקסט 224">
            <a:extLst>
              <a:ext uri="{FF2B5EF4-FFF2-40B4-BE49-F238E27FC236}">
                <a16:creationId xmlns:a16="http://schemas.microsoft.com/office/drawing/2014/main" id="{B51AABB6-D475-4AD7-97E4-195BF6D70DD7}"/>
              </a:ext>
            </a:extLst>
          </p:cNvPr>
          <p:cNvSpPr txBox="1"/>
          <p:nvPr/>
        </p:nvSpPr>
        <p:spPr>
          <a:xfrm>
            <a:off x="7048268" y="4570665"/>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226" name="תיבת טקסט 225">
            <a:extLst>
              <a:ext uri="{FF2B5EF4-FFF2-40B4-BE49-F238E27FC236}">
                <a16:creationId xmlns:a16="http://schemas.microsoft.com/office/drawing/2014/main" id="{CF49FA4C-CF9C-4AE9-AB46-F11F08BD8D4C}"/>
              </a:ext>
            </a:extLst>
          </p:cNvPr>
          <p:cNvSpPr txBox="1"/>
          <p:nvPr/>
        </p:nvSpPr>
        <p:spPr>
          <a:xfrm>
            <a:off x="6371614" y="4590902"/>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227" name="תיבת טקסט 226">
            <a:extLst>
              <a:ext uri="{FF2B5EF4-FFF2-40B4-BE49-F238E27FC236}">
                <a16:creationId xmlns:a16="http://schemas.microsoft.com/office/drawing/2014/main" id="{075F820C-4FD8-4983-8233-DEA8AD742312}"/>
              </a:ext>
            </a:extLst>
          </p:cNvPr>
          <p:cNvSpPr txBox="1"/>
          <p:nvPr/>
        </p:nvSpPr>
        <p:spPr>
          <a:xfrm>
            <a:off x="4626184" y="4017870"/>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228" name="תיבת טקסט 227">
            <a:extLst>
              <a:ext uri="{FF2B5EF4-FFF2-40B4-BE49-F238E27FC236}">
                <a16:creationId xmlns:a16="http://schemas.microsoft.com/office/drawing/2014/main" id="{EB653E87-1B33-4BDA-A49C-6E37A7C24312}"/>
              </a:ext>
            </a:extLst>
          </p:cNvPr>
          <p:cNvSpPr txBox="1"/>
          <p:nvPr/>
        </p:nvSpPr>
        <p:spPr>
          <a:xfrm>
            <a:off x="4007194" y="4008082"/>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229" name="תיבת טקסט 228">
            <a:extLst>
              <a:ext uri="{FF2B5EF4-FFF2-40B4-BE49-F238E27FC236}">
                <a16:creationId xmlns:a16="http://schemas.microsoft.com/office/drawing/2014/main" id="{22FB59E3-9BDA-4940-87A2-8A299F54F707}"/>
              </a:ext>
            </a:extLst>
          </p:cNvPr>
          <p:cNvSpPr txBox="1"/>
          <p:nvPr/>
        </p:nvSpPr>
        <p:spPr>
          <a:xfrm>
            <a:off x="3279134" y="4029385"/>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230" name="תיבת טקסט 229">
            <a:extLst>
              <a:ext uri="{FF2B5EF4-FFF2-40B4-BE49-F238E27FC236}">
                <a16:creationId xmlns:a16="http://schemas.microsoft.com/office/drawing/2014/main" id="{5E37E7D0-348C-4D53-BFD4-02A98BB4888E}"/>
              </a:ext>
            </a:extLst>
          </p:cNvPr>
          <p:cNvSpPr txBox="1"/>
          <p:nvPr/>
        </p:nvSpPr>
        <p:spPr>
          <a:xfrm>
            <a:off x="2648051" y="4008082"/>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231" name="תיבת טקסט 230">
            <a:extLst>
              <a:ext uri="{FF2B5EF4-FFF2-40B4-BE49-F238E27FC236}">
                <a16:creationId xmlns:a16="http://schemas.microsoft.com/office/drawing/2014/main" id="{A5B13C53-FD28-4699-8F28-96D7340953E1}"/>
              </a:ext>
            </a:extLst>
          </p:cNvPr>
          <p:cNvSpPr txBox="1"/>
          <p:nvPr/>
        </p:nvSpPr>
        <p:spPr>
          <a:xfrm>
            <a:off x="1885691" y="3997633"/>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232" name="תיבת טקסט 231">
            <a:extLst>
              <a:ext uri="{FF2B5EF4-FFF2-40B4-BE49-F238E27FC236}">
                <a16:creationId xmlns:a16="http://schemas.microsoft.com/office/drawing/2014/main" id="{BDC2CBB1-15B1-4ABB-B1C0-9E7B483341A0}"/>
              </a:ext>
            </a:extLst>
          </p:cNvPr>
          <p:cNvSpPr txBox="1"/>
          <p:nvPr/>
        </p:nvSpPr>
        <p:spPr>
          <a:xfrm>
            <a:off x="1289218" y="3997633"/>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233" name="תיבת טקסט 232">
            <a:extLst>
              <a:ext uri="{FF2B5EF4-FFF2-40B4-BE49-F238E27FC236}">
                <a16:creationId xmlns:a16="http://schemas.microsoft.com/office/drawing/2014/main" id="{039390AE-32F4-463A-9545-8BE91D8BBC0C}"/>
              </a:ext>
            </a:extLst>
          </p:cNvPr>
          <p:cNvSpPr txBox="1"/>
          <p:nvPr/>
        </p:nvSpPr>
        <p:spPr>
          <a:xfrm>
            <a:off x="612564" y="4017870"/>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108" name="תיבת טקסט 107">
            <a:extLst>
              <a:ext uri="{FF2B5EF4-FFF2-40B4-BE49-F238E27FC236}">
                <a16:creationId xmlns:a16="http://schemas.microsoft.com/office/drawing/2014/main" id="{C20E9DB8-3B95-4277-BA6F-5E57B530ACE1}"/>
              </a:ext>
            </a:extLst>
          </p:cNvPr>
          <p:cNvSpPr txBox="1"/>
          <p:nvPr/>
        </p:nvSpPr>
        <p:spPr>
          <a:xfrm>
            <a:off x="10409134" y="1489784"/>
            <a:ext cx="1510214" cy="369332"/>
          </a:xfrm>
          <a:prstGeom prst="rect">
            <a:avLst/>
          </a:prstGeom>
          <a:solidFill>
            <a:schemeClr val="bg1"/>
          </a:solidFill>
        </p:spPr>
        <p:txBody>
          <a:bodyPr wrap="square" rtlCol="1">
            <a:spAutoFit/>
          </a:bodyPr>
          <a:lstStyle/>
          <a:p>
            <a:r>
              <a:rPr lang="he-IL" dirty="0"/>
              <a:t>דף פ"ח עמ' א'</a:t>
            </a:r>
          </a:p>
        </p:txBody>
      </p:sp>
    </p:spTree>
    <p:extLst>
      <p:ext uri="{BB962C8B-B14F-4D97-AF65-F5344CB8AC3E}">
        <p14:creationId xmlns:p14="http://schemas.microsoft.com/office/powerpoint/2010/main" val="889846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204"/>
                                        </p:tgtEl>
                                        <p:attrNameLst>
                                          <p:attrName>style.visibility</p:attrName>
                                        </p:attrNameLst>
                                      </p:cBhvr>
                                      <p:to>
                                        <p:strVal val="visible"/>
                                      </p:to>
                                    </p:set>
                                    <p:anim calcmode="lin" valueType="num">
                                      <p:cBhvr>
                                        <p:cTn id="7" dur="500" fill="hold"/>
                                        <p:tgtEl>
                                          <p:spTgt spid="204"/>
                                        </p:tgtEl>
                                        <p:attrNameLst>
                                          <p:attrName>ppt_w</p:attrName>
                                        </p:attrNameLst>
                                      </p:cBhvr>
                                      <p:tavLst>
                                        <p:tav tm="0">
                                          <p:val>
                                            <p:fltVal val="0"/>
                                          </p:val>
                                        </p:tav>
                                        <p:tav tm="100000">
                                          <p:val>
                                            <p:strVal val="#ppt_w"/>
                                          </p:val>
                                        </p:tav>
                                      </p:tavLst>
                                    </p:anim>
                                    <p:anim calcmode="lin" valueType="num">
                                      <p:cBhvr>
                                        <p:cTn id="8" dur="500" fill="hold"/>
                                        <p:tgtEl>
                                          <p:spTgt spid="204"/>
                                        </p:tgtEl>
                                        <p:attrNameLst>
                                          <p:attrName>ppt_h</p:attrName>
                                        </p:attrNameLst>
                                      </p:cBhvr>
                                      <p:tavLst>
                                        <p:tav tm="0">
                                          <p:val>
                                            <p:fltVal val="0"/>
                                          </p:val>
                                        </p:tav>
                                        <p:tav tm="100000">
                                          <p:val>
                                            <p:strVal val="#ppt_h"/>
                                          </p:val>
                                        </p:tav>
                                      </p:tavLst>
                                    </p:anim>
                                    <p:animEffect transition="in" filter="fade">
                                      <p:cBhvr>
                                        <p:cTn id="9" dur="500"/>
                                        <p:tgtEl>
                                          <p:spTgt spid="204"/>
                                        </p:tgtEl>
                                      </p:cBhvr>
                                    </p:animEffect>
                                  </p:childTnLst>
                                </p:cTn>
                              </p:par>
                            </p:childTnLst>
                          </p:cTn>
                        </p:par>
                        <p:par>
                          <p:cTn id="10" fill="hold">
                            <p:stCondLst>
                              <p:cond delay="750"/>
                            </p:stCondLst>
                            <p:childTnLst>
                              <p:par>
                                <p:cTn id="11" presetID="22" presetClass="entr" presetSubtype="2" fill="hold" grpId="0" nodeType="afterEffect">
                                  <p:stCondLst>
                                    <p:cond delay="1250"/>
                                  </p:stCondLst>
                                  <p:childTnLst>
                                    <p:set>
                                      <p:cBhvr>
                                        <p:cTn id="12" dur="1" fill="hold">
                                          <p:stCondLst>
                                            <p:cond delay="0"/>
                                          </p:stCondLst>
                                        </p:cTn>
                                        <p:tgtEl>
                                          <p:spTgt spid="205"/>
                                        </p:tgtEl>
                                        <p:attrNameLst>
                                          <p:attrName>style.visibility</p:attrName>
                                        </p:attrNameLst>
                                      </p:cBhvr>
                                      <p:to>
                                        <p:strVal val="visible"/>
                                      </p:to>
                                    </p:set>
                                    <p:animEffect transition="in" filter="wipe(right)">
                                      <p:cBhvr>
                                        <p:cTn id="13" dur="500"/>
                                        <p:tgtEl>
                                          <p:spTgt spid="205"/>
                                        </p:tgtEl>
                                      </p:cBhvr>
                                    </p:animEffect>
                                  </p:childTnLst>
                                </p:cTn>
                              </p:par>
                            </p:childTnLst>
                          </p:cTn>
                        </p:par>
                        <p:par>
                          <p:cTn id="14" fill="hold">
                            <p:stCondLst>
                              <p:cond delay="2500"/>
                            </p:stCondLst>
                            <p:childTnLst>
                              <p:par>
                                <p:cTn id="15" presetID="45" presetClass="entr" presetSubtype="0" fill="hold" grpId="0" nodeType="afterEffect">
                                  <p:stCondLst>
                                    <p:cond delay="2000"/>
                                  </p:stCondLst>
                                  <p:childTnLst>
                                    <p:set>
                                      <p:cBhvr>
                                        <p:cTn id="16" dur="1" fill="hold">
                                          <p:stCondLst>
                                            <p:cond delay="0"/>
                                          </p:stCondLst>
                                        </p:cTn>
                                        <p:tgtEl>
                                          <p:spTgt spid="108"/>
                                        </p:tgtEl>
                                        <p:attrNameLst>
                                          <p:attrName>style.visibility</p:attrName>
                                        </p:attrNameLst>
                                      </p:cBhvr>
                                      <p:to>
                                        <p:strVal val="visible"/>
                                      </p:to>
                                    </p:set>
                                    <p:animEffect transition="in" filter="fade">
                                      <p:cBhvr>
                                        <p:cTn id="17" dur="2000"/>
                                        <p:tgtEl>
                                          <p:spTgt spid="108"/>
                                        </p:tgtEl>
                                      </p:cBhvr>
                                    </p:animEffect>
                                    <p:anim calcmode="lin" valueType="num">
                                      <p:cBhvr>
                                        <p:cTn id="18" dur="2000" fill="hold"/>
                                        <p:tgtEl>
                                          <p:spTgt spid="108"/>
                                        </p:tgtEl>
                                        <p:attrNameLst>
                                          <p:attrName>ppt_w</p:attrName>
                                        </p:attrNameLst>
                                      </p:cBhvr>
                                      <p:tavLst>
                                        <p:tav tm="0" fmla="#ppt_w*sin(2.5*pi*$)">
                                          <p:val>
                                            <p:fltVal val="0"/>
                                          </p:val>
                                        </p:tav>
                                        <p:tav tm="100000">
                                          <p:val>
                                            <p:fltVal val="1"/>
                                          </p:val>
                                        </p:tav>
                                      </p:tavLst>
                                    </p:anim>
                                    <p:anim calcmode="lin" valueType="num">
                                      <p:cBhvr>
                                        <p:cTn id="19" dur="2000" fill="hold"/>
                                        <p:tgtEl>
                                          <p:spTgt spid="108"/>
                                        </p:tgtEl>
                                        <p:attrNameLst>
                                          <p:attrName>ppt_h</p:attrName>
                                        </p:attrNameLst>
                                      </p:cBhvr>
                                      <p:tavLst>
                                        <p:tav tm="0">
                                          <p:val>
                                            <p:strVal val="#ppt_h"/>
                                          </p:val>
                                        </p:tav>
                                        <p:tav tm="100000">
                                          <p:val>
                                            <p:strVal val="#ppt_h"/>
                                          </p:val>
                                        </p:tav>
                                      </p:tavLst>
                                    </p:anim>
                                  </p:childTnLst>
                                </p:cTn>
                              </p:par>
                            </p:childTnLst>
                          </p:cTn>
                        </p:par>
                        <p:par>
                          <p:cTn id="20" fill="hold">
                            <p:stCondLst>
                              <p:cond delay="6500"/>
                            </p:stCondLst>
                            <p:childTnLst>
                              <p:par>
                                <p:cTn id="21" presetID="31" presetClass="entr" presetSubtype="0" fill="hold" grpId="0" nodeType="afterEffect">
                                  <p:stCondLst>
                                    <p:cond delay="2000"/>
                                  </p:stCondLst>
                                  <p:childTnLst>
                                    <p:set>
                                      <p:cBhvr>
                                        <p:cTn id="22" dur="1" fill="hold">
                                          <p:stCondLst>
                                            <p:cond delay="0"/>
                                          </p:stCondLst>
                                        </p:cTn>
                                        <p:tgtEl>
                                          <p:spTgt spid="2"/>
                                        </p:tgtEl>
                                        <p:attrNameLst>
                                          <p:attrName>style.visibility</p:attrName>
                                        </p:attrNameLst>
                                      </p:cBhvr>
                                      <p:to>
                                        <p:strVal val="visible"/>
                                      </p:to>
                                    </p:set>
                                    <p:anim calcmode="lin" valueType="num">
                                      <p:cBhvr>
                                        <p:cTn id="23" dur="1000" fill="hold"/>
                                        <p:tgtEl>
                                          <p:spTgt spid="2"/>
                                        </p:tgtEl>
                                        <p:attrNameLst>
                                          <p:attrName>ppt_w</p:attrName>
                                        </p:attrNameLst>
                                      </p:cBhvr>
                                      <p:tavLst>
                                        <p:tav tm="0">
                                          <p:val>
                                            <p:fltVal val="0"/>
                                          </p:val>
                                        </p:tav>
                                        <p:tav tm="100000">
                                          <p:val>
                                            <p:strVal val="#ppt_w"/>
                                          </p:val>
                                        </p:tav>
                                      </p:tavLst>
                                    </p:anim>
                                    <p:anim calcmode="lin" valueType="num">
                                      <p:cBhvr>
                                        <p:cTn id="24" dur="1000" fill="hold"/>
                                        <p:tgtEl>
                                          <p:spTgt spid="2"/>
                                        </p:tgtEl>
                                        <p:attrNameLst>
                                          <p:attrName>ppt_h</p:attrName>
                                        </p:attrNameLst>
                                      </p:cBhvr>
                                      <p:tavLst>
                                        <p:tav tm="0">
                                          <p:val>
                                            <p:fltVal val="0"/>
                                          </p:val>
                                        </p:tav>
                                        <p:tav tm="100000">
                                          <p:val>
                                            <p:strVal val="#ppt_h"/>
                                          </p:val>
                                        </p:tav>
                                      </p:tavLst>
                                    </p:anim>
                                    <p:anim calcmode="lin" valueType="num">
                                      <p:cBhvr>
                                        <p:cTn id="25" dur="1000" fill="hold"/>
                                        <p:tgtEl>
                                          <p:spTgt spid="2"/>
                                        </p:tgtEl>
                                        <p:attrNameLst>
                                          <p:attrName>style.rotation</p:attrName>
                                        </p:attrNameLst>
                                      </p:cBhvr>
                                      <p:tavLst>
                                        <p:tav tm="0">
                                          <p:val>
                                            <p:fltVal val="90"/>
                                          </p:val>
                                        </p:tav>
                                        <p:tav tm="100000">
                                          <p:val>
                                            <p:fltVal val="0"/>
                                          </p:val>
                                        </p:tav>
                                      </p:tavLst>
                                    </p:anim>
                                    <p:animEffect transition="in" filter="fade">
                                      <p:cBhvr>
                                        <p:cTn id="26" dur="1000"/>
                                        <p:tgtEl>
                                          <p:spTgt spid="2"/>
                                        </p:tgtEl>
                                      </p:cBhvr>
                                    </p:animEffect>
                                  </p:childTnLst>
                                </p:cTn>
                              </p:par>
                            </p:childTnLst>
                          </p:cTn>
                        </p:par>
                        <p:par>
                          <p:cTn id="27" fill="hold">
                            <p:stCondLst>
                              <p:cond delay="9500"/>
                            </p:stCondLst>
                            <p:childTnLst>
                              <p:par>
                                <p:cTn id="28" presetID="53" presetClass="entr" presetSubtype="16" fill="hold" grpId="0" nodeType="afterEffect">
                                  <p:stCondLst>
                                    <p:cond delay="500"/>
                                  </p:stCondLst>
                                  <p:childTnLst>
                                    <p:set>
                                      <p:cBhvr>
                                        <p:cTn id="29" dur="1" fill="hold">
                                          <p:stCondLst>
                                            <p:cond delay="0"/>
                                          </p:stCondLst>
                                        </p:cTn>
                                        <p:tgtEl>
                                          <p:spTgt spid="216"/>
                                        </p:tgtEl>
                                        <p:attrNameLst>
                                          <p:attrName>style.visibility</p:attrName>
                                        </p:attrNameLst>
                                      </p:cBhvr>
                                      <p:to>
                                        <p:strVal val="visible"/>
                                      </p:to>
                                    </p:set>
                                    <p:anim calcmode="lin" valueType="num">
                                      <p:cBhvr>
                                        <p:cTn id="30" dur="500" fill="hold"/>
                                        <p:tgtEl>
                                          <p:spTgt spid="216"/>
                                        </p:tgtEl>
                                        <p:attrNameLst>
                                          <p:attrName>ppt_w</p:attrName>
                                        </p:attrNameLst>
                                      </p:cBhvr>
                                      <p:tavLst>
                                        <p:tav tm="0">
                                          <p:val>
                                            <p:fltVal val="0"/>
                                          </p:val>
                                        </p:tav>
                                        <p:tav tm="100000">
                                          <p:val>
                                            <p:strVal val="#ppt_w"/>
                                          </p:val>
                                        </p:tav>
                                      </p:tavLst>
                                    </p:anim>
                                    <p:anim calcmode="lin" valueType="num">
                                      <p:cBhvr>
                                        <p:cTn id="31" dur="500" fill="hold"/>
                                        <p:tgtEl>
                                          <p:spTgt spid="216"/>
                                        </p:tgtEl>
                                        <p:attrNameLst>
                                          <p:attrName>ppt_h</p:attrName>
                                        </p:attrNameLst>
                                      </p:cBhvr>
                                      <p:tavLst>
                                        <p:tav tm="0">
                                          <p:val>
                                            <p:fltVal val="0"/>
                                          </p:val>
                                        </p:tav>
                                        <p:tav tm="100000">
                                          <p:val>
                                            <p:strVal val="#ppt_h"/>
                                          </p:val>
                                        </p:tav>
                                      </p:tavLst>
                                    </p:anim>
                                    <p:animEffect transition="in" filter="fade">
                                      <p:cBhvr>
                                        <p:cTn id="32" dur="500"/>
                                        <p:tgtEl>
                                          <p:spTgt spid="216"/>
                                        </p:tgtEl>
                                      </p:cBhvr>
                                    </p:animEffect>
                                  </p:childTnLst>
                                </p:cTn>
                              </p:par>
                            </p:childTnLst>
                          </p:cTn>
                        </p:par>
                        <p:par>
                          <p:cTn id="33" fill="hold">
                            <p:stCondLst>
                              <p:cond delay="10500"/>
                            </p:stCondLst>
                            <p:childTnLst>
                              <p:par>
                                <p:cTn id="34" presetID="22" presetClass="entr" presetSubtype="2" fill="hold" grpId="0" nodeType="afterEffect">
                                  <p:stCondLst>
                                    <p:cond delay="1000"/>
                                  </p:stCondLst>
                                  <p:childTnLst>
                                    <p:set>
                                      <p:cBhvr>
                                        <p:cTn id="35" dur="1" fill="hold">
                                          <p:stCondLst>
                                            <p:cond delay="0"/>
                                          </p:stCondLst>
                                        </p:cTn>
                                        <p:tgtEl>
                                          <p:spTgt spid="218"/>
                                        </p:tgtEl>
                                        <p:attrNameLst>
                                          <p:attrName>style.visibility</p:attrName>
                                        </p:attrNameLst>
                                      </p:cBhvr>
                                      <p:to>
                                        <p:strVal val="visible"/>
                                      </p:to>
                                    </p:set>
                                    <p:animEffect transition="in" filter="wipe(right)">
                                      <p:cBhvr>
                                        <p:cTn id="36" dur="500"/>
                                        <p:tgtEl>
                                          <p:spTgt spid="218"/>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206"/>
                                        </p:tgtEl>
                                        <p:attrNameLst>
                                          <p:attrName>style.visibility</p:attrName>
                                        </p:attrNameLst>
                                      </p:cBhvr>
                                      <p:to>
                                        <p:strVal val="visible"/>
                                      </p:to>
                                    </p:set>
                                    <p:anim calcmode="lin" valueType="num">
                                      <p:cBhvr>
                                        <p:cTn id="41" dur="1000" fill="hold"/>
                                        <p:tgtEl>
                                          <p:spTgt spid="206"/>
                                        </p:tgtEl>
                                        <p:attrNameLst>
                                          <p:attrName>ppt_w</p:attrName>
                                        </p:attrNameLst>
                                      </p:cBhvr>
                                      <p:tavLst>
                                        <p:tav tm="0">
                                          <p:val>
                                            <p:fltVal val="0"/>
                                          </p:val>
                                        </p:tav>
                                        <p:tav tm="100000">
                                          <p:val>
                                            <p:strVal val="#ppt_w"/>
                                          </p:val>
                                        </p:tav>
                                      </p:tavLst>
                                    </p:anim>
                                    <p:anim calcmode="lin" valueType="num">
                                      <p:cBhvr>
                                        <p:cTn id="42" dur="1000" fill="hold"/>
                                        <p:tgtEl>
                                          <p:spTgt spid="206"/>
                                        </p:tgtEl>
                                        <p:attrNameLst>
                                          <p:attrName>ppt_h</p:attrName>
                                        </p:attrNameLst>
                                      </p:cBhvr>
                                      <p:tavLst>
                                        <p:tav tm="0">
                                          <p:val>
                                            <p:fltVal val="0"/>
                                          </p:val>
                                        </p:tav>
                                        <p:tav tm="100000">
                                          <p:val>
                                            <p:strVal val="#ppt_h"/>
                                          </p:val>
                                        </p:tav>
                                      </p:tavLst>
                                    </p:anim>
                                    <p:anim calcmode="lin" valueType="num">
                                      <p:cBhvr>
                                        <p:cTn id="43" dur="1000" fill="hold"/>
                                        <p:tgtEl>
                                          <p:spTgt spid="206"/>
                                        </p:tgtEl>
                                        <p:attrNameLst>
                                          <p:attrName>style.rotation</p:attrName>
                                        </p:attrNameLst>
                                      </p:cBhvr>
                                      <p:tavLst>
                                        <p:tav tm="0">
                                          <p:val>
                                            <p:fltVal val="90"/>
                                          </p:val>
                                        </p:tav>
                                        <p:tav tm="100000">
                                          <p:val>
                                            <p:fltVal val="0"/>
                                          </p:val>
                                        </p:tav>
                                      </p:tavLst>
                                    </p:anim>
                                    <p:animEffect transition="in" filter="fade">
                                      <p:cBhvr>
                                        <p:cTn id="44" dur="1000"/>
                                        <p:tgtEl>
                                          <p:spTgt spid="206"/>
                                        </p:tgtEl>
                                      </p:cBhvr>
                                    </p:animEffect>
                                  </p:childTnLst>
                                </p:cTn>
                              </p:par>
                            </p:childTnLst>
                          </p:cTn>
                        </p:par>
                        <p:par>
                          <p:cTn id="45" fill="hold">
                            <p:stCondLst>
                              <p:cond delay="1000"/>
                            </p:stCondLst>
                            <p:childTnLst>
                              <p:par>
                                <p:cTn id="46" presetID="22" presetClass="entr" presetSubtype="2" fill="hold" nodeType="afterEffect">
                                  <p:stCondLst>
                                    <p:cond delay="250"/>
                                  </p:stCondLst>
                                  <p:childTnLst>
                                    <p:set>
                                      <p:cBhvr>
                                        <p:cTn id="47" dur="1" fill="hold">
                                          <p:stCondLst>
                                            <p:cond delay="0"/>
                                          </p:stCondLst>
                                        </p:cTn>
                                        <p:tgtEl>
                                          <p:spTgt spid="162"/>
                                        </p:tgtEl>
                                        <p:attrNameLst>
                                          <p:attrName>style.visibility</p:attrName>
                                        </p:attrNameLst>
                                      </p:cBhvr>
                                      <p:to>
                                        <p:strVal val="visible"/>
                                      </p:to>
                                    </p:set>
                                    <p:animEffect transition="in" filter="wipe(right)">
                                      <p:cBhvr>
                                        <p:cTn id="48" dur="500"/>
                                        <p:tgtEl>
                                          <p:spTgt spid="162"/>
                                        </p:tgtEl>
                                      </p:cBhvr>
                                    </p:animEffect>
                                  </p:childTnLst>
                                </p:cTn>
                              </p:par>
                            </p:childTnLst>
                          </p:cTn>
                        </p:par>
                        <p:par>
                          <p:cTn id="49" fill="hold">
                            <p:stCondLst>
                              <p:cond delay="1750"/>
                            </p:stCondLst>
                            <p:childTnLst>
                              <p:par>
                                <p:cTn id="50" presetID="22" presetClass="entr" presetSubtype="2" fill="hold" grpId="0" nodeType="afterEffect">
                                  <p:stCondLst>
                                    <p:cond delay="70"/>
                                  </p:stCondLst>
                                  <p:childTnLst>
                                    <p:set>
                                      <p:cBhvr>
                                        <p:cTn id="51" dur="1" fill="hold">
                                          <p:stCondLst>
                                            <p:cond delay="0"/>
                                          </p:stCondLst>
                                        </p:cTn>
                                        <p:tgtEl>
                                          <p:spTgt spid="168"/>
                                        </p:tgtEl>
                                        <p:attrNameLst>
                                          <p:attrName>style.visibility</p:attrName>
                                        </p:attrNameLst>
                                      </p:cBhvr>
                                      <p:to>
                                        <p:strVal val="visible"/>
                                      </p:to>
                                    </p:set>
                                    <p:animEffect transition="in" filter="wipe(right)">
                                      <p:cBhvr>
                                        <p:cTn id="52" dur="20"/>
                                        <p:tgtEl>
                                          <p:spTgt spid="168"/>
                                        </p:tgtEl>
                                      </p:cBhvr>
                                    </p:animEffect>
                                  </p:childTnLst>
                                </p:cTn>
                              </p:par>
                            </p:childTnLst>
                          </p:cTn>
                        </p:par>
                        <p:par>
                          <p:cTn id="53" fill="hold">
                            <p:stCondLst>
                              <p:cond delay="1840"/>
                            </p:stCondLst>
                            <p:childTnLst>
                              <p:par>
                                <p:cTn id="54" presetID="22" presetClass="entr" presetSubtype="2" fill="hold" grpId="0" nodeType="afterEffect">
                                  <p:stCondLst>
                                    <p:cond delay="10"/>
                                  </p:stCondLst>
                                  <p:childTnLst>
                                    <p:set>
                                      <p:cBhvr>
                                        <p:cTn id="55" dur="1" fill="hold">
                                          <p:stCondLst>
                                            <p:cond delay="0"/>
                                          </p:stCondLst>
                                        </p:cTn>
                                        <p:tgtEl>
                                          <p:spTgt spid="117"/>
                                        </p:tgtEl>
                                        <p:attrNameLst>
                                          <p:attrName>style.visibility</p:attrName>
                                        </p:attrNameLst>
                                      </p:cBhvr>
                                      <p:to>
                                        <p:strVal val="visible"/>
                                      </p:to>
                                    </p:set>
                                    <p:animEffect transition="in" filter="wipe(right)">
                                      <p:cBhvr>
                                        <p:cTn id="56" dur="20"/>
                                        <p:tgtEl>
                                          <p:spTgt spid="117"/>
                                        </p:tgtEl>
                                      </p:cBhvr>
                                    </p:animEffect>
                                  </p:childTnLst>
                                </p:cTn>
                              </p:par>
                            </p:childTnLst>
                          </p:cTn>
                        </p:par>
                        <p:par>
                          <p:cTn id="57" fill="hold">
                            <p:stCondLst>
                              <p:cond delay="1870"/>
                            </p:stCondLst>
                            <p:childTnLst>
                              <p:par>
                                <p:cTn id="58" presetID="22" presetClass="entr" presetSubtype="2" fill="hold" grpId="0" nodeType="afterEffect">
                                  <p:stCondLst>
                                    <p:cond delay="70"/>
                                  </p:stCondLst>
                                  <p:childTnLst>
                                    <p:set>
                                      <p:cBhvr>
                                        <p:cTn id="59" dur="1" fill="hold">
                                          <p:stCondLst>
                                            <p:cond delay="0"/>
                                          </p:stCondLst>
                                        </p:cTn>
                                        <p:tgtEl>
                                          <p:spTgt spid="118"/>
                                        </p:tgtEl>
                                        <p:attrNameLst>
                                          <p:attrName>style.visibility</p:attrName>
                                        </p:attrNameLst>
                                      </p:cBhvr>
                                      <p:to>
                                        <p:strVal val="visible"/>
                                      </p:to>
                                    </p:set>
                                    <p:animEffect transition="in" filter="wipe(right)">
                                      <p:cBhvr>
                                        <p:cTn id="60" dur="20"/>
                                        <p:tgtEl>
                                          <p:spTgt spid="118"/>
                                        </p:tgtEl>
                                      </p:cBhvr>
                                    </p:animEffect>
                                  </p:childTnLst>
                                </p:cTn>
                              </p:par>
                            </p:childTnLst>
                          </p:cTn>
                        </p:par>
                        <p:par>
                          <p:cTn id="61" fill="hold">
                            <p:stCondLst>
                              <p:cond delay="1960"/>
                            </p:stCondLst>
                            <p:childTnLst>
                              <p:par>
                                <p:cTn id="62" presetID="22" presetClass="entr" presetSubtype="2" fill="hold" grpId="0" nodeType="afterEffect">
                                  <p:stCondLst>
                                    <p:cond delay="70"/>
                                  </p:stCondLst>
                                  <p:childTnLst>
                                    <p:set>
                                      <p:cBhvr>
                                        <p:cTn id="63" dur="1" fill="hold">
                                          <p:stCondLst>
                                            <p:cond delay="0"/>
                                          </p:stCondLst>
                                        </p:cTn>
                                        <p:tgtEl>
                                          <p:spTgt spid="119"/>
                                        </p:tgtEl>
                                        <p:attrNameLst>
                                          <p:attrName>style.visibility</p:attrName>
                                        </p:attrNameLst>
                                      </p:cBhvr>
                                      <p:to>
                                        <p:strVal val="visible"/>
                                      </p:to>
                                    </p:set>
                                    <p:animEffect transition="in" filter="wipe(right)">
                                      <p:cBhvr>
                                        <p:cTn id="64" dur="20"/>
                                        <p:tgtEl>
                                          <p:spTgt spid="119"/>
                                        </p:tgtEl>
                                      </p:cBhvr>
                                    </p:animEffect>
                                  </p:childTnLst>
                                </p:cTn>
                              </p:par>
                            </p:childTnLst>
                          </p:cTn>
                        </p:par>
                        <p:par>
                          <p:cTn id="65" fill="hold">
                            <p:stCondLst>
                              <p:cond delay="2050"/>
                            </p:stCondLst>
                            <p:childTnLst>
                              <p:par>
                                <p:cTn id="66" presetID="22" presetClass="entr" presetSubtype="2" fill="hold" grpId="0" nodeType="afterEffect">
                                  <p:stCondLst>
                                    <p:cond delay="70"/>
                                  </p:stCondLst>
                                  <p:childTnLst>
                                    <p:set>
                                      <p:cBhvr>
                                        <p:cTn id="67" dur="1" fill="hold">
                                          <p:stCondLst>
                                            <p:cond delay="0"/>
                                          </p:stCondLst>
                                        </p:cTn>
                                        <p:tgtEl>
                                          <p:spTgt spid="120"/>
                                        </p:tgtEl>
                                        <p:attrNameLst>
                                          <p:attrName>style.visibility</p:attrName>
                                        </p:attrNameLst>
                                      </p:cBhvr>
                                      <p:to>
                                        <p:strVal val="visible"/>
                                      </p:to>
                                    </p:set>
                                    <p:animEffect transition="in" filter="wipe(right)">
                                      <p:cBhvr>
                                        <p:cTn id="68" dur="20"/>
                                        <p:tgtEl>
                                          <p:spTgt spid="120"/>
                                        </p:tgtEl>
                                      </p:cBhvr>
                                    </p:animEffect>
                                  </p:childTnLst>
                                </p:cTn>
                              </p:par>
                            </p:childTnLst>
                          </p:cTn>
                        </p:par>
                        <p:par>
                          <p:cTn id="69" fill="hold">
                            <p:stCondLst>
                              <p:cond delay="2140"/>
                            </p:stCondLst>
                            <p:childTnLst>
                              <p:par>
                                <p:cTn id="70" presetID="22" presetClass="entr" presetSubtype="2" fill="hold" grpId="0" nodeType="afterEffect">
                                  <p:stCondLst>
                                    <p:cond delay="70"/>
                                  </p:stCondLst>
                                  <p:childTnLst>
                                    <p:set>
                                      <p:cBhvr>
                                        <p:cTn id="71" dur="1" fill="hold">
                                          <p:stCondLst>
                                            <p:cond delay="0"/>
                                          </p:stCondLst>
                                        </p:cTn>
                                        <p:tgtEl>
                                          <p:spTgt spid="121"/>
                                        </p:tgtEl>
                                        <p:attrNameLst>
                                          <p:attrName>style.visibility</p:attrName>
                                        </p:attrNameLst>
                                      </p:cBhvr>
                                      <p:to>
                                        <p:strVal val="visible"/>
                                      </p:to>
                                    </p:set>
                                    <p:animEffect transition="in" filter="wipe(right)">
                                      <p:cBhvr>
                                        <p:cTn id="72" dur="20"/>
                                        <p:tgtEl>
                                          <p:spTgt spid="121"/>
                                        </p:tgtEl>
                                      </p:cBhvr>
                                    </p:animEffect>
                                  </p:childTnLst>
                                </p:cTn>
                              </p:par>
                            </p:childTnLst>
                          </p:cTn>
                        </p:par>
                        <p:par>
                          <p:cTn id="73" fill="hold">
                            <p:stCondLst>
                              <p:cond delay="2230"/>
                            </p:stCondLst>
                            <p:childTnLst>
                              <p:par>
                                <p:cTn id="74" presetID="22" presetClass="entr" presetSubtype="2" fill="hold" grpId="0" nodeType="afterEffect">
                                  <p:stCondLst>
                                    <p:cond delay="70"/>
                                  </p:stCondLst>
                                  <p:childTnLst>
                                    <p:set>
                                      <p:cBhvr>
                                        <p:cTn id="75" dur="1" fill="hold">
                                          <p:stCondLst>
                                            <p:cond delay="0"/>
                                          </p:stCondLst>
                                        </p:cTn>
                                        <p:tgtEl>
                                          <p:spTgt spid="130"/>
                                        </p:tgtEl>
                                        <p:attrNameLst>
                                          <p:attrName>style.visibility</p:attrName>
                                        </p:attrNameLst>
                                      </p:cBhvr>
                                      <p:to>
                                        <p:strVal val="visible"/>
                                      </p:to>
                                    </p:set>
                                    <p:animEffect transition="in" filter="wipe(right)">
                                      <p:cBhvr>
                                        <p:cTn id="76" dur="20"/>
                                        <p:tgtEl>
                                          <p:spTgt spid="130"/>
                                        </p:tgtEl>
                                      </p:cBhvr>
                                    </p:animEffect>
                                  </p:childTnLst>
                                </p:cTn>
                              </p:par>
                            </p:childTnLst>
                          </p:cTn>
                        </p:par>
                        <p:par>
                          <p:cTn id="77" fill="hold">
                            <p:stCondLst>
                              <p:cond delay="2320"/>
                            </p:stCondLst>
                            <p:childTnLst>
                              <p:par>
                                <p:cTn id="78" presetID="45" presetClass="entr" presetSubtype="0" fill="hold" grpId="0" nodeType="afterEffect">
                                  <p:stCondLst>
                                    <p:cond delay="250"/>
                                  </p:stCondLst>
                                  <p:childTnLst>
                                    <p:set>
                                      <p:cBhvr>
                                        <p:cTn id="79" dur="1" fill="hold">
                                          <p:stCondLst>
                                            <p:cond delay="0"/>
                                          </p:stCondLst>
                                        </p:cTn>
                                        <p:tgtEl>
                                          <p:spTgt spid="209"/>
                                        </p:tgtEl>
                                        <p:attrNameLst>
                                          <p:attrName>style.visibility</p:attrName>
                                        </p:attrNameLst>
                                      </p:cBhvr>
                                      <p:to>
                                        <p:strVal val="visible"/>
                                      </p:to>
                                    </p:set>
                                    <p:animEffect transition="in" filter="fade">
                                      <p:cBhvr>
                                        <p:cTn id="80" dur="2000"/>
                                        <p:tgtEl>
                                          <p:spTgt spid="209"/>
                                        </p:tgtEl>
                                      </p:cBhvr>
                                    </p:animEffect>
                                    <p:anim calcmode="lin" valueType="num">
                                      <p:cBhvr>
                                        <p:cTn id="81" dur="2000" fill="hold"/>
                                        <p:tgtEl>
                                          <p:spTgt spid="209"/>
                                        </p:tgtEl>
                                        <p:attrNameLst>
                                          <p:attrName>ppt_w</p:attrName>
                                        </p:attrNameLst>
                                      </p:cBhvr>
                                      <p:tavLst>
                                        <p:tav tm="0" fmla="#ppt_w*sin(2.5*pi*$)">
                                          <p:val>
                                            <p:fltVal val="0"/>
                                          </p:val>
                                        </p:tav>
                                        <p:tav tm="100000">
                                          <p:val>
                                            <p:fltVal val="1"/>
                                          </p:val>
                                        </p:tav>
                                      </p:tavLst>
                                    </p:anim>
                                    <p:anim calcmode="lin" valueType="num">
                                      <p:cBhvr>
                                        <p:cTn id="82" dur="2000" fill="hold"/>
                                        <p:tgtEl>
                                          <p:spTgt spid="209"/>
                                        </p:tgtEl>
                                        <p:attrNameLst>
                                          <p:attrName>ppt_h</p:attrName>
                                        </p:attrNameLst>
                                      </p:cBhvr>
                                      <p:tavLst>
                                        <p:tav tm="0">
                                          <p:val>
                                            <p:strVal val="#ppt_h"/>
                                          </p:val>
                                        </p:tav>
                                        <p:tav tm="100000">
                                          <p:val>
                                            <p:strVal val="#ppt_h"/>
                                          </p:val>
                                        </p:tav>
                                      </p:tavLst>
                                    </p:anim>
                                  </p:childTnLst>
                                </p:cTn>
                              </p:par>
                            </p:childTnLst>
                          </p:cTn>
                        </p:par>
                        <p:par>
                          <p:cTn id="83" fill="hold">
                            <p:stCondLst>
                              <p:cond delay="4570"/>
                            </p:stCondLst>
                            <p:childTnLst>
                              <p:par>
                                <p:cTn id="84" presetID="22" presetClass="entr" presetSubtype="2" fill="hold" grpId="0" nodeType="afterEffect">
                                  <p:stCondLst>
                                    <p:cond delay="20"/>
                                  </p:stCondLst>
                                  <p:childTnLst>
                                    <p:set>
                                      <p:cBhvr>
                                        <p:cTn id="85" dur="1" fill="hold">
                                          <p:stCondLst>
                                            <p:cond delay="0"/>
                                          </p:stCondLst>
                                        </p:cTn>
                                        <p:tgtEl>
                                          <p:spTgt spid="131"/>
                                        </p:tgtEl>
                                        <p:attrNameLst>
                                          <p:attrName>style.visibility</p:attrName>
                                        </p:attrNameLst>
                                      </p:cBhvr>
                                      <p:to>
                                        <p:strVal val="visible"/>
                                      </p:to>
                                    </p:set>
                                    <p:animEffect transition="in" filter="wipe(right)">
                                      <p:cBhvr>
                                        <p:cTn id="86" dur="500"/>
                                        <p:tgtEl>
                                          <p:spTgt spid="131"/>
                                        </p:tgtEl>
                                      </p:cBhvr>
                                    </p:animEffect>
                                  </p:childTnLst>
                                </p:cTn>
                              </p:par>
                              <p:par>
                                <p:cTn id="87" presetID="22" presetClass="entr" presetSubtype="2" fill="hold" grpId="0" nodeType="withEffect">
                                  <p:stCondLst>
                                    <p:cond delay="0"/>
                                  </p:stCondLst>
                                  <p:childTnLst>
                                    <p:set>
                                      <p:cBhvr>
                                        <p:cTn id="88" dur="1" fill="hold">
                                          <p:stCondLst>
                                            <p:cond delay="0"/>
                                          </p:stCondLst>
                                        </p:cTn>
                                        <p:tgtEl>
                                          <p:spTgt spid="132"/>
                                        </p:tgtEl>
                                        <p:attrNameLst>
                                          <p:attrName>style.visibility</p:attrName>
                                        </p:attrNameLst>
                                      </p:cBhvr>
                                      <p:to>
                                        <p:strVal val="visible"/>
                                      </p:to>
                                    </p:set>
                                    <p:animEffect transition="in" filter="wipe(right)">
                                      <p:cBhvr>
                                        <p:cTn id="89" dur="500"/>
                                        <p:tgtEl>
                                          <p:spTgt spid="132"/>
                                        </p:tgtEl>
                                      </p:cBhvr>
                                    </p:animEffect>
                                  </p:childTnLst>
                                </p:cTn>
                              </p:par>
                              <p:par>
                                <p:cTn id="90" presetID="22" presetClass="entr" presetSubtype="2" fill="hold" grpId="0" nodeType="withEffect">
                                  <p:stCondLst>
                                    <p:cond delay="0"/>
                                  </p:stCondLst>
                                  <p:childTnLst>
                                    <p:set>
                                      <p:cBhvr>
                                        <p:cTn id="91" dur="1" fill="hold">
                                          <p:stCondLst>
                                            <p:cond delay="0"/>
                                          </p:stCondLst>
                                        </p:cTn>
                                        <p:tgtEl>
                                          <p:spTgt spid="133"/>
                                        </p:tgtEl>
                                        <p:attrNameLst>
                                          <p:attrName>style.visibility</p:attrName>
                                        </p:attrNameLst>
                                      </p:cBhvr>
                                      <p:to>
                                        <p:strVal val="visible"/>
                                      </p:to>
                                    </p:set>
                                    <p:animEffect transition="in" filter="wipe(right)">
                                      <p:cBhvr>
                                        <p:cTn id="92" dur="500"/>
                                        <p:tgtEl>
                                          <p:spTgt spid="133"/>
                                        </p:tgtEl>
                                      </p:cBhvr>
                                    </p:animEffect>
                                  </p:childTnLst>
                                </p:cTn>
                              </p:par>
                              <p:par>
                                <p:cTn id="93" presetID="22" presetClass="entr" presetSubtype="2" fill="hold" grpId="0" nodeType="withEffect">
                                  <p:stCondLst>
                                    <p:cond delay="0"/>
                                  </p:stCondLst>
                                  <p:childTnLst>
                                    <p:set>
                                      <p:cBhvr>
                                        <p:cTn id="94" dur="1" fill="hold">
                                          <p:stCondLst>
                                            <p:cond delay="0"/>
                                          </p:stCondLst>
                                        </p:cTn>
                                        <p:tgtEl>
                                          <p:spTgt spid="134"/>
                                        </p:tgtEl>
                                        <p:attrNameLst>
                                          <p:attrName>style.visibility</p:attrName>
                                        </p:attrNameLst>
                                      </p:cBhvr>
                                      <p:to>
                                        <p:strVal val="visible"/>
                                      </p:to>
                                    </p:set>
                                    <p:animEffect transition="in" filter="wipe(right)">
                                      <p:cBhvr>
                                        <p:cTn id="95" dur="500"/>
                                        <p:tgtEl>
                                          <p:spTgt spid="134"/>
                                        </p:tgtEl>
                                      </p:cBhvr>
                                    </p:animEffect>
                                  </p:childTnLst>
                                </p:cTn>
                              </p:par>
                              <p:par>
                                <p:cTn id="96" presetID="22" presetClass="entr" presetSubtype="2" fill="hold" grpId="0" nodeType="withEffect">
                                  <p:stCondLst>
                                    <p:cond delay="0"/>
                                  </p:stCondLst>
                                  <p:childTnLst>
                                    <p:set>
                                      <p:cBhvr>
                                        <p:cTn id="97" dur="1" fill="hold">
                                          <p:stCondLst>
                                            <p:cond delay="0"/>
                                          </p:stCondLst>
                                        </p:cTn>
                                        <p:tgtEl>
                                          <p:spTgt spid="135"/>
                                        </p:tgtEl>
                                        <p:attrNameLst>
                                          <p:attrName>style.visibility</p:attrName>
                                        </p:attrNameLst>
                                      </p:cBhvr>
                                      <p:to>
                                        <p:strVal val="visible"/>
                                      </p:to>
                                    </p:set>
                                    <p:animEffect transition="in" filter="wipe(right)">
                                      <p:cBhvr>
                                        <p:cTn id="98" dur="500"/>
                                        <p:tgtEl>
                                          <p:spTgt spid="135"/>
                                        </p:tgtEl>
                                      </p:cBhvr>
                                    </p:animEffect>
                                  </p:childTnLst>
                                </p:cTn>
                              </p:par>
                              <p:par>
                                <p:cTn id="99" presetID="22" presetClass="entr" presetSubtype="2" fill="hold" grpId="0" nodeType="withEffect">
                                  <p:stCondLst>
                                    <p:cond delay="0"/>
                                  </p:stCondLst>
                                  <p:childTnLst>
                                    <p:set>
                                      <p:cBhvr>
                                        <p:cTn id="100" dur="1" fill="hold">
                                          <p:stCondLst>
                                            <p:cond delay="0"/>
                                          </p:stCondLst>
                                        </p:cTn>
                                        <p:tgtEl>
                                          <p:spTgt spid="136"/>
                                        </p:tgtEl>
                                        <p:attrNameLst>
                                          <p:attrName>style.visibility</p:attrName>
                                        </p:attrNameLst>
                                      </p:cBhvr>
                                      <p:to>
                                        <p:strVal val="visible"/>
                                      </p:to>
                                    </p:set>
                                    <p:animEffect transition="in" filter="wipe(right)">
                                      <p:cBhvr>
                                        <p:cTn id="101" dur="500"/>
                                        <p:tgtEl>
                                          <p:spTgt spid="136"/>
                                        </p:tgtEl>
                                      </p:cBhvr>
                                    </p:animEffect>
                                  </p:childTnLst>
                                </p:cTn>
                              </p:par>
                              <p:par>
                                <p:cTn id="102" presetID="22" presetClass="entr" presetSubtype="2" fill="hold" grpId="0" nodeType="withEffect">
                                  <p:stCondLst>
                                    <p:cond delay="0"/>
                                  </p:stCondLst>
                                  <p:childTnLst>
                                    <p:set>
                                      <p:cBhvr>
                                        <p:cTn id="103" dur="1" fill="hold">
                                          <p:stCondLst>
                                            <p:cond delay="0"/>
                                          </p:stCondLst>
                                        </p:cTn>
                                        <p:tgtEl>
                                          <p:spTgt spid="137"/>
                                        </p:tgtEl>
                                        <p:attrNameLst>
                                          <p:attrName>style.visibility</p:attrName>
                                        </p:attrNameLst>
                                      </p:cBhvr>
                                      <p:to>
                                        <p:strVal val="visible"/>
                                      </p:to>
                                    </p:set>
                                    <p:animEffect transition="in" filter="wipe(right)">
                                      <p:cBhvr>
                                        <p:cTn id="104" dur="500"/>
                                        <p:tgtEl>
                                          <p:spTgt spid="137"/>
                                        </p:tgtEl>
                                      </p:cBhvr>
                                    </p:animEffect>
                                  </p:childTnLst>
                                </p:cTn>
                              </p:par>
                              <p:par>
                                <p:cTn id="105" presetID="22" presetClass="entr" presetSubtype="2" fill="hold" grpId="0" nodeType="withEffect">
                                  <p:stCondLst>
                                    <p:cond delay="0"/>
                                  </p:stCondLst>
                                  <p:childTnLst>
                                    <p:set>
                                      <p:cBhvr>
                                        <p:cTn id="106" dur="1" fill="hold">
                                          <p:stCondLst>
                                            <p:cond delay="0"/>
                                          </p:stCondLst>
                                        </p:cTn>
                                        <p:tgtEl>
                                          <p:spTgt spid="138"/>
                                        </p:tgtEl>
                                        <p:attrNameLst>
                                          <p:attrName>style.visibility</p:attrName>
                                        </p:attrNameLst>
                                      </p:cBhvr>
                                      <p:to>
                                        <p:strVal val="visible"/>
                                      </p:to>
                                    </p:set>
                                    <p:animEffect transition="in" filter="wipe(right)">
                                      <p:cBhvr>
                                        <p:cTn id="107" dur="500"/>
                                        <p:tgtEl>
                                          <p:spTgt spid="138"/>
                                        </p:tgtEl>
                                      </p:cBhvr>
                                    </p:animEffect>
                                  </p:childTnLst>
                                </p:cTn>
                              </p:par>
                              <p:par>
                                <p:cTn id="108" presetID="22" presetClass="entr" presetSubtype="2" fill="hold" grpId="0" nodeType="withEffect">
                                  <p:stCondLst>
                                    <p:cond delay="0"/>
                                  </p:stCondLst>
                                  <p:childTnLst>
                                    <p:set>
                                      <p:cBhvr>
                                        <p:cTn id="109" dur="1" fill="hold">
                                          <p:stCondLst>
                                            <p:cond delay="0"/>
                                          </p:stCondLst>
                                        </p:cTn>
                                        <p:tgtEl>
                                          <p:spTgt spid="139"/>
                                        </p:tgtEl>
                                        <p:attrNameLst>
                                          <p:attrName>style.visibility</p:attrName>
                                        </p:attrNameLst>
                                      </p:cBhvr>
                                      <p:to>
                                        <p:strVal val="visible"/>
                                      </p:to>
                                    </p:set>
                                    <p:animEffect transition="in" filter="wipe(right)">
                                      <p:cBhvr>
                                        <p:cTn id="110" dur="500"/>
                                        <p:tgtEl>
                                          <p:spTgt spid="139"/>
                                        </p:tgtEl>
                                      </p:cBhvr>
                                    </p:animEffect>
                                  </p:childTnLst>
                                </p:cTn>
                              </p:par>
                              <p:par>
                                <p:cTn id="111" presetID="22" presetClass="entr" presetSubtype="2" fill="hold" grpId="0" nodeType="withEffect">
                                  <p:stCondLst>
                                    <p:cond delay="0"/>
                                  </p:stCondLst>
                                  <p:childTnLst>
                                    <p:set>
                                      <p:cBhvr>
                                        <p:cTn id="112" dur="1" fill="hold">
                                          <p:stCondLst>
                                            <p:cond delay="0"/>
                                          </p:stCondLst>
                                        </p:cTn>
                                        <p:tgtEl>
                                          <p:spTgt spid="140"/>
                                        </p:tgtEl>
                                        <p:attrNameLst>
                                          <p:attrName>style.visibility</p:attrName>
                                        </p:attrNameLst>
                                      </p:cBhvr>
                                      <p:to>
                                        <p:strVal val="visible"/>
                                      </p:to>
                                    </p:set>
                                    <p:animEffect transition="in" filter="wipe(right)">
                                      <p:cBhvr>
                                        <p:cTn id="113" dur="500"/>
                                        <p:tgtEl>
                                          <p:spTgt spid="140"/>
                                        </p:tgtEl>
                                      </p:cBhvr>
                                    </p:animEffect>
                                  </p:childTnLst>
                                </p:cTn>
                              </p:par>
                              <p:par>
                                <p:cTn id="114" presetID="22" presetClass="entr" presetSubtype="2" fill="hold" grpId="0" nodeType="withEffect">
                                  <p:stCondLst>
                                    <p:cond delay="0"/>
                                  </p:stCondLst>
                                  <p:childTnLst>
                                    <p:set>
                                      <p:cBhvr>
                                        <p:cTn id="115" dur="1" fill="hold">
                                          <p:stCondLst>
                                            <p:cond delay="0"/>
                                          </p:stCondLst>
                                        </p:cTn>
                                        <p:tgtEl>
                                          <p:spTgt spid="141"/>
                                        </p:tgtEl>
                                        <p:attrNameLst>
                                          <p:attrName>style.visibility</p:attrName>
                                        </p:attrNameLst>
                                      </p:cBhvr>
                                      <p:to>
                                        <p:strVal val="visible"/>
                                      </p:to>
                                    </p:set>
                                    <p:animEffect transition="in" filter="wipe(right)">
                                      <p:cBhvr>
                                        <p:cTn id="116" dur="500"/>
                                        <p:tgtEl>
                                          <p:spTgt spid="141"/>
                                        </p:tgtEl>
                                      </p:cBhvr>
                                    </p:animEffect>
                                  </p:childTnLst>
                                </p:cTn>
                              </p:par>
                              <p:par>
                                <p:cTn id="117" presetID="22" presetClass="entr" presetSubtype="2" fill="hold" grpId="0" nodeType="withEffect">
                                  <p:stCondLst>
                                    <p:cond delay="0"/>
                                  </p:stCondLst>
                                  <p:childTnLst>
                                    <p:set>
                                      <p:cBhvr>
                                        <p:cTn id="118" dur="1" fill="hold">
                                          <p:stCondLst>
                                            <p:cond delay="0"/>
                                          </p:stCondLst>
                                        </p:cTn>
                                        <p:tgtEl>
                                          <p:spTgt spid="142"/>
                                        </p:tgtEl>
                                        <p:attrNameLst>
                                          <p:attrName>style.visibility</p:attrName>
                                        </p:attrNameLst>
                                      </p:cBhvr>
                                      <p:to>
                                        <p:strVal val="visible"/>
                                      </p:to>
                                    </p:set>
                                    <p:animEffect transition="in" filter="wipe(right)">
                                      <p:cBhvr>
                                        <p:cTn id="119" dur="500"/>
                                        <p:tgtEl>
                                          <p:spTgt spid="142"/>
                                        </p:tgtEl>
                                      </p:cBhvr>
                                    </p:animEffect>
                                  </p:childTnLst>
                                </p:cTn>
                              </p:par>
                              <p:par>
                                <p:cTn id="120" presetID="22" presetClass="entr" presetSubtype="2" fill="hold" grpId="0" nodeType="withEffect">
                                  <p:stCondLst>
                                    <p:cond delay="0"/>
                                  </p:stCondLst>
                                  <p:childTnLst>
                                    <p:set>
                                      <p:cBhvr>
                                        <p:cTn id="121" dur="1" fill="hold">
                                          <p:stCondLst>
                                            <p:cond delay="0"/>
                                          </p:stCondLst>
                                        </p:cTn>
                                        <p:tgtEl>
                                          <p:spTgt spid="143"/>
                                        </p:tgtEl>
                                        <p:attrNameLst>
                                          <p:attrName>style.visibility</p:attrName>
                                        </p:attrNameLst>
                                      </p:cBhvr>
                                      <p:to>
                                        <p:strVal val="visible"/>
                                      </p:to>
                                    </p:set>
                                    <p:animEffect transition="in" filter="wipe(right)">
                                      <p:cBhvr>
                                        <p:cTn id="122" dur="500"/>
                                        <p:tgtEl>
                                          <p:spTgt spid="143"/>
                                        </p:tgtEl>
                                      </p:cBhvr>
                                    </p:animEffect>
                                  </p:childTnLst>
                                </p:cTn>
                              </p:par>
                              <p:par>
                                <p:cTn id="123" presetID="22" presetClass="entr" presetSubtype="2" fill="hold" grpId="0" nodeType="withEffect">
                                  <p:stCondLst>
                                    <p:cond delay="0"/>
                                  </p:stCondLst>
                                  <p:childTnLst>
                                    <p:set>
                                      <p:cBhvr>
                                        <p:cTn id="124" dur="1" fill="hold">
                                          <p:stCondLst>
                                            <p:cond delay="0"/>
                                          </p:stCondLst>
                                        </p:cTn>
                                        <p:tgtEl>
                                          <p:spTgt spid="144"/>
                                        </p:tgtEl>
                                        <p:attrNameLst>
                                          <p:attrName>style.visibility</p:attrName>
                                        </p:attrNameLst>
                                      </p:cBhvr>
                                      <p:to>
                                        <p:strVal val="visible"/>
                                      </p:to>
                                    </p:set>
                                    <p:animEffect transition="in" filter="wipe(right)">
                                      <p:cBhvr>
                                        <p:cTn id="125" dur="500"/>
                                        <p:tgtEl>
                                          <p:spTgt spid="144"/>
                                        </p:tgtEl>
                                      </p:cBhvr>
                                    </p:animEffect>
                                  </p:childTnLst>
                                </p:cTn>
                              </p:par>
                              <p:par>
                                <p:cTn id="126" presetID="22" presetClass="entr" presetSubtype="2" fill="hold" grpId="0" nodeType="withEffect">
                                  <p:stCondLst>
                                    <p:cond delay="0"/>
                                  </p:stCondLst>
                                  <p:childTnLst>
                                    <p:set>
                                      <p:cBhvr>
                                        <p:cTn id="127" dur="1" fill="hold">
                                          <p:stCondLst>
                                            <p:cond delay="0"/>
                                          </p:stCondLst>
                                        </p:cTn>
                                        <p:tgtEl>
                                          <p:spTgt spid="145"/>
                                        </p:tgtEl>
                                        <p:attrNameLst>
                                          <p:attrName>style.visibility</p:attrName>
                                        </p:attrNameLst>
                                      </p:cBhvr>
                                      <p:to>
                                        <p:strVal val="visible"/>
                                      </p:to>
                                    </p:set>
                                    <p:animEffect transition="in" filter="wipe(right)">
                                      <p:cBhvr>
                                        <p:cTn id="128" dur="500"/>
                                        <p:tgtEl>
                                          <p:spTgt spid="145"/>
                                        </p:tgtEl>
                                      </p:cBhvr>
                                    </p:animEffect>
                                  </p:childTnLst>
                                </p:cTn>
                              </p:par>
                              <p:par>
                                <p:cTn id="129" presetID="22" presetClass="entr" presetSubtype="2" fill="hold" grpId="0" nodeType="withEffect">
                                  <p:stCondLst>
                                    <p:cond delay="0"/>
                                  </p:stCondLst>
                                  <p:childTnLst>
                                    <p:set>
                                      <p:cBhvr>
                                        <p:cTn id="130" dur="1" fill="hold">
                                          <p:stCondLst>
                                            <p:cond delay="0"/>
                                          </p:stCondLst>
                                        </p:cTn>
                                        <p:tgtEl>
                                          <p:spTgt spid="150"/>
                                        </p:tgtEl>
                                        <p:attrNameLst>
                                          <p:attrName>style.visibility</p:attrName>
                                        </p:attrNameLst>
                                      </p:cBhvr>
                                      <p:to>
                                        <p:strVal val="visible"/>
                                      </p:to>
                                    </p:set>
                                    <p:animEffect transition="in" filter="wipe(right)">
                                      <p:cBhvr>
                                        <p:cTn id="131" dur="500"/>
                                        <p:tgtEl>
                                          <p:spTgt spid="150"/>
                                        </p:tgtEl>
                                      </p:cBhvr>
                                    </p:animEffect>
                                  </p:childTnLst>
                                </p:cTn>
                              </p:par>
                              <p:par>
                                <p:cTn id="132" presetID="22" presetClass="entr" presetSubtype="2" fill="hold" grpId="0" nodeType="withEffect">
                                  <p:stCondLst>
                                    <p:cond delay="0"/>
                                  </p:stCondLst>
                                  <p:childTnLst>
                                    <p:set>
                                      <p:cBhvr>
                                        <p:cTn id="133" dur="1" fill="hold">
                                          <p:stCondLst>
                                            <p:cond delay="0"/>
                                          </p:stCondLst>
                                        </p:cTn>
                                        <p:tgtEl>
                                          <p:spTgt spid="151"/>
                                        </p:tgtEl>
                                        <p:attrNameLst>
                                          <p:attrName>style.visibility</p:attrName>
                                        </p:attrNameLst>
                                      </p:cBhvr>
                                      <p:to>
                                        <p:strVal val="visible"/>
                                      </p:to>
                                    </p:set>
                                    <p:animEffect transition="in" filter="wipe(right)">
                                      <p:cBhvr>
                                        <p:cTn id="134" dur="500"/>
                                        <p:tgtEl>
                                          <p:spTgt spid="151"/>
                                        </p:tgtEl>
                                      </p:cBhvr>
                                    </p:animEffect>
                                  </p:childTnLst>
                                </p:cTn>
                              </p:par>
                              <p:par>
                                <p:cTn id="135" presetID="22" presetClass="entr" presetSubtype="2" fill="hold" grpId="0" nodeType="withEffect">
                                  <p:stCondLst>
                                    <p:cond delay="0"/>
                                  </p:stCondLst>
                                  <p:childTnLst>
                                    <p:set>
                                      <p:cBhvr>
                                        <p:cTn id="136" dur="1" fill="hold">
                                          <p:stCondLst>
                                            <p:cond delay="0"/>
                                          </p:stCondLst>
                                        </p:cTn>
                                        <p:tgtEl>
                                          <p:spTgt spid="152"/>
                                        </p:tgtEl>
                                        <p:attrNameLst>
                                          <p:attrName>style.visibility</p:attrName>
                                        </p:attrNameLst>
                                      </p:cBhvr>
                                      <p:to>
                                        <p:strVal val="visible"/>
                                      </p:to>
                                    </p:set>
                                    <p:animEffect transition="in" filter="wipe(right)">
                                      <p:cBhvr>
                                        <p:cTn id="137" dur="500"/>
                                        <p:tgtEl>
                                          <p:spTgt spid="152"/>
                                        </p:tgtEl>
                                      </p:cBhvr>
                                    </p:animEffect>
                                  </p:childTnLst>
                                </p:cTn>
                              </p:par>
                              <p:par>
                                <p:cTn id="138" presetID="22" presetClass="entr" presetSubtype="2" fill="hold" grpId="0" nodeType="withEffect">
                                  <p:stCondLst>
                                    <p:cond delay="0"/>
                                  </p:stCondLst>
                                  <p:childTnLst>
                                    <p:set>
                                      <p:cBhvr>
                                        <p:cTn id="139" dur="1" fill="hold">
                                          <p:stCondLst>
                                            <p:cond delay="0"/>
                                          </p:stCondLst>
                                        </p:cTn>
                                        <p:tgtEl>
                                          <p:spTgt spid="153"/>
                                        </p:tgtEl>
                                        <p:attrNameLst>
                                          <p:attrName>style.visibility</p:attrName>
                                        </p:attrNameLst>
                                      </p:cBhvr>
                                      <p:to>
                                        <p:strVal val="visible"/>
                                      </p:to>
                                    </p:set>
                                    <p:animEffect transition="in" filter="wipe(right)">
                                      <p:cBhvr>
                                        <p:cTn id="140" dur="500"/>
                                        <p:tgtEl>
                                          <p:spTgt spid="153"/>
                                        </p:tgtEl>
                                      </p:cBhvr>
                                    </p:animEffect>
                                  </p:childTnLst>
                                </p:cTn>
                              </p:par>
                              <p:par>
                                <p:cTn id="141" presetID="22" presetClass="entr" presetSubtype="2" fill="hold" grpId="0" nodeType="withEffect">
                                  <p:stCondLst>
                                    <p:cond delay="0"/>
                                  </p:stCondLst>
                                  <p:childTnLst>
                                    <p:set>
                                      <p:cBhvr>
                                        <p:cTn id="142" dur="1" fill="hold">
                                          <p:stCondLst>
                                            <p:cond delay="0"/>
                                          </p:stCondLst>
                                        </p:cTn>
                                        <p:tgtEl>
                                          <p:spTgt spid="157"/>
                                        </p:tgtEl>
                                        <p:attrNameLst>
                                          <p:attrName>style.visibility</p:attrName>
                                        </p:attrNameLst>
                                      </p:cBhvr>
                                      <p:to>
                                        <p:strVal val="visible"/>
                                      </p:to>
                                    </p:set>
                                    <p:animEffect transition="in" filter="wipe(right)">
                                      <p:cBhvr>
                                        <p:cTn id="143" dur="500"/>
                                        <p:tgtEl>
                                          <p:spTgt spid="157"/>
                                        </p:tgtEl>
                                      </p:cBhvr>
                                    </p:animEffect>
                                  </p:childTnLst>
                                </p:cTn>
                              </p:par>
                              <p:par>
                                <p:cTn id="144" presetID="22" presetClass="entr" presetSubtype="2" fill="hold" grpId="0" nodeType="withEffect">
                                  <p:stCondLst>
                                    <p:cond delay="0"/>
                                  </p:stCondLst>
                                  <p:childTnLst>
                                    <p:set>
                                      <p:cBhvr>
                                        <p:cTn id="145" dur="1" fill="hold">
                                          <p:stCondLst>
                                            <p:cond delay="0"/>
                                          </p:stCondLst>
                                        </p:cTn>
                                        <p:tgtEl>
                                          <p:spTgt spid="158"/>
                                        </p:tgtEl>
                                        <p:attrNameLst>
                                          <p:attrName>style.visibility</p:attrName>
                                        </p:attrNameLst>
                                      </p:cBhvr>
                                      <p:to>
                                        <p:strVal val="visible"/>
                                      </p:to>
                                    </p:set>
                                    <p:animEffect transition="in" filter="wipe(right)">
                                      <p:cBhvr>
                                        <p:cTn id="146" dur="500"/>
                                        <p:tgtEl>
                                          <p:spTgt spid="158"/>
                                        </p:tgtEl>
                                      </p:cBhvr>
                                    </p:animEffect>
                                  </p:childTnLst>
                                </p:cTn>
                              </p:par>
                              <p:par>
                                <p:cTn id="147" presetID="22" presetClass="entr" presetSubtype="2" fill="hold" grpId="0" nodeType="withEffect">
                                  <p:stCondLst>
                                    <p:cond delay="0"/>
                                  </p:stCondLst>
                                  <p:childTnLst>
                                    <p:set>
                                      <p:cBhvr>
                                        <p:cTn id="148" dur="1" fill="hold">
                                          <p:stCondLst>
                                            <p:cond delay="0"/>
                                          </p:stCondLst>
                                        </p:cTn>
                                        <p:tgtEl>
                                          <p:spTgt spid="159"/>
                                        </p:tgtEl>
                                        <p:attrNameLst>
                                          <p:attrName>style.visibility</p:attrName>
                                        </p:attrNameLst>
                                      </p:cBhvr>
                                      <p:to>
                                        <p:strVal val="visible"/>
                                      </p:to>
                                    </p:set>
                                    <p:animEffect transition="in" filter="wipe(right)">
                                      <p:cBhvr>
                                        <p:cTn id="149" dur="500"/>
                                        <p:tgtEl>
                                          <p:spTgt spid="159"/>
                                        </p:tgtEl>
                                      </p:cBhvr>
                                    </p:animEffect>
                                  </p:childTnLst>
                                </p:cTn>
                              </p:par>
                              <p:par>
                                <p:cTn id="150" presetID="22" presetClass="entr" presetSubtype="2" fill="hold" grpId="0" nodeType="withEffect">
                                  <p:stCondLst>
                                    <p:cond delay="0"/>
                                  </p:stCondLst>
                                  <p:childTnLst>
                                    <p:set>
                                      <p:cBhvr>
                                        <p:cTn id="151" dur="1" fill="hold">
                                          <p:stCondLst>
                                            <p:cond delay="0"/>
                                          </p:stCondLst>
                                        </p:cTn>
                                        <p:tgtEl>
                                          <p:spTgt spid="160"/>
                                        </p:tgtEl>
                                        <p:attrNameLst>
                                          <p:attrName>style.visibility</p:attrName>
                                        </p:attrNameLst>
                                      </p:cBhvr>
                                      <p:to>
                                        <p:strVal val="visible"/>
                                      </p:to>
                                    </p:set>
                                    <p:animEffect transition="in" filter="wipe(right)">
                                      <p:cBhvr>
                                        <p:cTn id="152" dur="500"/>
                                        <p:tgtEl>
                                          <p:spTgt spid="160"/>
                                        </p:tgtEl>
                                      </p:cBhvr>
                                    </p:animEffect>
                                  </p:childTnLst>
                                </p:cTn>
                              </p:par>
                              <p:par>
                                <p:cTn id="153" presetID="22" presetClass="entr" presetSubtype="2" fill="hold" grpId="0" nodeType="withEffect">
                                  <p:stCondLst>
                                    <p:cond delay="0"/>
                                  </p:stCondLst>
                                  <p:childTnLst>
                                    <p:set>
                                      <p:cBhvr>
                                        <p:cTn id="154" dur="1" fill="hold">
                                          <p:stCondLst>
                                            <p:cond delay="0"/>
                                          </p:stCondLst>
                                        </p:cTn>
                                        <p:tgtEl>
                                          <p:spTgt spid="185"/>
                                        </p:tgtEl>
                                        <p:attrNameLst>
                                          <p:attrName>style.visibility</p:attrName>
                                        </p:attrNameLst>
                                      </p:cBhvr>
                                      <p:to>
                                        <p:strVal val="visible"/>
                                      </p:to>
                                    </p:set>
                                    <p:animEffect transition="in" filter="wipe(right)">
                                      <p:cBhvr>
                                        <p:cTn id="155" dur="500"/>
                                        <p:tgtEl>
                                          <p:spTgt spid="185"/>
                                        </p:tgtEl>
                                      </p:cBhvr>
                                    </p:animEffect>
                                  </p:childTnLst>
                                </p:cTn>
                              </p:par>
                              <p:par>
                                <p:cTn id="156" presetID="22" presetClass="entr" presetSubtype="2" fill="hold" grpId="0" nodeType="withEffect">
                                  <p:stCondLst>
                                    <p:cond delay="0"/>
                                  </p:stCondLst>
                                  <p:childTnLst>
                                    <p:set>
                                      <p:cBhvr>
                                        <p:cTn id="157" dur="1" fill="hold">
                                          <p:stCondLst>
                                            <p:cond delay="0"/>
                                          </p:stCondLst>
                                        </p:cTn>
                                        <p:tgtEl>
                                          <p:spTgt spid="190"/>
                                        </p:tgtEl>
                                        <p:attrNameLst>
                                          <p:attrName>style.visibility</p:attrName>
                                        </p:attrNameLst>
                                      </p:cBhvr>
                                      <p:to>
                                        <p:strVal val="visible"/>
                                      </p:to>
                                    </p:set>
                                    <p:animEffect transition="in" filter="wipe(right)">
                                      <p:cBhvr>
                                        <p:cTn id="158" dur="500"/>
                                        <p:tgtEl>
                                          <p:spTgt spid="190"/>
                                        </p:tgtEl>
                                      </p:cBhvr>
                                    </p:animEffect>
                                  </p:childTnLst>
                                </p:cTn>
                              </p:par>
                              <p:par>
                                <p:cTn id="159" presetID="22" presetClass="entr" presetSubtype="2" fill="hold" grpId="0" nodeType="withEffect">
                                  <p:stCondLst>
                                    <p:cond delay="0"/>
                                  </p:stCondLst>
                                  <p:childTnLst>
                                    <p:set>
                                      <p:cBhvr>
                                        <p:cTn id="160" dur="1" fill="hold">
                                          <p:stCondLst>
                                            <p:cond delay="0"/>
                                          </p:stCondLst>
                                        </p:cTn>
                                        <p:tgtEl>
                                          <p:spTgt spid="200"/>
                                        </p:tgtEl>
                                        <p:attrNameLst>
                                          <p:attrName>style.visibility</p:attrName>
                                        </p:attrNameLst>
                                      </p:cBhvr>
                                      <p:to>
                                        <p:strVal val="visible"/>
                                      </p:to>
                                    </p:set>
                                    <p:animEffect transition="in" filter="wipe(right)">
                                      <p:cBhvr>
                                        <p:cTn id="161" dur="500"/>
                                        <p:tgtEl>
                                          <p:spTgt spid="200"/>
                                        </p:tgtEl>
                                      </p:cBhvr>
                                    </p:animEffect>
                                  </p:childTnLst>
                                </p:cTn>
                              </p:par>
                              <p:par>
                                <p:cTn id="162" presetID="22" presetClass="entr" presetSubtype="2" fill="hold" grpId="0" nodeType="withEffect">
                                  <p:stCondLst>
                                    <p:cond delay="0"/>
                                  </p:stCondLst>
                                  <p:childTnLst>
                                    <p:set>
                                      <p:cBhvr>
                                        <p:cTn id="163" dur="1" fill="hold">
                                          <p:stCondLst>
                                            <p:cond delay="0"/>
                                          </p:stCondLst>
                                        </p:cTn>
                                        <p:tgtEl>
                                          <p:spTgt spid="213"/>
                                        </p:tgtEl>
                                        <p:attrNameLst>
                                          <p:attrName>style.visibility</p:attrName>
                                        </p:attrNameLst>
                                      </p:cBhvr>
                                      <p:to>
                                        <p:strVal val="visible"/>
                                      </p:to>
                                    </p:set>
                                    <p:animEffect transition="in" filter="wipe(right)">
                                      <p:cBhvr>
                                        <p:cTn id="164" dur="500"/>
                                        <p:tgtEl>
                                          <p:spTgt spid="213"/>
                                        </p:tgtEl>
                                      </p:cBhvr>
                                    </p:animEffect>
                                  </p:childTnLst>
                                </p:cTn>
                              </p:par>
                              <p:par>
                                <p:cTn id="165" presetID="22" presetClass="entr" presetSubtype="2" fill="hold" grpId="0" nodeType="withEffect">
                                  <p:stCondLst>
                                    <p:cond delay="0"/>
                                  </p:stCondLst>
                                  <p:childTnLst>
                                    <p:set>
                                      <p:cBhvr>
                                        <p:cTn id="166" dur="1" fill="hold">
                                          <p:stCondLst>
                                            <p:cond delay="0"/>
                                          </p:stCondLst>
                                        </p:cTn>
                                        <p:tgtEl>
                                          <p:spTgt spid="219"/>
                                        </p:tgtEl>
                                        <p:attrNameLst>
                                          <p:attrName>style.visibility</p:attrName>
                                        </p:attrNameLst>
                                      </p:cBhvr>
                                      <p:to>
                                        <p:strVal val="visible"/>
                                      </p:to>
                                    </p:set>
                                    <p:animEffect transition="in" filter="wipe(right)">
                                      <p:cBhvr>
                                        <p:cTn id="167" dur="500"/>
                                        <p:tgtEl>
                                          <p:spTgt spid="219"/>
                                        </p:tgtEl>
                                      </p:cBhvr>
                                    </p:animEffect>
                                  </p:childTnLst>
                                </p:cTn>
                              </p:par>
                            </p:childTnLst>
                          </p:cTn>
                        </p:par>
                        <p:par>
                          <p:cTn id="168" fill="hold">
                            <p:stCondLst>
                              <p:cond delay="5090"/>
                            </p:stCondLst>
                            <p:childTnLst>
                              <p:par>
                                <p:cTn id="169" presetID="31" presetClass="entr" presetSubtype="0" fill="hold" grpId="0" nodeType="afterEffect">
                                  <p:stCondLst>
                                    <p:cond delay="250"/>
                                  </p:stCondLst>
                                  <p:childTnLst>
                                    <p:set>
                                      <p:cBhvr>
                                        <p:cTn id="170" dur="1" fill="hold">
                                          <p:stCondLst>
                                            <p:cond delay="0"/>
                                          </p:stCondLst>
                                        </p:cTn>
                                        <p:tgtEl>
                                          <p:spTgt spid="207"/>
                                        </p:tgtEl>
                                        <p:attrNameLst>
                                          <p:attrName>style.visibility</p:attrName>
                                        </p:attrNameLst>
                                      </p:cBhvr>
                                      <p:to>
                                        <p:strVal val="visible"/>
                                      </p:to>
                                    </p:set>
                                    <p:anim calcmode="lin" valueType="num">
                                      <p:cBhvr>
                                        <p:cTn id="171" dur="1000" fill="hold"/>
                                        <p:tgtEl>
                                          <p:spTgt spid="207"/>
                                        </p:tgtEl>
                                        <p:attrNameLst>
                                          <p:attrName>ppt_w</p:attrName>
                                        </p:attrNameLst>
                                      </p:cBhvr>
                                      <p:tavLst>
                                        <p:tav tm="0">
                                          <p:val>
                                            <p:fltVal val="0"/>
                                          </p:val>
                                        </p:tav>
                                        <p:tav tm="100000">
                                          <p:val>
                                            <p:strVal val="#ppt_w"/>
                                          </p:val>
                                        </p:tav>
                                      </p:tavLst>
                                    </p:anim>
                                    <p:anim calcmode="lin" valueType="num">
                                      <p:cBhvr>
                                        <p:cTn id="172" dur="1000" fill="hold"/>
                                        <p:tgtEl>
                                          <p:spTgt spid="207"/>
                                        </p:tgtEl>
                                        <p:attrNameLst>
                                          <p:attrName>ppt_h</p:attrName>
                                        </p:attrNameLst>
                                      </p:cBhvr>
                                      <p:tavLst>
                                        <p:tav tm="0">
                                          <p:val>
                                            <p:fltVal val="0"/>
                                          </p:val>
                                        </p:tav>
                                        <p:tav tm="100000">
                                          <p:val>
                                            <p:strVal val="#ppt_h"/>
                                          </p:val>
                                        </p:tav>
                                      </p:tavLst>
                                    </p:anim>
                                    <p:anim calcmode="lin" valueType="num">
                                      <p:cBhvr>
                                        <p:cTn id="173" dur="1000" fill="hold"/>
                                        <p:tgtEl>
                                          <p:spTgt spid="207"/>
                                        </p:tgtEl>
                                        <p:attrNameLst>
                                          <p:attrName>style.rotation</p:attrName>
                                        </p:attrNameLst>
                                      </p:cBhvr>
                                      <p:tavLst>
                                        <p:tav tm="0">
                                          <p:val>
                                            <p:fltVal val="90"/>
                                          </p:val>
                                        </p:tav>
                                        <p:tav tm="100000">
                                          <p:val>
                                            <p:fltVal val="0"/>
                                          </p:val>
                                        </p:tav>
                                      </p:tavLst>
                                    </p:anim>
                                    <p:animEffect transition="in" filter="fade">
                                      <p:cBhvr>
                                        <p:cTn id="174" dur="1000"/>
                                        <p:tgtEl>
                                          <p:spTgt spid="207"/>
                                        </p:tgtEl>
                                      </p:cBhvr>
                                    </p:animEffect>
                                  </p:childTnLst>
                                </p:cTn>
                              </p:par>
                            </p:childTnLst>
                          </p:cTn>
                        </p:par>
                        <p:par>
                          <p:cTn id="175" fill="hold">
                            <p:stCondLst>
                              <p:cond delay="6340"/>
                            </p:stCondLst>
                            <p:childTnLst>
                              <p:par>
                                <p:cTn id="176" presetID="22" presetClass="entr" presetSubtype="2" fill="hold" nodeType="afterEffect">
                                  <p:stCondLst>
                                    <p:cond delay="40"/>
                                  </p:stCondLst>
                                  <p:childTnLst>
                                    <p:set>
                                      <p:cBhvr>
                                        <p:cTn id="177" dur="1" fill="hold">
                                          <p:stCondLst>
                                            <p:cond delay="0"/>
                                          </p:stCondLst>
                                        </p:cTn>
                                        <p:tgtEl>
                                          <p:spTgt spid="253"/>
                                        </p:tgtEl>
                                        <p:attrNameLst>
                                          <p:attrName>style.visibility</p:attrName>
                                        </p:attrNameLst>
                                      </p:cBhvr>
                                      <p:to>
                                        <p:strVal val="visible"/>
                                      </p:to>
                                    </p:set>
                                    <p:animEffect transition="in" filter="wipe(right)">
                                      <p:cBhvr>
                                        <p:cTn id="178" dur="500"/>
                                        <p:tgtEl>
                                          <p:spTgt spid="253"/>
                                        </p:tgtEl>
                                      </p:cBhvr>
                                    </p:animEffect>
                                  </p:childTnLst>
                                </p:cTn>
                              </p:par>
                              <p:par>
                                <p:cTn id="179" presetID="22" presetClass="entr" presetSubtype="2" fill="hold" grpId="0" nodeType="withEffect">
                                  <p:stCondLst>
                                    <p:cond delay="0"/>
                                  </p:stCondLst>
                                  <p:childTnLst>
                                    <p:set>
                                      <p:cBhvr>
                                        <p:cTn id="180" dur="1" fill="hold">
                                          <p:stCondLst>
                                            <p:cond delay="0"/>
                                          </p:stCondLst>
                                        </p:cTn>
                                        <p:tgtEl>
                                          <p:spTgt spid="161"/>
                                        </p:tgtEl>
                                        <p:attrNameLst>
                                          <p:attrName>style.visibility</p:attrName>
                                        </p:attrNameLst>
                                      </p:cBhvr>
                                      <p:to>
                                        <p:strVal val="visible"/>
                                      </p:to>
                                    </p:set>
                                    <p:animEffect transition="in" filter="wipe(right)">
                                      <p:cBhvr>
                                        <p:cTn id="181" dur="500"/>
                                        <p:tgtEl>
                                          <p:spTgt spid="161"/>
                                        </p:tgtEl>
                                      </p:cBhvr>
                                    </p:animEffect>
                                  </p:childTnLst>
                                </p:cTn>
                              </p:par>
                            </p:childTnLst>
                          </p:cTn>
                        </p:par>
                        <p:par>
                          <p:cTn id="182" fill="hold">
                            <p:stCondLst>
                              <p:cond delay="6880"/>
                            </p:stCondLst>
                            <p:childTnLst>
                              <p:par>
                                <p:cTn id="183" presetID="22" presetClass="entr" presetSubtype="2" fill="hold" grpId="0" nodeType="afterEffect">
                                  <p:stCondLst>
                                    <p:cond delay="10"/>
                                  </p:stCondLst>
                                  <p:childTnLst>
                                    <p:set>
                                      <p:cBhvr>
                                        <p:cTn id="184" dur="1" fill="hold">
                                          <p:stCondLst>
                                            <p:cond delay="0"/>
                                          </p:stCondLst>
                                        </p:cTn>
                                        <p:tgtEl>
                                          <p:spTgt spid="220"/>
                                        </p:tgtEl>
                                        <p:attrNameLst>
                                          <p:attrName>style.visibility</p:attrName>
                                        </p:attrNameLst>
                                      </p:cBhvr>
                                      <p:to>
                                        <p:strVal val="visible"/>
                                      </p:to>
                                    </p:set>
                                    <p:animEffect transition="in" filter="wipe(right)">
                                      <p:cBhvr>
                                        <p:cTn id="185" dur="500"/>
                                        <p:tgtEl>
                                          <p:spTgt spid="220"/>
                                        </p:tgtEl>
                                      </p:cBhvr>
                                    </p:animEffect>
                                  </p:childTnLst>
                                </p:cTn>
                              </p:par>
                            </p:childTnLst>
                          </p:cTn>
                        </p:par>
                        <p:par>
                          <p:cTn id="186" fill="hold">
                            <p:stCondLst>
                              <p:cond delay="7390"/>
                            </p:stCondLst>
                            <p:childTnLst>
                              <p:par>
                                <p:cTn id="187" presetID="22" presetClass="entr" presetSubtype="2" fill="hold" grpId="0" nodeType="afterEffect">
                                  <p:stCondLst>
                                    <p:cond delay="10"/>
                                  </p:stCondLst>
                                  <p:childTnLst>
                                    <p:set>
                                      <p:cBhvr>
                                        <p:cTn id="188" dur="1" fill="hold">
                                          <p:stCondLst>
                                            <p:cond delay="0"/>
                                          </p:stCondLst>
                                        </p:cTn>
                                        <p:tgtEl>
                                          <p:spTgt spid="221"/>
                                        </p:tgtEl>
                                        <p:attrNameLst>
                                          <p:attrName>style.visibility</p:attrName>
                                        </p:attrNameLst>
                                      </p:cBhvr>
                                      <p:to>
                                        <p:strVal val="visible"/>
                                      </p:to>
                                    </p:set>
                                    <p:animEffect transition="in" filter="wipe(right)">
                                      <p:cBhvr>
                                        <p:cTn id="189" dur="500"/>
                                        <p:tgtEl>
                                          <p:spTgt spid="221"/>
                                        </p:tgtEl>
                                      </p:cBhvr>
                                    </p:animEffect>
                                  </p:childTnLst>
                                </p:cTn>
                              </p:par>
                            </p:childTnLst>
                          </p:cTn>
                        </p:par>
                        <p:par>
                          <p:cTn id="190" fill="hold">
                            <p:stCondLst>
                              <p:cond delay="7900"/>
                            </p:stCondLst>
                            <p:childTnLst>
                              <p:par>
                                <p:cTn id="191" presetID="22" presetClass="entr" presetSubtype="2" fill="hold" grpId="0" nodeType="afterEffect">
                                  <p:stCondLst>
                                    <p:cond delay="10"/>
                                  </p:stCondLst>
                                  <p:childTnLst>
                                    <p:set>
                                      <p:cBhvr>
                                        <p:cTn id="192" dur="1" fill="hold">
                                          <p:stCondLst>
                                            <p:cond delay="0"/>
                                          </p:stCondLst>
                                        </p:cTn>
                                        <p:tgtEl>
                                          <p:spTgt spid="222"/>
                                        </p:tgtEl>
                                        <p:attrNameLst>
                                          <p:attrName>style.visibility</p:attrName>
                                        </p:attrNameLst>
                                      </p:cBhvr>
                                      <p:to>
                                        <p:strVal val="visible"/>
                                      </p:to>
                                    </p:set>
                                    <p:animEffect transition="in" filter="wipe(right)">
                                      <p:cBhvr>
                                        <p:cTn id="193" dur="500"/>
                                        <p:tgtEl>
                                          <p:spTgt spid="222"/>
                                        </p:tgtEl>
                                      </p:cBhvr>
                                    </p:animEffect>
                                  </p:childTnLst>
                                </p:cTn>
                              </p:par>
                            </p:childTnLst>
                          </p:cTn>
                        </p:par>
                        <p:par>
                          <p:cTn id="194" fill="hold">
                            <p:stCondLst>
                              <p:cond delay="8410"/>
                            </p:stCondLst>
                            <p:childTnLst>
                              <p:par>
                                <p:cTn id="195" presetID="22" presetClass="entr" presetSubtype="2" fill="hold" grpId="0" nodeType="afterEffect">
                                  <p:stCondLst>
                                    <p:cond delay="10"/>
                                  </p:stCondLst>
                                  <p:childTnLst>
                                    <p:set>
                                      <p:cBhvr>
                                        <p:cTn id="196" dur="1" fill="hold">
                                          <p:stCondLst>
                                            <p:cond delay="0"/>
                                          </p:stCondLst>
                                        </p:cTn>
                                        <p:tgtEl>
                                          <p:spTgt spid="223"/>
                                        </p:tgtEl>
                                        <p:attrNameLst>
                                          <p:attrName>style.visibility</p:attrName>
                                        </p:attrNameLst>
                                      </p:cBhvr>
                                      <p:to>
                                        <p:strVal val="visible"/>
                                      </p:to>
                                    </p:set>
                                    <p:animEffect transition="in" filter="wipe(right)">
                                      <p:cBhvr>
                                        <p:cTn id="197" dur="500"/>
                                        <p:tgtEl>
                                          <p:spTgt spid="223"/>
                                        </p:tgtEl>
                                      </p:cBhvr>
                                    </p:animEffect>
                                  </p:childTnLst>
                                </p:cTn>
                              </p:par>
                            </p:childTnLst>
                          </p:cTn>
                        </p:par>
                        <p:par>
                          <p:cTn id="198" fill="hold">
                            <p:stCondLst>
                              <p:cond delay="8920"/>
                            </p:stCondLst>
                            <p:childTnLst>
                              <p:par>
                                <p:cTn id="199" presetID="22" presetClass="entr" presetSubtype="2" fill="hold" grpId="0" nodeType="afterEffect">
                                  <p:stCondLst>
                                    <p:cond delay="10"/>
                                  </p:stCondLst>
                                  <p:childTnLst>
                                    <p:set>
                                      <p:cBhvr>
                                        <p:cTn id="200" dur="1" fill="hold">
                                          <p:stCondLst>
                                            <p:cond delay="0"/>
                                          </p:stCondLst>
                                        </p:cTn>
                                        <p:tgtEl>
                                          <p:spTgt spid="224"/>
                                        </p:tgtEl>
                                        <p:attrNameLst>
                                          <p:attrName>style.visibility</p:attrName>
                                        </p:attrNameLst>
                                      </p:cBhvr>
                                      <p:to>
                                        <p:strVal val="visible"/>
                                      </p:to>
                                    </p:set>
                                    <p:animEffect transition="in" filter="wipe(right)">
                                      <p:cBhvr>
                                        <p:cTn id="201" dur="500"/>
                                        <p:tgtEl>
                                          <p:spTgt spid="224"/>
                                        </p:tgtEl>
                                      </p:cBhvr>
                                    </p:animEffect>
                                  </p:childTnLst>
                                </p:cTn>
                              </p:par>
                            </p:childTnLst>
                          </p:cTn>
                        </p:par>
                        <p:par>
                          <p:cTn id="202" fill="hold">
                            <p:stCondLst>
                              <p:cond delay="9430"/>
                            </p:stCondLst>
                            <p:childTnLst>
                              <p:par>
                                <p:cTn id="203" presetID="22" presetClass="entr" presetSubtype="2" fill="hold" grpId="0" nodeType="afterEffect">
                                  <p:stCondLst>
                                    <p:cond delay="10"/>
                                  </p:stCondLst>
                                  <p:childTnLst>
                                    <p:set>
                                      <p:cBhvr>
                                        <p:cTn id="204" dur="1" fill="hold">
                                          <p:stCondLst>
                                            <p:cond delay="0"/>
                                          </p:stCondLst>
                                        </p:cTn>
                                        <p:tgtEl>
                                          <p:spTgt spid="225"/>
                                        </p:tgtEl>
                                        <p:attrNameLst>
                                          <p:attrName>style.visibility</p:attrName>
                                        </p:attrNameLst>
                                      </p:cBhvr>
                                      <p:to>
                                        <p:strVal val="visible"/>
                                      </p:to>
                                    </p:set>
                                    <p:animEffect transition="in" filter="wipe(right)">
                                      <p:cBhvr>
                                        <p:cTn id="205" dur="500"/>
                                        <p:tgtEl>
                                          <p:spTgt spid="225"/>
                                        </p:tgtEl>
                                      </p:cBhvr>
                                    </p:animEffect>
                                  </p:childTnLst>
                                </p:cTn>
                              </p:par>
                            </p:childTnLst>
                          </p:cTn>
                        </p:par>
                        <p:par>
                          <p:cTn id="206" fill="hold">
                            <p:stCondLst>
                              <p:cond delay="9940"/>
                            </p:stCondLst>
                            <p:childTnLst>
                              <p:par>
                                <p:cTn id="207" presetID="22" presetClass="entr" presetSubtype="2" fill="hold" grpId="0" nodeType="afterEffect">
                                  <p:stCondLst>
                                    <p:cond delay="10"/>
                                  </p:stCondLst>
                                  <p:childTnLst>
                                    <p:set>
                                      <p:cBhvr>
                                        <p:cTn id="208" dur="1" fill="hold">
                                          <p:stCondLst>
                                            <p:cond delay="0"/>
                                          </p:stCondLst>
                                        </p:cTn>
                                        <p:tgtEl>
                                          <p:spTgt spid="226"/>
                                        </p:tgtEl>
                                        <p:attrNameLst>
                                          <p:attrName>style.visibility</p:attrName>
                                        </p:attrNameLst>
                                      </p:cBhvr>
                                      <p:to>
                                        <p:strVal val="visible"/>
                                      </p:to>
                                    </p:set>
                                    <p:animEffect transition="in" filter="wipe(right)">
                                      <p:cBhvr>
                                        <p:cTn id="209" dur="500"/>
                                        <p:tgtEl>
                                          <p:spTgt spid="226"/>
                                        </p:tgtEl>
                                      </p:cBhvr>
                                    </p:animEffect>
                                  </p:childTnLst>
                                </p:cTn>
                              </p:par>
                            </p:childTnLst>
                          </p:cTn>
                        </p:par>
                        <p:par>
                          <p:cTn id="210" fill="hold">
                            <p:stCondLst>
                              <p:cond delay="10450"/>
                            </p:stCondLst>
                            <p:childTnLst>
                              <p:par>
                                <p:cTn id="211" presetID="45" presetClass="entr" presetSubtype="0" fill="hold" grpId="0" nodeType="afterEffect">
                                  <p:stCondLst>
                                    <p:cond delay="250"/>
                                  </p:stCondLst>
                                  <p:childTnLst>
                                    <p:set>
                                      <p:cBhvr>
                                        <p:cTn id="212" dur="1" fill="hold">
                                          <p:stCondLst>
                                            <p:cond delay="0"/>
                                          </p:stCondLst>
                                        </p:cTn>
                                        <p:tgtEl>
                                          <p:spTgt spid="289"/>
                                        </p:tgtEl>
                                        <p:attrNameLst>
                                          <p:attrName>style.visibility</p:attrName>
                                        </p:attrNameLst>
                                      </p:cBhvr>
                                      <p:to>
                                        <p:strVal val="visible"/>
                                      </p:to>
                                    </p:set>
                                    <p:animEffect transition="in" filter="fade">
                                      <p:cBhvr>
                                        <p:cTn id="213" dur="2000"/>
                                        <p:tgtEl>
                                          <p:spTgt spid="289"/>
                                        </p:tgtEl>
                                      </p:cBhvr>
                                    </p:animEffect>
                                    <p:anim calcmode="lin" valueType="num">
                                      <p:cBhvr>
                                        <p:cTn id="214" dur="2000" fill="hold"/>
                                        <p:tgtEl>
                                          <p:spTgt spid="289"/>
                                        </p:tgtEl>
                                        <p:attrNameLst>
                                          <p:attrName>ppt_w</p:attrName>
                                        </p:attrNameLst>
                                      </p:cBhvr>
                                      <p:tavLst>
                                        <p:tav tm="0" fmla="#ppt_w*sin(2.5*pi*$)">
                                          <p:val>
                                            <p:fltVal val="0"/>
                                          </p:val>
                                        </p:tav>
                                        <p:tav tm="100000">
                                          <p:val>
                                            <p:fltVal val="1"/>
                                          </p:val>
                                        </p:tav>
                                      </p:tavLst>
                                    </p:anim>
                                    <p:anim calcmode="lin" valueType="num">
                                      <p:cBhvr>
                                        <p:cTn id="215" dur="2000" fill="hold"/>
                                        <p:tgtEl>
                                          <p:spTgt spid="289"/>
                                        </p:tgtEl>
                                        <p:attrNameLst>
                                          <p:attrName>ppt_h</p:attrName>
                                        </p:attrNameLst>
                                      </p:cBhvr>
                                      <p:tavLst>
                                        <p:tav tm="0">
                                          <p:val>
                                            <p:strVal val="#ppt_h"/>
                                          </p:val>
                                        </p:tav>
                                        <p:tav tm="100000">
                                          <p:val>
                                            <p:strVal val="#ppt_h"/>
                                          </p:val>
                                        </p:tav>
                                      </p:tavLst>
                                    </p:anim>
                                  </p:childTnLst>
                                </p:cTn>
                              </p:par>
                              <p:par>
                                <p:cTn id="216" presetID="22" presetClass="entr" presetSubtype="2" fill="hold" grpId="0" nodeType="withEffect">
                                  <p:stCondLst>
                                    <p:cond delay="250"/>
                                  </p:stCondLst>
                                  <p:childTnLst>
                                    <p:set>
                                      <p:cBhvr>
                                        <p:cTn id="217" dur="1" fill="hold">
                                          <p:stCondLst>
                                            <p:cond delay="0"/>
                                          </p:stCondLst>
                                        </p:cTn>
                                        <p:tgtEl>
                                          <p:spTgt spid="113"/>
                                        </p:tgtEl>
                                        <p:attrNameLst>
                                          <p:attrName>style.visibility</p:attrName>
                                        </p:attrNameLst>
                                      </p:cBhvr>
                                      <p:to>
                                        <p:strVal val="visible"/>
                                      </p:to>
                                    </p:set>
                                    <p:animEffect transition="in" filter="wipe(right)">
                                      <p:cBhvr>
                                        <p:cTn id="218" dur="500"/>
                                        <p:tgtEl>
                                          <p:spTgt spid="113"/>
                                        </p:tgtEl>
                                      </p:cBhvr>
                                    </p:animEffect>
                                  </p:childTnLst>
                                </p:cTn>
                              </p:par>
                              <p:par>
                                <p:cTn id="219" presetID="22" presetClass="entr" presetSubtype="2" fill="hold" grpId="0" nodeType="withEffect">
                                  <p:stCondLst>
                                    <p:cond delay="250"/>
                                  </p:stCondLst>
                                  <p:childTnLst>
                                    <p:set>
                                      <p:cBhvr>
                                        <p:cTn id="220" dur="1" fill="hold">
                                          <p:stCondLst>
                                            <p:cond delay="0"/>
                                          </p:stCondLst>
                                        </p:cTn>
                                        <p:tgtEl>
                                          <p:spTgt spid="277"/>
                                        </p:tgtEl>
                                        <p:attrNameLst>
                                          <p:attrName>style.visibility</p:attrName>
                                        </p:attrNameLst>
                                      </p:cBhvr>
                                      <p:to>
                                        <p:strVal val="visible"/>
                                      </p:to>
                                    </p:set>
                                    <p:animEffect transition="in" filter="wipe(right)">
                                      <p:cBhvr>
                                        <p:cTn id="221" dur="500"/>
                                        <p:tgtEl>
                                          <p:spTgt spid="277"/>
                                        </p:tgtEl>
                                      </p:cBhvr>
                                    </p:animEffect>
                                  </p:childTnLst>
                                </p:cTn>
                              </p:par>
                              <p:par>
                                <p:cTn id="222" presetID="22" presetClass="entr" presetSubtype="2" fill="hold" grpId="0" nodeType="withEffect">
                                  <p:stCondLst>
                                    <p:cond delay="250"/>
                                  </p:stCondLst>
                                  <p:childTnLst>
                                    <p:set>
                                      <p:cBhvr>
                                        <p:cTn id="223" dur="1" fill="hold">
                                          <p:stCondLst>
                                            <p:cond delay="0"/>
                                          </p:stCondLst>
                                        </p:cTn>
                                        <p:tgtEl>
                                          <p:spTgt spid="278"/>
                                        </p:tgtEl>
                                        <p:attrNameLst>
                                          <p:attrName>style.visibility</p:attrName>
                                        </p:attrNameLst>
                                      </p:cBhvr>
                                      <p:to>
                                        <p:strVal val="visible"/>
                                      </p:to>
                                    </p:set>
                                    <p:animEffect transition="in" filter="wipe(right)">
                                      <p:cBhvr>
                                        <p:cTn id="224" dur="500"/>
                                        <p:tgtEl>
                                          <p:spTgt spid="278"/>
                                        </p:tgtEl>
                                      </p:cBhvr>
                                    </p:animEffect>
                                  </p:childTnLst>
                                </p:cTn>
                              </p:par>
                              <p:par>
                                <p:cTn id="225" presetID="22" presetClass="entr" presetSubtype="2" fill="hold" grpId="0" nodeType="withEffect">
                                  <p:stCondLst>
                                    <p:cond delay="250"/>
                                  </p:stCondLst>
                                  <p:childTnLst>
                                    <p:set>
                                      <p:cBhvr>
                                        <p:cTn id="226" dur="1" fill="hold">
                                          <p:stCondLst>
                                            <p:cond delay="0"/>
                                          </p:stCondLst>
                                        </p:cTn>
                                        <p:tgtEl>
                                          <p:spTgt spid="279"/>
                                        </p:tgtEl>
                                        <p:attrNameLst>
                                          <p:attrName>style.visibility</p:attrName>
                                        </p:attrNameLst>
                                      </p:cBhvr>
                                      <p:to>
                                        <p:strVal val="visible"/>
                                      </p:to>
                                    </p:set>
                                    <p:animEffect transition="in" filter="wipe(right)">
                                      <p:cBhvr>
                                        <p:cTn id="227" dur="500"/>
                                        <p:tgtEl>
                                          <p:spTgt spid="279"/>
                                        </p:tgtEl>
                                      </p:cBhvr>
                                    </p:animEffect>
                                  </p:childTnLst>
                                </p:cTn>
                              </p:par>
                              <p:par>
                                <p:cTn id="228" presetID="22" presetClass="entr" presetSubtype="2" fill="hold" grpId="0" nodeType="withEffect">
                                  <p:stCondLst>
                                    <p:cond delay="250"/>
                                  </p:stCondLst>
                                  <p:childTnLst>
                                    <p:set>
                                      <p:cBhvr>
                                        <p:cTn id="229" dur="1" fill="hold">
                                          <p:stCondLst>
                                            <p:cond delay="0"/>
                                          </p:stCondLst>
                                        </p:cTn>
                                        <p:tgtEl>
                                          <p:spTgt spid="284"/>
                                        </p:tgtEl>
                                        <p:attrNameLst>
                                          <p:attrName>style.visibility</p:attrName>
                                        </p:attrNameLst>
                                      </p:cBhvr>
                                      <p:to>
                                        <p:strVal val="visible"/>
                                      </p:to>
                                    </p:set>
                                    <p:animEffect transition="in" filter="wipe(right)">
                                      <p:cBhvr>
                                        <p:cTn id="230" dur="500"/>
                                        <p:tgtEl>
                                          <p:spTgt spid="284"/>
                                        </p:tgtEl>
                                      </p:cBhvr>
                                    </p:animEffect>
                                  </p:childTnLst>
                                </p:cTn>
                              </p:par>
                              <p:par>
                                <p:cTn id="231" presetID="22" presetClass="entr" presetSubtype="2" fill="hold" grpId="0" nodeType="withEffect">
                                  <p:stCondLst>
                                    <p:cond delay="250"/>
                                  </p:stCondLst>
                                  <p:childTnLst>
                                    <p:set>
                                      <p:cBhvr>
                                        <p:cTn id="232" dur="1" fill="hold">
                                          <p:stCondLst>
                                            <p:cond delay="0"/>
                                          </p:stCondLst>
                                        </p:cTn>
                                        <p:tgtEl>
                                          <p:spTgt spid="285"/>
                                        </p:tgtEl>
                                        <p:attrNameLst>
                                          <p:attrName>style.visibility</p:attrName>
                                        </p:attrNameLst>
                                      </p:cBhvr>
                                      <p:to>
                                        <p:strVal val="visible"/>
                                      </p:to>
                                    </p:set>
                                    <p:animEffect transition="in" filter="wipe(right)">
                                      <p:cBhvr>
                                        <p:cTn id="233" dur="500"/>
                                        <p:tgtEl>
                                          <p:spTgt spid="285"/>
                                        </p:tgtEl>
                                      </p:cBhvr>
                                    </p:animEffect>
                                  </p:childTnLst>
                                </p:cTn>
                              </p:par>
                              <p:par>
                                <p:cTn id="234" presetID="22" presetClass="entr" presetSubtype="2" fill="hold" grpId="0" nodeType="withEffect">
                                  <p:stCondLst>
                                    <p:cond delay="250"/>
                                  </p:stCondLst>
                                  <p:childTnLst>
                                    <p:set>
                                      <p:cBhvr>
                                        <p:cTn id="235" dur="1" fill="hold">
                                          <p:stCondLst>
                                            <p:cond delay="0"/>
                                          </p:stCondLst>
                                        </p:cTn>
                                        <p:tgtEl>
                                          <p:spTgt spid="261"/>
                                        </p:tgtEl>
                                        <p:attrNameLst>
                                          <p:attrName>style.visibility</p:attrName>
                                        </p:attrNameLst>
                                      </p:cBhvr>
                                      <p:to>
                                        <p:strVal val="visible"/>
                                      </p:to>
                                    </p:set>
                                    <p:animEffect transition="in" filter="wipe(right)">
                                      <p:cBhvr>
                                        <p:cTn id="236" dur="500"/>
                                        <p:tgtEl>
                                          <p:spTgt spid="261"/>
                                        </p:tgtEl>
                                      </p:cBhvr>
                                    </p:animEffect>
                                  </p:childTnLst>
                                </p:cTn>
                              </p:par>
                              <p:par>
                                <p:cTn id="237" presetID="22" presetClass="entr" presetSubtype="2" fill="hold" grpId="0" nodeType="withEffect">
                                  <p:stCondLst>
                                    <p:cond delay="250"/>
                                  </p:stCondLst>
                                  <p:childTnLst>
                                    <p:set>
                                      <p:cBhvr>
                                        <p:cTn id="238" dur="1" fill="hold">
                                          <p:stCondLst>
                                            <p:cond delay="0"/>
                                          </p:stCondLst>
                                        </p:cTn>
                                        <p:tgtEl>
                                          <p:spTgt spid="262"/>
                                        </p:tgtEl>
                                        <p:attrNameLst>
                                          <p:attrName>style.visibility</p:attrName>
                                        </p:attrNameLst>
                                      </p:cBhvr>
                                      <p:to>
                                        <p:strVal val="visible"/>
                                      </p:to>
                                    </p:set>
                                    <p:animEffect transition="in" filter="wipe(right)">
                                      <p:cBhvr>
                                        <p:cTn id="239" dur="500"/>
                                        <p:tgtEl>
                                          <p:spTgt spid="262"/>
                                        </p:tgtEl>
                                      </p:cBhvr>
                                    </p:animEffect>
                                  </p:childTnLst>
                                </p:cTn>
                              </p:par>
                              <p:par>
                                <p:cTn id="240" presetID="22" presetClass="entr" presetSubtype="2" fill="hold" grpId="0" nodeType="withEffect">
                                  <p:stCondLst>
                                    <p:cond delay="250"/>
                                  </p:stCondLst>
                                  <p:childTnLst>
                                    <p:set>
                                      <p:cBhvr>
                                        <p:cTn id="241" dur="1" fill="hold">
                                          <p:stCondLst>
                                            <p:cond delay="0"/>
                                          </p:stCondLst>
                                        </p:cTn>
                                        <p:tgtEl>
                                          <p:spTgt spid="263"/>
                                        </p:tgtEl>
                                        <p:attrNameLst>
                                          <p:attrName>style.visibility</p:attrName>
                                        </p:attrNameLst>
                                      </p:cBhvr>
                                      <p:to>
                                        <p:strVal val="visible"/>
                                      </p:to>
                                    </p:set>
                                    <p:animEffect transition="in" filter="wipe(right)">
                                      <p:cBhvr>
                                        <p:cTn id="242" dur="500"/>
                                        <p:tgtEl>
                                          <p:spTgt spid="263"/>
                                        </p:tgtEl>
                                      </p:cBhvr>
                                    </p:animEffect>
                                  </p:childTnLst>
                                </p:cTn>
                              </p:par>
                              <p:par>
                                <p:cTn id="243" presetID="22" presetClass="entr" presetSubtype="2" fill="hold" grpId="0" nodeType="withEffect">
                                  <p:stCondLst>
                                    <p:cond delay="250"/>
                                  </p:stCondLst>
                                  <p:childTnLst>
                                    <p:set>
                                      <p:cBhvr>
                                        <p:cTn id="244" dur="1" fill="hold">
                                          <p:stCondLst>
                                            <p:cond delay="0"/>
                                          </p:stCondLst>
                                        </p:cTn>
                                        <p:tgtEl>
                                          <p:spTgt spid="264"/>
                                        </p:tgtEl>
                                        <p:attrNameLst>
                                          <p:attrName>style.visibility</p:attrName>
                                        </p:attrNameLst>
                                      </p:cBhvr>
                                      <p:to>
                                        <p:strVal val="visible"/>
                                      </p:to>
                                    </p:set>
                                    <p:animEffect transition="in" filter="wipe(right)">
                                      <p:cBhvr>
                                        <p:cTn id="245" dur="500"/>
                                        <p:tgtEl>
                                          <p:spTgt spid="264"/>
                                        </p:tgtEl>
                                      </p:cBhvr>
                                    </p:animEffect>
                                  </p:childTnLst>
                                </p:cTn>
                              </p:par>
                              <p:par>
                                <p:cTn id="246" presetID="22" presetClass="entr" presetSubtype="2" fill="hold" grpId="0" nodeType="withEffect">
                                  <p:stCondLst>
                                    <p:cond delay="250"/>
                                  </p:stCondLst>
                                  <p:childTnLst>
                                    <p:set>
                                      <p:cBhvr>
                                        <p:cTn id="247" dur="1" fill="hold">
                                          <p:stCondLst>
                                            <p:cond delay="0"/>
                                          </p:stCondLst>
                                        </p:cTn>
                                        <p:tgtEl>
                                          <p:spTgt spid="265"/>
                                        </p:tgtEl>
                                        <p:attrNameLst>
                                          <p:attrName>style.visibility</p:attrName>
                                        </p:attrNameLst>
                                      </p:cBhvr>
                                      <p:to>
                                        <p:strVal val="visible"/>
                                      </p:to>
                                    </p:set>
                                    <p:animEffect transition="in" filter="wipe(right)">
                                      <p:cBhvr>
                                        <p:cTn id="248" dur="500"/>
                                        <p:tgtEl>
                                          <p:spTgt spid="265"/>
                                        </p:tgtEl>
                                      </p:cBhvr>
                                    </p:animEffect>
                                  </p:childTnLst>
                                </p:cTn>
                              </p:par>
                              <p:par>
                                <p:cTn id="249" presetID="22" presetClass="entr" presetSubtype="2" fill="hold" grpId="0" nodeType="withEffect">
                                  <p:stCondLst>
                                    <p:cond delay="250"/>
                                  </p:stCondLst>
                                  <p:childTnLst>
                                    <p:set>
                                      <p:cBhvr>
                                        <p:cTn id="250" dur="1" fill="hold">
                                          <p:stCondLst>
                                            <p:cond delay="0"/>
                                          </p:stCondLst>
                                        </p:cTn>
                                        <p:tgtEl>
                                          <p:spTgt spid="266"/>
                                        </p:tgtEl>
                                        <p:attrNameLst>
                                          <p:attrName>style.visibility</p:attrName>
                                        </p:attrNameLst>
                                      </p:cBhvr>
                                      <p:to>
                                        <p:strVal val="visible"/>
                                      </p:to>
                                    </p:set>
                                    <p:animEffect transition="in" filter="wipe(right)">
                                      <p:cBhvr>
                                        <p:cTn id="251" dur="500"/>
                                        <p:tgtEl>
                                          <p:spTgt spid="266"/>
                                        </p:tgtEl>
                                      </p:cBhvr>
                                    </p:animEffect>
                                  </p:childTnLst>
                                </p:cTn>
                              </p:par>
                              <p:par>
                                <p:cTn id="252" presetID="22" presetClass="entr" presetSubtype="2" fill="hold" grpId="0" nodeType="withEffect">
                                  <p:stCondLst>
                                    <p:cond delay="250"/>
                                  </p:stCondLst>
                                  <p:childTnLst>
                                    <p:set>
                                      <p:cBhvr>
                                        <p:cTn id="253" dur="1" fill="hold">
                                          <p:stCondLst>
                                            <p:cond delay="0"/>
                                          </p:stCondLst>
                                        </p:cTn>
                                        <p:tgtEl>
                                          <p:spTgt spid="267"/>
                                        </p:tgtEl>
                                        <p:attrNameLst>
                                          <p:attrName>style.visibility</p:attrName>
                                        </p:attrNameLst>
                                      </p:cBhvr>
                                      <p:to>
                                        <p:strVal val="visible"/>
                                      </p:to>
                                    </p:set>
                                    <p:animEffect transition="in" filter="wipe(right)">
                                      <p:cBhvr>
                                        <p:cTn id="254" dur="500"/>
                                        <p:tgtEl>
                                          <p:spTgt spid="267"/>
                                        </p:tgtEl>
                                      </p:cBhvr>
                                    </p:animEffect>
                                  </p:childTnLst>
                                </p:cTn>
                              </p:par>
                              <p:par>
                                <p:cTn id="255" presetID="22" presetClass="entr" presetSubtype="2" fill="hold" grpId="0" nodeType="withEffect">
                                  <p:stCondLst>
                                    <p:cond delay="250"/>
                                  </p:stCondLst>
                                  <p:childTnLst>
                                    <p:set>
                                      <p:cBhvr>
                                        <p:cTn id="256" dur="1" fill="hold">
                                          <p:stCondLst>
                                            <p:cond delay="0"/>
                                          </p:stCondLst>
                                        </p:cTn>
                                        <p:tgtEl>
                                          <p:spTgt spid="268"/>
                                        </p:tgtEl>
                                        <p:attrNameLst>
                                          <p:attrName>style.visibility</p:attrName>
                                        </p:attrNameLst>
                                      </p:cBhvr>
                                      <p:to>
                                        <p:strVal val="visible"/>
                                      </p:to>
                                    </p:set>
                                    <p:animEffect transition="in" filter="wipe(right)">
                                      <p:cBhvr>
                                        <p:cTn id="257" dur="500"/>
                                        <p:tgtEl>
                                          <p:spTgt spid="268"/>
                                        </p:tgtEl>
                                      </p:cBhvr>
                                    </p:animEffect>
                                  </p:childTnLst>
                                </p:cTn>
                              </p:par>
                              <p:par>
                                <p:cTn id="258" presetID="22" presetClass="entr" presetSubtype="2" fill="hold" grpId="0" nodeType="withEffect">
                                  <p:stCondLst>
                                    <p:cond delay="250"/>
                                  </p:stCondLst>
                                  <p:childTnLst>
                                    <p:set>
                                      <p:cBhvr>
                                        <p:cTn id="259" dur="1" fill="hold">
                                          <p:stCondLst>
                                            <p:cond delay="0"/>
                                          </p:stCondLst>
                                        </p:cTn>
                                        <p:tgtEl>
                                          <p:spTgt spid="269"/>
                                        </p:tgtEl>
                                        <p:attrNameLst>
                                          <p:attrName>style.visibility</p:attrName>
                                        </p:attrNameLst>
                                      </p:cBhvr>
                                      <p:to>
                                        <p:strVal val="visible"/>
                                      </p:to>
                                    </p:set>
                                    <p:animEffect transition="in" filter="wipe(right)">
                                      <p:cBhvr>
                                        <p:cTn id="260" dur="500"/>
                                        <p:tgtEl>
                                          <p:spTgt spid="269"/>
                                        </p:tgtEl>
                                      </p:cBhvr>
                                    </p:animEffect>
                                  </p:childTnLst>
                                </p:cTn>
                              </p:par>
                              <p:par>
                                <p:cTn id="261" presetID="22" presetClass="entr" presetSubtype="2" fill="hold" grpId="0" nodeType="withEffect">
                                  <p:stCondLst>
                                    <p:cond delay="250"/>
                                  </p:stCondLst>
                                  <p:childTnLst>
                                    <p:set>
                                      <p:cBhvr>
                                        <p:cTn id="262" dur="1" fill="hold">
                                          <p:stCondLst>
                                            <p:cond delay="0"/>
                                          </p:stCondLst>
                                        </p:cTn>
                                        <p:tgtEl>
                                          <p:spTgt spid="270"/>
                                        </p:tgtEl>
                                        <p:attrNameLst>
                                          <p:attrName>style.visibility</p:attrName>
                                        </p:attrNameLst>
                                      </p:cBhvr>
                                      <p:to>
                                        <p:strVal val="visible"/>
                                      </p:to>
                                    </p:set>
                                    <p:animEffect transition="in" filter="wipe(right)">
                                      <p:cBhvr>
                                        <p:cTn id="263" dur="500"/>
                                        <p:tgtEl>
                                          <p:spTgt spid="270"/>
                                        </p:tgtEl>
                                      </p:cBhvr>
                                    </p:animEffect>
                                  </p:childTnLst>
                                </p:cTn>
                              </p:par>
                              <p:par>
                                <p:cTn id="264" presetID="22" presetClass="entr" presetSubtype="2" fill="hold" grpId="0" nodeType="withEffect">
                                  <p:stCondLst>
                                    <p:cond delay="250"/>
                                  </p:stCondLst>
                                  <p:childTnLst>
                                    <p:set>
                                      <p:cBhvr>
                                        <p:cTn id="265" dur="1" fill="hold">
                                          <p:stCondLst>
                                            <p:cond delay="0"/>
                                          </p:stCondLst>
                                        </p:cTn>
                                        <p:tgtEl>
                                          <p:spTgt spid="271"/>
                                        </p:tgtEl>
                                        <p:attrNameLst>
                                          <p:attrName>style.visibility</p:attrName>
                                        </p:attrNameLst>
                                      </p:cBhvr>
                                      <p:to>
                                        <p:strVal val="visible"/>
                                      </p:to>
                                    </p:set>
                                    <p:animEffect transition="in" filter="wipe(right)">
                                      <p:cBhvr>
                                        <p:cTn id="266" dur="500"/>
                                        <p:tgtEl>
                                          <p:spTgt spid="271"/>
                                        </p:tgtEl>
                                      </p:cBhvr>
                                    </p:animEffect>
                                  </p:childTnLst>
                                </p:cTn>
                              </p:par>
                              <p:par>
                                <p:cTn id="267" presetID="22" presetClass="entr" presetSubtype="2" fill="hold" grpId="0" nodeType="withEffect">
                                  <p:stCondLst>
                                    <p:cond delay="250"/>
                                  </p:stCondLst>
                                  <p:childTnLst>
                                    <p:set>
                                      <p:cBhvr>
                                        <p:cTn id="268" dur="1" fill="hold">
                                          <p:stCondLst>
                                            <p:cond delay="0"/>
                                          </p:stCondLst>
                                        </p:cTn>
                                        <p:tgtEl>
                                          <p:spTgt spid="272"/>
                                        </p:tgtEl>
                                        <p:attrNameLst>
                                          <p:attrName>style.visibility</p:attrName>
                                        </p:attrNameLst>
                                      </p:cBhvr>
                                      <p:to>
                                        <p:strVal val="visible"/>
                                      </p:to>
                                    </p:set>
                                    <p:animEffect transition="in" filter="wipe(right)">
                                      <p:cBhvr>
                                        <p:cTn id="269" dur="500"/>
                                        <p:tgtEl>
                                          <p:spTgt spid="272"/>
                                        </p:tgtEl>
                                      </p:cBhvr>
                                    </p:animEffect>
                                  </p:childTnLst>
                                </p:cTn>
                              </p:par>
                              <p:par>
                                <p:cTn id="270" presetID="22" presetClass="entr" presetSubtype="2" fill="hold" grpId="0" nodeType="withEffect">
                                  <p:stCondLst>
                                    <p:cond delay="250"/>
                                  </p:stCondLst>
                                  <p:childTnLst>
                                    <p:set>
                                      <p:cBhvr>
                                        <p:cTn id="271" dur="1" fill="hold">
                                          <p:stCondLst>
                                            <p:cond delay="0"/>
                                          </p:stCondLst>
                                        </p:cTn>
                                        <p:tgtEl>
                                          <p:spTgt spid="273"/>
                                        </p:tgtEl>
                                        <p:attrNameLst>
                                          <p:attrName>style.visibility</p:attrName>
                                        </p:attrNameLst>
                                      </p:cBhvr>
                                      <p:to>
                                        <p:strVal val="visible"/>
                                      </p:to>
                                    </p:set>
                                    <p:animEffect transition="in" filter="wipe(right)">
                                      <p:cBhvr>
                                        <p:cTn id="272" dur="500"/>
                                        <p:tgtEl>
                                          <p:spTgt spid="273"/>
                                        </p:tgtEl>
                                      </p:cBhvr>
                                    </p:animEffect>
                                  </p:childTnLst>
                                </p:cTn>
                              </p:par>
                              <p:par>
                                <p:cTn id="273" presetID="22" presetClass="entr" presetSubtype="2" fill="hold" grpId="0" nodeType="withEffect">
                                  <p:stCondLst>
                                    <p:cond delay="250"/>
                                  </p:stCondLst>
                                  <p:childTnLst>
                                    <p:set>
                                      <p:cBhvr>
                                        <p:cTn id="274" dur="1" fill="hold">
                                          <p:stCondLst>
                                            <p:cond delay="0"/>
                                          </p:stCondLst>
                                        </p:cTn>
                                        <p:tgtEl>
                                          <p:spTgt spid="274"/>
                                        </p:tgtEl>
                                        <p:attrNameLst>
                                          <p:attrName>style.visibility</p:attrName>
                                        </p:attrNameLst>
                                      </p:cBhvr>
                                      <p:to>
                                        <p:strVal val="visible"/>
                                      </p:to>
                                    </p:set>
                                    <p:animEffect transition="in" filter="wipe(right)">
                                      <p:cBhvr>
                                        <p:cTn id="275" dur="500"/>
                                        <p:tgtEl>
                                          <p:spTgt spid="274"/>
                                        </p:tgtEl>
                                      </p:cBhvr>
                                    </p:animEffect>
                                  </p:childTnLst>
                                </p:cTn>
                              </p:par>
                              <p:par>
                                <p:cTn id="276" presetID="22" presetClass="entr" presetSubtype="2" fill="hold" grpId="0" nodeType="withEffect">
                                  <p:stCondLst>
                                    <p:cond delay="250"/>
                                  </p:stCondLst>
                                  <p:childTnLst>
                                    <p:set>
                                      <p:cBhvr>
                                        <p:cTn id="277" dur="1" fill="hold">
                                          <p:stCondLst>
                                            <p:cond delay="0"/>
                                          </p:stCondLst>
                                        </p:cTn>
                                        <p:tgtEl>
                                          <p:spTgt spid="275"/>
                                        </p:tgtEl>
                                        <p:attrNameLst>
                                          <p:attrName>style.visibility</p:attrName>
                                        </p:attrNameLst>
                                      </p:cBhvr>
                                      <p:to>
                                        <p:strVal val="visible"/>
                                      </p:to>
                                    </p:set>
                                    <p:animEffect transition="in" filter="wipe(right)">
                                      <p:cBhvr>
                                        <p:cTn id="278" dur="500"/>
                                        <p:tgtEl>
                                          <p:spTgt spid="275"/>
                                        </p:tgtEl>
                                      </p:cBhvr>
                                    </p:animEffect>
                                  </p:childTnLst>
                                </p:cTn>
                              </p:par>
                              <p:par>
                                <p:cTn id="279" presetID="22" presetClass="entr" presetSubtype="2" fill="hold" grpId="0" nodeType="withEffect">
                                  <p:stCondLst>
                                    <p:cond delay="250"/>
                                  </p:stCondLst>
                                  <p:childTnLst>
                                    <p:set>
                                      <p:cBhvr>
                                        <p:cTn id="280" dur="1" fill="hold">
                                          <p:stCondLst>
                                            <p:cond delay="0"/>
                                          </p:stCondLst>
                                        </p:cTn>
                                        <p:tgtEl>
                                          <p:spTgt spid="280"/>
                                        </p:tgtEl>
                                        <p:attrNameLst>
                                          <p:attrName>style.visibility</p:attrName>
                                        </p:attrNameLst>
                                      </p:cBhvr>
                                      <p:to>
                                        <p:strVal val="visible"/>
                                      </p:to>
                                    </p:set>
                                    <p:animEffect transition="in" filter="wipe(right)">
                                      <p:cBhvr>
                                        <p:cTn id="281" dur="500"/>
                                        <p:tgtEl>
                                          <p:spTgt spid="280"/>
                                        </p:tgtEl>
                                      </p:cBhvr>
                                    </p:animEffect>
                                  </p:childTnLst>
                                </p:cTn>
                              </p:par>
                              <p:par>
                                <p:cTn id="282" presetID="22" presetClass="entr" presetSubtype="2" fill="hold" grpId="0" nodeType="withEffect">
                                  <p:stCondLst>
                                    <p:cond delay="250"/>
                                  </p:stCondLst>
                                  <p:childTnLst>
                                    <p:set>
                                      <p:cBhvr>
                                        <p:cTn id="283" dur="1" fill="hold">
                                          <p:stCondLst>
                                            <p:cond delay="0"/>
                                          </p:stCondLst>
                                        </p:cTn>
                                        <p:tgtEl>
                                          <p:spTgt spid="281"/>
                                        </p:tgtEl>
                                        <p:attrNameLst>
                                          <p:attrName>style.visibility</p:attrName>
                                        </p:attrNameLst>
                                      </p:cBhvr>
                                      <p:to>
                                        <p:strVal val="visible"/>
                                      </p:to>
                                    </p:set>
                                    <p:animEffect transition="in" filter="wipe(right)">
                                      <p:cBhvr>
                                        <p:cTn id="284" dur="500"/>
                                        <p:tgtEl>
                                          <p:spTgt spid="281"/>
                                        </p:tgtEl>
                                      </p:cBhvr>
                                    </p:animEffect>
                                  </p:childTnLst>
                                </p:cTn>
                              </p:par>
                              <p:par>
                                <p:cTn id="285" presetID="22" presetClass="entr" presetSubtype="2" fill="hold" grpId="0" nodeType="withEffect">
                                  <p:stCondLst>
                                    <p:cond delay="250"/>
                                  </p:stCondLst>
                                  <p:childTnLst>
                                    <p:set>
                                      <p:cBhvr>
                                        <p:cTn id="286" dur="1" fill="hold">
                                          <p:stCondLst>
                                            <p:cond delay="0"/>
                                          </p:stCondLst>
                                        </p:cTn>
                                        <p:tgtEl>
                                          <p:spTgt spid="282"/>
                                        </p:tgtEl>
                                        <p:attrNameLst>
                                          <p:attrName>style.visibility</p:attrName>
                                        </p:attrNameLst>
                                      </p:cBhvr>
                                      <p:to>
                                        <p:strVal val="visible"/>
                                      </p:to>
                                    </p:set>
                                    <p:animEffect transition="in" filter="wipe(right)">
                                      <p:cBhvr>
                                        <p:cTn id="287" dur="500"/>
                                        <p:tgtEl>
                                          <p:spTgt spid="282"/>
                                        </p:tgtEl>
                                      </p:cBhvr>
                                    </p:animEffect>
                                  </p:childTnLst>
                                </p:cTn>
                              </p:par>
                              <p:par>
                                <p:cTn id="288" presetID="22" presetClass="entr" presetSubtype="2" fill="hold" grpId="0" nodeType="withEffect">
                                  <p:stCondLst>
                                    <p:cond delay="250"/>
                                  </p:stCondLst>
                                  <p:childTnLst>
                                    <p:set>
                                      <p:cBhvr>
                                        <p:cTn id="289" dur="1" fill="hold">
                                          <p:stCondLst>
                                            <p:cond delay="0"/>
                                          </p:stCondLst>
                                        </p:cTn>
                                        <p:tgtEl>
                                          <p:spTgt spid="286"/>
                                        </p:tgtEl>
                                        <p:attrNameLst>
                                          <p:attrName>style.visibility</p:attrName>
                                        </p:attrNameLst>
                                      </p:cBhvr>
                                      <p:to>
                                        <p:strVal val="visible"/>
                                      </p:to>
                                    </p:set>
                                    <p:animEffect transition="in" filter="wipe(right)">
                                      <p:cBhvr>
                                        <p:cTn id="290" dur="500"/>
                                        <p:tgtEl>
                                          <p:spTgt spid="286"/>
                                        </p:tgtEl>
                                      </p:cBhvr>
                                    </p:animEffect>
                                  </p:childTnLst>
                                </p:cTn>
                              </p:par>
                              <p:par>
                                <p:cTn id="291" presetID="22" presetClass="entr" presetSubtype="2" fill="hold" grpId="0" nodeType="withEffect">
                                  <p:stCondLst>
                                    <p:cond delay="250"/>
                                  </p:stCondLst>
                                  <p:childTnLst>
                                    <p:set>
                                      <p:cBhvr>
                                        <p:cTn id="292" dur="1" fill="hold">
                                          <p:stCondLst>
                                            <p:cond delay="0"/>
                                          </p:stCondLst>
                                        </p:cTn>
                                        <p:tgtEl>
                                          <p:spTgt spid="287"/>
                                        </p:tgtEl>
                                        <p:attrNameLst>
                                          <p:attrName>style.visibility</p:attrName>
                                        </p:attrNameLst>
                                      </p:cBhvr>
                                      <p:to>
                                        <p:strVal val="visible"/>
                                      </p:to>
                                    </p:set>
                                    <p:animEffect transition="in" filter="wipe(right)">
                                      <p:cBhvr>
                                        <p:cTn id="293" dur="500"/>
                                        <p:tgtEl>
                                          <p:spTgt spid="287"/>
                                        </p:tgtEl>
                                      </p:cBhvr>
                                    </p:animEffect>
                                  </p:childTnLst>
                                </p:cTn>
                              </p:par>
                              <p:par>
                                <p:cTn id="294" presetID="22" presetClass="entr" presetSubtype="2" fill="hold" grpId="0" nodeType="withEffect">
                                  <p:stCondLst>
                                    <p:cond delay="250"/>
                                  </p:stCondLst>
                                  <p:childTnLst>
                                    <p:set>
                                      <p:cBhvr>
                                        <p:cTn id="295" dur="1" fill="hold">
                                          <p:stCondLst>
                                            <p:cond delay="0"/>
                                          </p:stCondLst>
                                        </p:cTn>
                                        <p:tgtEl>
                                          <p:spTgt spid="288"/>
                                        </p:tgtEl>
                                        <p:attrNameLst>
                                          <p:attrName>style.visibility</p:attrName>
                                        </p:attrNameLst>
                                      </p:cBhvr>
                                      <p:to>
                                        <p:strVal val="visible"/>
                                      </p:to>
                                    </p:set>
                                    <p:animEffect transition="in" filter="wipe(right)">
                                      <p:cBhvr>
                                        <p:cTn id="296" dur="500"/>
                                        <p:tgtEl>
                                          <p:spTgt spid="288"/>
                                        </p:tgtEl>
                                      </p:cBhvr>
                                    </p:animEffect>
                                  </p:childTnLst>
                                </p:cTn>
                              </p:par>
                              <p:par>
                                <p:cTn id="297" presetID="22" presetClass="entr" presetSubtype="2" fill="hold" grpId="0" nodeType="withEffect">
                                  <p:stCondLst>
                                    <p:cond delay="250"/>
                                  </p:stCondLst>
                                  <p:childTnLst>
                                    <p:set>
                                      <p:cBhvr>
                                        <p:cTn id="298" dur="1" fill="hold">
                                          <p:stCondLst>
                                            <p:cond delay="0"/>
                                          </p:stCondLst>
                                        </p:cTn>
                                        <p:tgtEl>
                                          <p:spTgt spid="203"/>
                                        </p:tgtEl>
                                        <p:attrNameLst>
                                          <p:attrName>style.visibility</p:attrName>
                                        </p:attrNameLst>
                                      </p:cBhvr>
                                      <p:to>
                                        <p:strVal val="visible"/>
                                      </p:to>
                                    </p:set>
                                    <p:animEffect transition="in" filter="wipe(right)">
                                      <p:cBhvr>
                                        <p:cTn id="299" dur="500"/>
                                        <p:tgtEl>
                                          <p:spTgt spid="203"/>
                                        </p:tgtEl>
                                      </p:cBhvr>
                                    </p:animEffect>
                                  </p:childTnLst>
                                </p:cTn>
                              </p:par>
                            </p:childTnLst>
                          </p:cTn>
                        </p:par>
                        <p:par>
                          <p:cTn id="300" fill="hold">
                            <p:stCondLst>
                              <p:cond delay="12700"/>
                            </p:stCondLst>
                            <p:childTnLst>
                              <p:par>
                                <p:cTn id="301" presetID="31" presetClass="entr" presetSubtype="0" fill="hold" grpId="0" nodeType="afterEffect">
                                  <p:stCondLst>
                                    <p:cond delay="250"/>
                                  </p:stCondLst>
                                  <p:childTnLst>
                                    <p:set>
                                      <p:cBhvr>
                                        <p:cTn id="302" dur="1" fill="hold">
                                          <p:stCondLst>
                                            <p:cond delay="0"/>
                                          </p:stCondLst>
                                        </p:cTn>
                                        <p:tgtEl>
                                          <p:spTgt spid="208"/>
                                        </p:tgtEl>
                                        <p:attrNameLst>
                                          <p:attrName>style.visibility</p:attrName>
                                        </p:attrNameLst>
                                      </p:cBhvr>
                                      <p:to>
                                        <p:strVal val="visible"/>
                                      </p:to>
                                    </p:set>
                                    <p:anim calcmode="lin" valueType="num">
                                      <p:cBhvr>
                                        <p:cTn id="303" dur="1000" fill="hold"/>
                                        <p:tgtEl>
                                          <p:spTgt spid="208"/>
                                        </p:tgtEl>
                                        <p:attrNameLst>
                                          <p:attrName>ppt_w</p:attrName>
                                        </p:attrNameLst>
                                      </p:cBhvr>
                                      <p:tavLst>
                                        <p:tav tm="0">
                                          <p:val>
                                            <p:fltVal val="0"/>
                                          </p:val>
                                        </p:tav>
                                        <p:tav tm="100000">
                                          <p:val>
                                            <p:strVal val="#ppt_w"/>
                                          </p:val>
                                        </p:tav>
                                      </p:tavLst>
                                    </p:anim>
                                    <p:anim calcmode="lin" valueType="num">
                                      <p:cBhvr>
                                        <p:cTn id="304" dur="1000" fill="hold"/>
                                        <p:tgtEl>
                                          <p:spTgt spid="208"/>
                                        </p:tgtEl>
                                        <p:attrNameLst>
                                          <p:attrName>ppt_h</p:attrName>
                                        </p:attrNameLst>
                                      </p:cBhvr>
                                      <p:tavLst>
                                        <p:tav tm="0">
                                          <p:val>
                                            <p:fltVal val="0"/>
                                          </p:val>
                                        </p:tav>
                                        <p:tav tm="100000">
                                          <p:val>
                                            <p:strVal val="#ppt_h"/>
                                          </p:val>
                                        </p:tav>
                                      </p:tavLst>
                                    </p:anim>
                                    <p:anim calcmode="lin" valueType="num">
                                      <p:cBhvr>
                                        <p:cTn id="305" dur="1000" fill="hold"/>
                                        <p:tgtEl>
                                          <p:spTgt spid="208"/>
                                        </p:tgtEl>
                                        <p:attrNameLst>
                                          <p:attrName>style.rotation</p:attrName>
                                        </p:attrNameLst>
                                      </p:cBhvr>
                                      <p:tavLst>
                                        <p:tav tm="0">
                                          <p:val>
                                            <p:fltVal val="90"/>
                                          </p:val>
                                        </p:tav>
                                        <p:tav tm="100000">
                                          <p:val>
                                            <p:fltVal val="0"/>
                                          </p:val>
                                        </p:tav>
                                      </p:tavLst>
                                    </p:anim>
                                    <p:animEffect transition="in" filter="fade">
                                      <p:cBhvr>
                                        <p:cTn id="306" dur="1000"/>
                                        <p:tgtEl>
                                          <p:spTgt spid="208"/>
                                        </p:tgtEl>
                                      </p:cBhvr>
                                    </p:animEffect>
                                  </p:childTnLst>
                                </p:cTn>
                              </p:par>
                            </p:childTnLst>
                          </p:cTn>
                        </p:par>
                        <p:par>
                          <p:cTn id="307" fill="hold">
                            <p:stCondLst>
                              <p:cond delay="13950"/>
                            </p:stCondLst>
                            <p:childTnLst>
                              <p:par>
                                <p:cTn id="308" presetID="22" presetClass="entr" presetSubtype="2" fill="hold" nodeType="afterEffect">
                                  <p:stCondLst>
                                    <p:cond delay="0"/>
                                  </p:stCondLst>
                                  <p:childTnLst>
                                    <p:set>
                                      <p:cBhvr>
                                        <p:cTn id="309" dur="1" fill="hold">
                                          <p:stCondLst>
                                            <p:cond delay="0"/>
                                          </p:stCondLst>
                                        </p:cTn>
                                        <p:tgtEl>
                                          <p:spTgt spid="122"/>
                                        </p:tgtEl>
                                        <p:attrNameLst>
                                          <p:attrName>style.visibility</p:attrName>
                                        </p:attrNameLst>
                                      </p:cBhvr>
                                      <p:to>
                                        <p:strVal val="visible"/>
                                      </p:to>
                                    </p:set>
                                    <p:animEffect transition="in" filter="wipe(right)">
                                      <p:cBhvr>
                                        <p:cTn id="310" dur="500"/>
                                        <p:tgtEl>
                                          <p:spTgt spid="122"/>
                                        </p:tgtEl>
                                      </p:cBhvr>
                                    </p:animEffect>
                                  </p:childTnLst>
                                </p:cTn>
                              </p:par>
                            </p:childTnLst>
                          </p:cTn>
                        </p:par>
                        <p:par>
                          <p:cTn id="311" fill="hold">
                            <p:stCondLst>
                              <p:cond delay="14450"/>
                            </p:stCondLst>
                            <p:childTnLst>
                              <p:par>
                                <p:cTn id="312" presetID="22" presetClass="entr" presetSubtype="2" fill="hold" grpId="0" nodeType="afterEffect">
                                  <p:stCondLst>
                                    <p:cond delay="10"/>
                                  </p:stCondLst>
                                  <p:childTnLst>
                                    <p:set>
                                      <p:cBhvr>
                                        <p:cTn id="313" dur="1" fill="hold">
                                          <p:stCondLst>
                                            <p:cond delay="0"/>
                                          </p:stCondLst>
                                        </p:cTn>
                                        <p:tgtEl>
                                          <p:spTgt spid="227"/>
                                        </p:tgtEl>
                                        <p:attrNameLst>
                                          <p:attrName>style.visibility</p:attrName>
                                        </p:attrNameLst>
                                      </p:cBhvr>
                                      <p:to>
                                        <p:strVal val="visible"/>
                                      </p:to>
                                    </p:set>
                                    <p:animEffect transition="in" filter="wipe(right)">
                                      <p:cBhvr>
                                        <p:cTn id="314" dur="500"/>
                                        <p:tgtEl>
                                          <p:spTgt spid="227"/>
                                        </p:tgtEl>
                                      </p:cBhvr>
                                    </p:animEffect>
                                  </p:childTnLst>
                                </p:cTn>
                              </p:par>
                            </p:childTnLst>
                          </p:cTn>
                        </p:par>
                        <p:par>
                          <p:cTn id="315" fill="hold">
                            <p:stCondLst>
                              <p:cond delay="14960"/>
                            </p:stCondLst>
                            <p:childTnLst>
                              <p:par>
                                <p:cTn id="316" presetID="22" presetClass="entr" presetSubtype="2" fill="hold" grpId="0" nodeType="afterEffect">
                                  <p:stCondLst>
                                    <p:cond delay="10"/>
                                  </p:stCondLst>
                                  <p:childTnLst>
                                    <p:set>
                                      <p:cBhvr>
                                        <p:cTn id="317" dur="1" fill="hold">
                                          <p:stCondLst>
                                            <p:cond delay="0"/>
                                          </p:stCondLst>
                                        </p:cTn>
                                        <p:tgtEl>
                                          <p:spTgt spid="228"/>
                                        </p:tgtEl>
                                        <p:attrNameLst>
                                          <p:attrName>style.visibility</p:attrName>
                                        </p:attrNameLst>
                                      </p:cBhvr>
                                      <p:to>
                                        <p:strVal val="visible"/>
                                      </p:to>
                                    </p:set>
                                    <p:animEffect transition="in" filter="wipe(right)">
                                      <p:cBhvr>
                                        <p:cTn id="318" dur="500"/>
                                        <p:tgtEl>
                                          <p:spTgt spid="228"/>
                                        </p:tgtEl>
                                      </p:cBhvr>
                                    </p:animEffect>
                                  </p:childTnLst>
                                </p:cTn>
                              </p:par>
                            </p:childTnLst>
                          </p:cTn>
                        </p:par>
                        <p:par>
                          <p:cTn id="319" fill="hold">
                            <p:stCondLst>
                              <p:cond delay="15470"/>
                            </p:stCondLst>
                            <p:childTnLst>
                              <p:par>
                                <p:cTn id="320" presetID="22" presetClass="entr" presetSubtype="2" fill="hold" grpId="0" nodeType="afterEffect">
                                  <p:stCondLst>
                                    <p:cond delay="10"/>
                                  </p:stCondLst>
                                  <p:childTnLst>
                                    <p:set>
                                      <p:cBhvr>
                                        <p:cTn id="321" dur="1" fill="hold">
                                          <p:stCondLst>
                                            <p:cond delay="0"/>
                                          </p:stCondLst>
                                        </p:cTn>
                                        <p:tgtEl>
                                          <p:spTgt spid="229"/>
                                        </p:tgtEl>
                                        <p:attrNameLst>
                                          <p:attrName>style.visibility</p:attrName>
                                        </p:attrNameLst>
                                      </p:cBhvr>
                                      <p:to>
                                        <p:strVal val="visible"/>
                                      </p:to>
                                    </p:set>
                                    <p:animEffect transition="in" filter="wipe(right)">
                                      <p:cBhvr>
                                        <p:cTn id="322" dur="500"/>
                                        <p:tgtEl>
                                          <p:spTgt spid="229"/>
                                        </p:tgtEl>
                                      </p:cBhvr>
                                    </p:animEffect>
                                  </p:childTnLst>
                                </p:cTn>
                              </p:par>
                            </p:childTnLst>
                          </p:cTn>
                        </p:par>
                        <p:par>
                          <p:cTn id="323" fill="hold">
                            <p:stCondLst>
                              <p:cond delay="15980"/>
                            </p:stCondLst>
                            <p:childTnLst>
                              <p:par>
                                <p:cTn id="324" presetID="22" presetClass="entr" presetSubtype="2" fill="hold" grpId="0" nodeType="afterEffect">
                                  <p:stCondLst>
                                    <p:cond delay="10"/>
                                  </p:stCondLst>
                                  <p:childTnLst>
                                    <p:set>
                                      <p:cBhvr>
                                        <p:cTn id="325" dur="1" fill="hold">
                                          <p:stCondLst>
                                            <p:cond delay="0"/>
                                          </p:stCondLst>
                                        </p:cTn>
                                        <p:tgtEl>
                                          <p:spTgt spid="230"/>
                                        </p:tgtEl>
                                        <p:attrNameLst>
                                          <p:attrName>style.visibility</p:attrName>
                                        </p:attrNameLst>
                                      </p:cBhvr>
                                      <p:to>
                                        <p:strVal val="visible"/>
                                      </p:to>
                                    </p:set>
                                    <p:animEffect transition="in" filter="wipe(right)">
                                      <p:cBhvr>
                                        <p:cTn id="326" dur="500"/>
                                        <p:tgtEl>
                                          <p:spTgt spid="230"/>
                                        </p:tgtEl>
                                      </p:cBhvr>
                                    </p:animEffect>
                                  </p:childTnLst>
                                </p:cTn>
                              </p:par>
                            </p:childTnLst>
                          </p:cTn>
                        </p:par>
                        <p:par>
                          <p:cTn id="327" fill="hold">
                            <p:stCondLst>
                              <p:cond delay="16490"/>
                            </p:stCondLst>
                            <p:childTnLst>
                              <p:par>
                                <p:cTn id="328" presetID="22" presetClass="entr" presetSubtype="2" fill="hold" grpId="0" nodeType="afterEffect">
                                  <p:stCondLst>
                                    <p:cond delay="10"/>
                                  </p:stCondLst>
                                  <p:childTnLst>
                                    <p:set>
                                      <p:cBhvr>
                                        <p:cTn id="329" dur="1" fill="hold">
                                          <p:stCondLst>
                                            <p:cond delay="0"/>
                                          </p:stCondLst>
                                        </p:cTn>
                                        <p:tgtEl>
                                          <p:spTgt spid="231"/>
                                        </p:tgtEl>
                                        <p:attrNameLst>
                                          <p:attrName>style.visibility</p:attrName>
                                        </p:attrNameLst>
                                      </p:cBhvr>
                                      <p:to>
                                        <p:strVal val="visible"/>
                                      </p:to>
                                    </p:set>
                                    <p:animEffect transition="in" filter="wipe(right)">
                                      <p:cBhvr>
                                        <p:cTn id="330" dur="500"/>
                                        <p:tgtEl>
                                          <p:spTgt spid="231"/>
                                        </p:tgtEl>
                                      </p:cBhvr>
                                    </p:animEffect>
                                  </p:childTnLst>
                                </p:cTn>
                              </p:par>
                            </p:childTnLst>
                          </p:cTn>
                        </p:par>
                        <p:par>
                          <p:cTn id="331" fill="hold">
                            <p:stCondLst>
                              <p:cond delay="17000"/>
                            </p:stCondLst>
                            <p:childTnLst>
                              <p:par>
                                <p:cTn id="332" presetID="22" presetClass="entr" presetSubtype="2" fill="hold" grpId="0" nodeType="afterEffect">
                                  <p:stCondLst>
                                    <p:cond delay="10"/>
                                  </p:stCondLst>
                                  <p:childTnLst>
                                    <p:set>
                                      <p:cBhvr>
                                        <p:cTn id="333" dur="1" fill="hold">
                                          <p:stCondLst>
                                            <p:cond delay="0"/>
                                          </p:stCondLst>
                                        </p:cTn>
                                        <p:tgtEl>
                                          <p:spTgt spid="232"/>
                                        </p:tgtEl>
                                        <p:attrNameLst>
                                          <p:attrName>style.visibility</p:attrName>
                                        </p:attrNameLst>
                                      </p:cBhvr>
                                      <p:to>
                                        <p:strVal val="visible"/>
                                      </p:to>
                                    </p:set>
                                    <p:animEffect transition="in" filter="wipe(right)">
                                      <p:cBhvr>
                                        <p:cTn id="334" dur="500"/>
                                        <p:tgtEl>
                                          <p:spTgt spid="232"/>
                                        </p:tgtEl>
                                      </p:cBhvr>
                                    </p:animEffect>
                                  </p:childTnLst>
                                </p:cTn>
                              </p:par>
                            </p:childTnLst>
                          </p:cTn>
                        </p:par>
                        <p:par>
                          <p:cTn id="335" fill="hold">
                            <p:stCondLst>
                              <p:cond delay="17510"/>
                            </p:stCondLst>
                            <p:childTnLst>
                              <p:par>
                                <p:cTn id="336" presetID="22" presetClass="entr" presetSubtype="2" fill="hold" grpId="0" nodeType="afterEffect">
                                  <p:stCondLst>
                                    <p:cond delay="10"/>
                                  </p:stCondLst>
                                  <p:childTnLst>
                                    <p:set>
                                      <p:cBhvr>
                                        <p:cTn id="337" dur="1" fill="hold">
                                          <p:stCondLst>
                                            <p:cond delay="0"/>
                                          </p:stCondLst>
                                        </p:cTn>
                                        <p:tgtEl>
                                          <p:spTgt spid="233"/>
                                        </p:tgtEl>
                                        <p:attrNameLst>
                                          <p:attrName>style.visibility</p:attrName>
                                        </p:attrNameLst>
                                      </p:cBhvr>
                                      <p:to>
                                        <p:strVal val="visible"/>
                                      </p:to>
                                    </p:set>
                                    <p:animEffect transition="in" filter="wipe(right)">
                                      <p:cBhvr>
                                        <p:cTn id="338" dur="500"/>
                                        <p:tgtEl>
                                          <p:spTgt spid="233"/>
                                        </p:tgtEl>
                                      </p:cBhvr>
                                    </p:animEffect>
                                  </p:childTnLst>
                                </p:cTn>
                              </p:par>
                            </p:childTnLst>
                          </p:cTn>
                        </p:par>
                        <p:par>
                          <p:cTn id="339" fill="hold">
                            <p:stCondLst>
                              <p:cond delay="18020"/>
                            </p:stCondLst>
                            <p:childTnLst>
                              <p:par>
                                <p:cTn id="340" presetID="45" presetClass="entr" presetSubtype="0" fill="hold" grpId="0" nodeType="afterEffect">
                                  <p:stCondLst>
                                    <p:cond delay="250"/>
                                  </p:stCondLst>
                                  <p:childTnLst>
                                    <p:set>
                                      <p:cBhvr>
                                        <p:cTn id="341" dur="1" fill="hold">
                                          <p:stCondLst>
                                            <p:cond delay="0"/>
                                          </p:stCondLst>
                                        </p:cTn>
                                        <p:tgtEl>
                                          <p:spTgt spid="215"/>
                                        </p:tgtEl>
                                        <p:attrNameLst>
                                          <p:attrName>style.visibility</p:attrName>
                                        </p:attrNameLst>
                                      </p:cBhvr>
                                      <p:to>
                                        <p:strVal val="visible"/>
                                      </p:to>
                                    </p:set>
                                    <p:animEffect transition="in" filter="fade">
                                      <p:cBhvr>
                                        <p:cTn id="342" dur="2000"/>
                                        <p:tgtEl>
                                          <p:spTgt spid="215"/>
                                        </p:tgtEl>
                                      </p:cBhvr>
                                    </p:animEffect>
                                    <p:anim calcmode="lin" valueType="num">
                                      <p:cBhvr>
                                        <p:cTn id="343" dur="2000" fill="hold"/>
                                        <p:tgtEl>
                                          <p:spTgt spid="215"/>
                                        </p:tgtEl>
                                        <p:attrNameLst>
                                          <p:attrName>ppt_w</p:attrName>
                                        </p:attrNameLst>
                                      </p:cBhvr>
                                      <p:tavLst>
                                        <p:tav tm="0" fmla="#ppt_w*sin(2.5*pi*$)">
                                          <p:val>
                                            <p:fltVal val="0"/>
                                          </p:val>
                                        </p:tav>
                                        <p:tav tm="100000">
                                          <p:val>
                                            <p:fltVal val="1"/>
                                          </p:val>
                                        </p:tav>
                                      </p:tavLst>
                                    </p:anim>
                                    <p:anim calcmode="lin" valueType="num">
                                      <p:cBhvr>
                                        <p:cTn id="344" dur="2000" fill="hold"/>
                                        <p:tgtEl>
                                          <p:spTgt spid="215"/>
                                        </p:tgtEl>
                                        <p:attrNameLst>
                                          <p:attrName>ppt_h</p:attrName>
                                        </p:attrNameLst>
                                      </p:cBhvr>
                                      <p:tavLst>
                                        <p:tav tm="0">
                                          <p:val>
                                            <p:strVal val="#ppt_h"/>
                                          </p:val>
                                        </p:tav>
                                        <p:tav tm="100000">
                                          <p:val>
                                            <p:strVal val="#ppt_h"/>
                                          </p:val>
                                        </p:tav>
                                      </p:tavLst>
                                    </p:anim>
                                  </p:childTnLst>
                                </p:cTn>
                              </p:par>
                              <p:par>
                                <p:cTn id="345" presetID="22" presetClass="entr" presetSubtype="2" fill="hold" grpId="0" nodeType="withEffect">
                                  <p:stCondLst>
                                    <p:cond delay="250"/>
                                  </p:stCondLst>
                                  <p:childTnLst>
                                    <p:set>
                                      <p:cBhvr>
                                        <p:cTn id="346" dur="1" fill="hold">
                                          <p:stCondLst>
                                            <p:cond delay="0"/>
                                          </p:stCondLst>
                                        </p:cTn>
                                        <p:tgtEl>
                                          <p:spTgt spid="146"/>
                                        </p:tgtEl>
                                        <p:attrNameLst>
                                          <p:attrName>style.visibility</p:attrName>
                                        </p:attrNameLst>
                                      </p:cBhvr>
                                      <p:to>
                                        <p:strVal val="visible"/>
                                      </p:to>
                                    </p:set>
                                    <p:animEffect transition="in" filter="wipe(right)">
                                      <p:cBhvr>
                                        <p:cTn id="347" dur="500"/>
                                        <p:tgtEl>
                                          <p:spTgt spid="146"/>
                                        </p:tgtEl>
                                      </p:cBhvr>
                                    </p:animEffect>
                                  </p:childTnLst>
                                </p:cTn>
                              </p:par>
                              <p:par>
                                <p:cTn id="348" presetID="22" presetClass="entr" presetSubtype="2" fill="hold" grpId="0" nodeType="withEffect">
                                  <p:stCondLst>
                                    <p:cond delay="250"/>
                                  </p:stCondLst>
                                  <p:childTnLst>
                                    <p:set>
                                      <p:cBhvr>
                                        <p:cTn id="349" dur="1" fill="hold">
                                          <p:stCondLst>
                                            <p:cond delay="0"/>
                                          </p:stCondLst>
                                        </p:cTn>
                                        <p:tgtEl>
                                          <p:spTgt spid="147"/>
                                        </p:tgtEl>
                                        <p:attrNameLst>
                                          <p:attrName>style.visibility</p:attrName>
                                        </p:attrNameLst>
                                      </p:cBhvr>
                                      <p:to>
                                        <p:strVal val="visible"/>
                                      </p:to>
                                    </p:set>
                                    <p:animEffect transition="in" filter="wipe(right)">
                                      <p:cBhvr>
                                        <p:cTn id="350" dur="500"/>
                                        <p:tgtEl>
                                          <p:spTgt spid="147"/>
                                        </p:tgtEl>
                                      </p:cBhvr>
                                    </p:animEffect>
                                  </p:childTnLst>
                                </p:cTn>
                              </p:par>
                              <p:par>
                                <p:cTn id="351" presetID="22" presetClass="entr" presetSubtype="2" fill="hold" grpId="0" nodeType="withEffect">
                                  <p:stCondLst>
                                    <p:cond delay="250"/>
                                  </p:stCondLst>
                                  <p:childTnLst>
                                    <p:set>
                                      <p:cBhvr>
                                        <p:cTn id="352" dur="1" fill="hold">
                                          <p:stCondLst>
                                            <p:cond delay="0"/>
                                          </p:stCondLst>
                                        </p:cTn>
                                        <p:tgtEl>
                                          <p:spTgt spid="148"/>
                                        </p:tgtEl>
                                        <p:attrNameLst>
                                          <p:attrName>style.visibility</p:attrName>
                                        </p:attrNameLst>
                                      </p:cBhvr>
                                      <p:to>
                                        <p:strVal val="visible"/>
                                      </p:to>
                                    </p:set>
                                    <p:animEffect transition="in" filter="wipe(right)">
                                      <p:cBhvr>
                                        <p:cTn id="353" dur="500"/>
                                        <p:tgtEl>
                                          <p:spTgt spid="148"/>
                                        </p:tgtEl>
                                      </p:cBhvr>
                                    </p:animEffect>
                                  </p:childTnLst>
                                </p:cTn>
                              </p:par>
                              <p:par>
                                <p:cTn id="354" presetID="22" presetClass="entr" presetSubtype="2" fill="hold" grpId="0" nodeType="withEffect">
                                  <p:stCondLst>
                                    <p:cond delay="250"/>
                                  </p:stCondLst>
                                  <p:childTnLst>
                                    <p:set>
                                      <p:cBhvr>
                                        <p:cTn id="355" dur="1" fill="hold">
                                          <p:stCondLst>
                                            <p:cond delay="0"/>
                                          </p:stCondLst>
                                        </p:cTn>
                                        <p:tgtEl>
                                          <p:spTgt spid="155"/>
                                        </p:tgtEl>
                                        <p:attrNameLst>
                                          <p:attrName>style.visibility</p:attrName>
                                        </p:attrNameLst>
                                      </p:cBhvr>
                                      <p:to>
                                        <p:strVal val="visible"/>
                                      </p:to>
                                    </p:set>
                                    <p:animEffect transition="in" filter="wipe(right)">
                                      <p:cBhvr>
                                        <p:cTn id="356" dur="500"/>
                                        <p:tgtEl>
                                          <p:spTgt spid="155"/>
                                        </p:tgtEl>
                                      </p:cBhvr>
                                    </p:animEffect>
                                  </p:childTnLst>
                                </p:cTn>
                              </p:par>
                              <p:par>
                                <p:cTn id="357" presetID="22" presetClass="entr" presetSubtype="2" fill="hold" grpId="0" nodeType="withEffect">
                                  <p:stCondLst>
                                    <p:cond delay="250"/>
                                  </p:stCondLst>
                                  <p:childTnLst>
                                    <p:set>
                                      <p:cBhvr>
                                        <p:cTn id="358" dur="1" fill="hold">
                                          <p:stCondLst>
                                            <p:cond delay="0"/>
                                          </p:stCondLst>
                                        </p:cTn>
                                        <p:tgtEl>
                                          <p:spTgt spid="156"/>
                                        </p:tgtEl>
                                        <p:attrNameLst>
                                          <p:attrName>style.visibility</p:attrName>
                                        </p:attrNameLst>
                                      </p:cBhvr>
                                      <p:to>
                                        <p:strVal val="visible"/>
                                      </p:to>
                                    </p:set>
                                    <p:animEffect transition="in" filter="wipe(right)">
                                      <p:cBhvr>
                                        <p:cTn id="359" dur="500"/>
                                        <p:tgtEl>
                                          <p:spTgt spid="156"/>
                                        </p:tgtEl>
                                      </p:cBhvr>
                                    </p:animEffect>
                                  </p:childTnLst>
                                </p:cTn>
                              </p:par>
                              <p:par>
                                <p:cTn id="360" presetID="22" presetClass="entr" presetSubtype="2" fill="hold" grpId="0" nodeType="withEffect">
                                  <p:stCondLst>
                                    <p:cond delay="250"/>
                                  </p:stCondLst>
                                  <p:childTnLst>
                                    <p:set>
                                      <p:cBhvr>
                                        <p:cTn id="361" dur="1" fill="hold">
                                          <p:stCondLst>
                                            <p:cond delay="0"/>
                                          </p:stCondLst>
                                        </p:cTn>
                                        <p:tgtEl>
                                          <p:spTgt spid="199"/>
                                        </p:tgtEl>
                                        <p:attrNameLst>
                                          <p:attrName>style.visibility</p:attrName>
                                        </p:attrNameLst>
                                      </p:cBhvr>
                                      <p:to>
                                        <p:strVal val="visible"/>
                                      </p:to>
                                    </p:set>
                                    <p:animEffect transition="in" filter="wipe(right)">
                                      <p:cBhvr>
                                        <p:cTn id="362" dur="500"/>
                                        <p:tgtEl>
                                          <p:spTgt spid="199"/>
                                        </p:tgtEl>
                                      </p:cBhvr>
                                    </p:animEffect>
                                  </p:childTnLst>
                                </p:cTn>
                              </p:par>
                              <p:par>
                                <p:cTn id="363" presetID="22" presetClass="entr" presetSubtype="2" fill="hold" grpId="0" nodeType="withEffect">
                                  <p:stCondLst>
                                    <p:cond delay="250"/>
                                  </p:stCondLst>
                                  <p:childTnLst>
                                    <p:set>
                                      <p:cBhvr>
                                        <p:cTn id="364" dur="1" fill="hold">
                                          <p:stCondLst>
                                            <p:cond delay="0"/>
                                          </p:stCondLst>
                                        </p:cTn>
                                        <p:tgtEl>
                                          <p:spTgt spid="210"/>
                                        </p:tgtEl>
                                        <p:attrNameLst>
                                          <p:attrName>style.visibility</p:attrName>
                                        </p:attrNameLst>
                                      </p:cBhvr>
                                      <p:to>
                                        <p:strVal val="visible"/>
                                      </p:to>
                                    </p:set>
                                    <p:animEffect transition="in" filter="wipe(right)">
                                      <p:cBhvr>
                                        <p:cTn id="365" dur="500"/>
                                        <p:tgtEl>
                                          <p:spTgt spid="210"/>
                                        </p:tgtEl>
                                      </p:cBhvr>
                                    </p:animEffect>
                                  </p:childTnLst>
                                </p:cTn>
                              </p:par>
                              <p:par>
                                <p:cTn id="366" presetID="22" presetClass="entr" presetSubtype="2" fill="hold" grpId="0" nodeType="withEffect">
                                  <p:stCondLst>
                                    <p:cond delay="250"/>
                                  </p:stCondLst>
                                  <p:childTnLst>
                                    <p:set>
                                      <p:cBhvr>
                                        <p:cTn id="367" dur="1" fill="hold">
                                          <p:stCondLst>
                                            <p:cond delay="0"/>
                                          </p:stCondLst>
                                        </p:cTn>
                                        <p:tgtEl>
                                          <p:spTgt spid="211"/>
                                        </p:tgtEl>
                                        <p:attrNameLst>
                                          <p:attrName>style.visibility</p:attrName>
                                        </p:attrNameLst>
                                      </p:cBhvr>
                                      <p:to>
                                        <p:strVal val="visible"/>
                                      </p:to>
                                    </p:set>
                                    <p:animEffect transition="in" filter="wipe(right)">
                                      <p:cBhvr>
                                        <p:cTn id="368" dur="500"/>
                                        <p:tgtEl>
                                          <p:spTgt spid="211"/>
                                        </p:tgtEl>
                                      </p:cBhvr>
                                    </p:animEffect>
                                  </p:childTnLst>
                                </p:cTn>
                              </p:par>
                              <p:par>
                                <p:cTn id="369" presetID="22" presetClass="entr" presetSubtype="2" fill="hold" grpId="0" nodeType="withEffect">
                                  <p:stCondLst>
                                    <p:cond delay="250"/>
                                  </p:stCondLst>
                                  <p:childTnLst>
                                    <p:set>
                                      <p:cBhvr>
                                        <p:cTn id="370" dur="1" fill="hold">
                                          <p:stCondLst>
                                            <p:cond delay="0"/>
                                          </p:stCondLst>
                                        </p:cTn>
                                        <p:tgtEl>
                                          <p:spTgt spid="212"/>
                                        </p:tgtEl>
                                        <p:attrNameLst>
                                          <p:attrName>style.visibility</p:attrName>
                                        </p:attrNameLst>
                                      </p:cBhvr>
                                      <p:to>
                                        <p:strVal val="visible"/>
                                      </p:to>
                                    </p:set>
                                    <p:animEffect transition="in" filter="wipe(right)">
                                      <p:cBhvr>
                                        <p:cTn id="371" dur="500"/>
                                        <p:tgtEl>
                                          <p:spTgt spid="212"/>
                                        </p:tgtEl>
                                      </p:cBhvr>
                                    </p:animEffect>
                                  </p:childTnLst>
                                </p:cTn>
                              </p:par>
                              <p:par>
                                <p:cTn id="372" presetID="22" presetClass="entr" presetSubtype="2" fill="hold" grpId="0" nodeType="withEffect">
                                  <p:stCondLst>
                                    <p:cond delay="250"/>
                                  </p:stCondLst>
                                  <p:childTnLst>
                                    <p:set>
                                      <p:cBhvr>
                                        <p:cTn id="373" dur="1" fill="hold">
                                          <p:stCondLst>
                                            <p:cond delay="0"/>
                                          </p:stCondLst>
                                        </p:cTn>
                                        <p:tgtEl>
                                          <p:spTgt spid="214"/>
                                        </p:tgtEl>
                                        <p:attrNameLst>
                                          <p:attrName>style.visibility</p:attrName>
                                        </p:attrNameLst>
                                      </p:cBhvr>
                                      <p:to>
                                        <p:strVal val="visible"/>
                                      </p:to>
                                    </p:set>
                                    <p:animEffect transition="in" filter="wipe(right)">
                                      <p:cBhvr>
                                        <p:cTn id="374" dur="500"/>
                                        <p:tgtEl>
                                          <p:spTgt spid="214"/>
                                        </p:tgtEl>
                                      </p:cBhvr>
                                    </p:animEffect>
                                  </p:childTnLst>
                                </p:cTn>
                              </p:par>
                              <p:par>
                                <p:cTn id="375" presetID="22" presetClass="entr" presetSubtype="2" fill="hold" grpId="0" nodeType="withEffect">
                                  <p:stCondLst>
                                    <p:cond delay="0"/>
                                  </p:stCondLst>
                                  <p:childTnLst>
                                    <p:set>
                                      <p:cBhvr>
                                        <p:cTn id="376" dur="1" fill="hold">
                                          <p:stCondLst>
                                            <p:cond delay="0"/>
                                          </p:stCondLst>
                                        </p:cTn>
                                        <p:tgtEl>
                                          <p:spTgt spid="154"/>
                                        </p:tgtEl>
                                        <p:attrNameLst>
                                          <p:attrName>style.visibility</p:attrName>
                                        </p:attrNameLst>
                                      </p:cBhvr>
                                      <p:to>
                                        <p:strVal val="visible"/>
                                      </p:to>
                                    </p:set>
                                    <p:animEffect transition="in" filter="wipe(right)">
                                      <p:cBhvr>
                                        <p:cTn id="377" dur="500"/>
                                        <p:tgtEl>
                                          <p:spTgt spid="154"/>
                                        </p:tgtEl>
                                      </p:cBhvr>
                                    </p:animEffect>
                                  </p:childTnLst>
                                </p:cTn>
                              </p:par>
                            </p:childTnLst>
                          </p:cTn>
                        </p:par>
                        <p:par>
                          <p:cTn id="378" fill="hold">
                            <p:stCondLst>
                              <p:cond delay="20270"/>
                            </p:stCondLst>
                            <p:childTnLst>
                              <p:par>
                                <p:cTn id="379" presetID="22" presetClass="entr" presetSubtype="4" fill="hold" nodeType="afterEffect">
                                  <p:stCondLst>
                                    <p:cond delay="250"/>
                                  </p:stCondLst>
                                  <p:childTnLst>
                                    <p:set>
                                      <p:cBhvr>
                                        <p:cTn id="380" dur="1" fill="hold">
                                          <p:stCondLst>
                                            <p:cond delay="0"/>
                                          </p:stCondLst>
                                        </p:cTn>
                                        <p:tgtEl>
                                          <p:spTgt spid="202"/>
                                        </p:tgtEl>
                                        <p:attrNameLst>
                                          <p:attrName>style.visibility</p:attrName>
                                        </p:attrNameLst>
                                      </p:cBhvr>
                                      <p:to>
                                        <p:strVal val="visible"/>
                                      </p:to>
                                    </p:set>
                                    <p:animEffect transition="in" filter="wipe(down)">
                                      <p:cBhvr>
                                        <p:cTn id="381" dur="500"/>
                                        <p:tgtEl>
                                          <p:spTgt spid="202"/>
                                        </p:tgtEl>
                                      </p:cBhvr>
                                    </p:animEffect>
                                  </p:childTnLst>
                                </p:cTn>
                              </p:par>
                            </p:childTnLst>
                          </p:cTn>
                        </p:par>
                        <p:par>
                          <p:cTn id="382" fill="hold">
                            <p:stCondLst>
                              <p:cond delay="21020"/>
                            </p:stCondLst>
                            <p:childTnLst>
                              <p:par>
                                <p:cTn id="383" presetID="22" presetClass="entr" presetSubtype="2" fill="hold" nodeType="afterEffect">
                                  <p:stCondLst>
                                    <p:cond delay="30"/>
                                  </p:stCondLst>
                                  <p:childTnLst>
                                    <p:set>
                                      <p:cBhvr>
                                        <p:cTn id="384" dur="1" fill="hold">
                                          <p:stCondLst>
                                            <p:cond delay="0"/>
                                          </p:stCondLst>
                                        </p:cTn>
                                        <p:tgtEl>
                                          <p:spTgt spid="217"/>
                                        </p:tgtEl>
                                        <p:attrNameLst>
                                          <p:attrName>style.visibility</p:attrName>
                                        </p:attrNameLst>
                                      </p:cBhvr>
                                      <p:to>
                                        <p:strVal val="visible"/>
                                      </p:to>
                                    </p:set>
                                    <p:animEffect transition="in" filter="wipe(right)">
                                      <p:cBhvr>
                                        <p:cTn id="385" dur="500"/>
                                        <p:tgtEl>
                                          <p:spTgt spid="2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 grpId="0" animBg="1"/>
      <p:bldP spid="146" grpId="0" animBg="1"/>
      <p:bldP spid="147" grpId="0" animBg="1"/>
      <p:bldP spid="148" grpId="0" animBg="1"/>
      <p:bldP spid="154" grpId="0" animBg="1"/>
      <p:bldP spid="155" grpId="0" animBg="1"/>
      <p:bldP spid="156" grpId="0" animBg="1"/>
      <p:bldP spid="168" grpId="0" animBg="1"/>
      <p:bldP spid="204" grpId="0" animBg="1"/>
      <p:bldP spid="205" grpId="0"/>
      <p:bldP spid="206" grpId="0" animBg="1"/>
      <p:bldP spid="207" grpId="0" animBg="1"/>
      <p:bldP spid="208" grpId="0" animBg="1"/>
      <p:bldP spid="209" grpId="0" animBg="1"/>
      <p:bldP spid="261" grpId="0" animBg="1"/>
      <p:bldP spid="262" grpId="0" animBg="1"/>
      <p:bldP spid="263" grpId="0" animBg="1"/>
      <p:bldP spid="264" grpId="0" animBg="1"/>
      <p:bldP spid="265" grpId="0" animBg="1"/>
      <p:bldP spid="266" grpId="0" animBg="1"/>
      <p:bldP spid="267" grpId="0" animBg="1"/>
      <p:bldP spid="268" grpId="0" animBg="1"/>
      <p:bldP spid="269" grpId="0" animBg="1"/>
      <p:bldP spid="270" grpId="0" animBg="1"/>
      <p:bldP spid="271" grpId="0" animBg="1"/>
      <p:bldP spid="272" grpId="0" animBg="1"/>
      <p:bldP spid="273" grpId="0" animBg="1"/>
      <p:bldP spid="274" grpId="0" animBg="1"/>
      <p:bldP spid="275" grpId="0" animBg="1"/>
      <p:bldP spid="277" grpId="0" animBg="1"/>
      <p:bldP spid="278" grpId="0" animBg="1"/>
      <p:bldP spid="279" grpId="0" animBg="1"/>
      <p:bldP spid="280" grpId="0" animBg="1"/>
      <p:bldP spid="281" grpId="0" animBg="1"/>
      <p:bldP spid="282" grpId="0" animBg="1"/>
      <p:bldP spid="284" grpId="0" animBg="1"/>
      <p:bldP spid="285" grpId="0" animBg="1"/>
      <p:bldP spid="286" grpId="0" animBg="1"/>
      <p:bldP spid="287" grpId="0" animBg="1"/>
      <p:bldP spid="288" grpId="0" animBg="1"/>
      <p:bldP spid="289" grpId="0" animBg="1"/>
      <p:bldP spid="199" grpId="0" animBg="1"/>
      <p:bldP spid="210" grpId="0" animBg="1"/>
      <p:bldP spid="211" grpId="0" animBg="1"/>
      <p:bldP spid="212" grpId="0" animBg="1"/>
      <p:bldP spid="214" grpId="0" animBg="1"/>
      <p:bldP spid="215" grpId="0" animBg="1"/>
      <p:bldP spid="216" grpId="0" animBg="1"/>
      <p:bldP spid="218" grpId="0"/>
      <p:bldP spid="203" grpId="0" animBg="1"/>
      <p:bldP spid="2" grpId="0"/>
      <p:bldP spid="117" grpId="0" animBg="1"/>
      <p:bldP spid="118" grpId="0" animBg="1"/>
      <p:bldP spid="119" grpId="0" animBg="1"/>
      <p:bldP spid="120" grpId="0" animBg="1"/>
      <p:bldP spid="121"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2" grpId="0" animBg="1"/>
      <p:bldP spid="143" grpId="0" animBg="1"/>
      <p:bldP spid="144" grpId="0" animBg="1"/>
      <p:bldP spid="145" grpId="0" animBg="1"/>
      <p:bldP spid="150" grpId="0" animBg="1"/>
      <p:bldP spid="151" grpId="0" animBg="1"/>
      <p:bldP spid="152" grpId="0" animBg="1"/>
      <p:bldP spid="153" grpId="0" animBg="1"/>
      <p:bldP spid="157" grpId="0" animBg="1"/>
      <p:bldP spid="158" grpId="0" animBg="1"/>
      <p:bldP spid="159" grpId="0" animBg="1"/>
      <p:bldP spid="160" grpId="0" animBg="1"/>
      <p:bldP spid="161" grpId="0" animBg="1"/>
      <p:bldP spid="185" grpId="0" animBg="1"/>
      <p:bldP spid="190" grpId="0" animBg="1"/>
      <p:bldP spid="200" grpId="0" animBg="1"/>
      <p:bldP spid="213" grpId="0" animBg="1"/>
      <p:bldP spid="219" grpId="0" animBg="1"/>
      <p:bldP spid="220" grpId="0" animBg="1"/>
      <p:bldP spid="221" grpId="0" animBg="1"/>
      <p:bldP spid="222" grpId="0" animBg="1"/>
      <p:bldP spid="223" grpId="0" animBg="1"/>
      <p:bldP spid="224" grpId="0" animBg="1"/>
      <p:bldP spid="225" grpId="0" animBg="1"/>
      <p:bldP spid="226" grpId="0" animBg="1"/>
      <p:bldP spid="227" grpId="0" animBg="1"/>
      <p:bldP spid="228" grpId="0" animBg="1"/>
      <p:bldP spid="229" grpId="0" animBg="1"/>
      <p:bldP spid="230" grpId="0" animBg="1"/>
      <p:bldP spid="231" grpId="0" animBg="1"/>
      <p:bldP spid="232" grpId="0" animBg="1"/>
      <p:bldP spid="233" grpId="0" animBg="1"/>
      <p:bldP spid="10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0D8790A2-5786-4D89-A213-BE6C4FC1E686}"/>
              </a:ext>
            </a:extLst>
          </p:cNvPr>
          <p:cNvSpPr txBox="1"/>
          <p:nvPr/>
        </p:nvSpPr>
        <p:spPr>
          <a:xfrm>
            <a:off x="6215798" y="3239869"/>
            <a:ext cx="5898823" cy="129266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וּדְכוּלֵּי</a:t>
            </a:r>
            <a:r>
              <a:rPr lang="he-IL" b="0" i="0" dirty="0">
                <a:solidFill>
                  <a:srgbClr val="000000"/>
                </a:solidFill>
                <a:effectLst/>
                <a:latin typeface="Arial" panose="020B0604020202020204" pitchFamily="34" charset="0"/>
              </a:rPr>
              <a:t> עָלְמָא </a:t>
            </a:r>
            <a:r>
              <a:rPr lang="he-IL" sz="2000" b="1" i="0" dirty="0">
                <a:solidFill>
                  <a:srgbClr val="000000"/>
                </a:solidFill>
                <a:effectLst/>
                <a:latin typeface="Arial" panose="020B0604020202020204" pitchFamily="34" charset="0"/>
              </a:rPr>
              <a:t>בְּשַׁבָּת נִיתְּנָה </a:t>
            </a:r>
            <a:r>
              <a:rPr lang="he-IL" b="0" i="0" dirty="0">
                <a:solidFill>
                  <a:srgbClr val="000000"/>
                </a:solidFill>
                <a:effectLst/>
                <a:latin typeface="Arial" panose="020B0604020202020204" pitchFamily="34" charset="0"/>
              </a:rPr>
              <a:t>תּוֹרָה לְיִשְׂרָאֵל </a:t>
            </a:r>
          </a:p>
          <a:p>
            <a:r>
              <a:rPr lang="he-IL" b="0" i="0" dirty="0">
                <a:solidFill>
                  <a:srgbClr val="000000"/>
                </a:solidFill>
                <a:effectLst/>
                <a:latin typeface="Arial" panose="020B0604020202020204" pitchFamily="34" charset="0"/>
              </a:rPr>
              <a:t>        כְתִיב הָכָא:                       " </a:t>
            </a:r>
            <a:r>
              <a:rPr lang="he-IL" sz="2000" b="1" i="0" dirty="0">
                <a:solidFill>
                  <a:srgbClr val="000000"/>
                </a:solidFill>
                <a:effectLst/>
                <a:latin typeface="Arial" panose="020B0604020202020204" pitchFamily="34" charset="0"/>
              </a:rPr>
              <a:t>זָכוֹר אֶת יוֹם </a:t>
            </a:r>
            <a:r>
              <a:rPr lang="he-IL" b="0" i="0" dirty="0">
                <a:solidFill>
                  <a:srgbClr val="000000"/>
                </a:solidFill>
                <a:effectLst/>
                <a:latin typeface="Arial" panose="020B0604020202020204" pitchFamily="34" charset="0"/>
              </a:rPr>
              <a:t>הַשַּׁבָּת לְקַדְּשׁוֹ" </a:t>
            </a:r>
          </a:p>
          <a:p>
            <a:r>
              <a:rPr lang="he-IL" b="0" i="0" dirty="0">
                <a:solidFill>
                  <a:srgbClr val="000000"/>
                </a:solidFill>
                <a:effectLst/>
                <a:latin typeface="Arial" panose="020B0604020202020204" pitchFamily="34" charset="0"/>
              </a:rPr>
              <a:t> וּכְתִיב הָתָם וַיֹּאמֶר מֹשֶׁה אֶל הָעָם" </a:t>
            </a:r>
            <a:r>
              <a:rPr lang="he-IL" sz="2000" b="1" i="0" dirty="0">
                <a:solidFill>
                  <a:srgbClr val="000000"/>
                </a:solidFill>
                <a:effectLst/>
                <a:latin typeface="Arial" panose="020B0604020202020204" pitchFamily="34" charset="0"/>
              </a:rPr>
              <a:t>זָכוֹר אֶת הַיּוֹם </a:t>
            </a:r>
            <a:r>
              <a:rPr lang="he-IL" b="0" i="0" dirty="0">
                <a:solidFill>
                  <a:srgbClr val="000000"/>
                </a:solidFill>
                <a:effectLst/>
                <a:latin typeface="Arial" panose="020B0604020202020204" pitchFamily="34" charset="0"/>
              </a:rPr>
              <a:t>הַזֶּה" </a:t>
            </a:r>
          </a:p>
          <a:p>
            <a:r>
              <a:rPr lang="he-IL" b="0" i="0" dirty="0">
                <a:solidFill>
                  <a:srgbClr val="000000"/>
                </a:solidFill>
                <a:effectLst/>
                <a:latin typeface="Arial" panose="020B0604020202020204" pitchFamily="34" charset="0"/>
              </a:rPr>
              <a:t>מָה לְהַלָּן </a:t>
            </a:r>
            <a:r>
              <a:rPr lang="he-IL" b="0" i="0" dirty="0" err="1">
                <a:solidFill>
                  <a:srgbClr val="000000"/>
                </a:solidFill>
                <a:effectLst/>
                <a:latin typeface="Arial" panose="020B0604020202020204" pitchFamily="34" charset="0"/>
              </a:rPr>
              <a:t>בְּעִצּוּמו</a:t>
            </a:r>
            <a:r>
              <a:rPr lang="he-IL" b="0" i="0" dirty="0">
                <a:solidFill>
                  <a:srgbClr val="000000"/>
                </a:solidFill>
                <a:effectLst/>
                <a:latin typeface="Arial" panose="020B0604020202020204" pitchFamily="34" charset="0"/>
              </a:rPr>
              <a:t>ֹ שֶׁל יוֹם אַף כָּאן </a:t>
            </a:r>
            <a:r>
              <a:rPr lang="he-IL" b="0" i="0" dirty="0" err="1">
                <a:solidFill>
                  <a:srgbClr val="000000"/>
                </a:solidFill>
                <a:effectLst/>
                <a:latin typeface="Arial" panose="020B0604020202020204" pitchFamily="34" charset="0"/>
              </a:rPr>
              <a:t>בְּעִצּוּמו</a:t>
            </a:r>
            <a:r>
              <a:rPr lang="he-IL" b="0" i="0" dirty="0">
                <a:solidFill>
                  <a:srgbClr val="000000"/>
                </a:solidFill>
                <a:effectLst/>
                <a:latin typeface="Arial" panose="020B0604020202020204" pitchFamily="34" charset="0"/>
              </a:rPr>
              <a:t>ֹ שֶׁל יוֹם</a:t>
            </a:r>
            <a:endParaRPr lang="he-IL" dirty="0"/>
          </a:p>
        </p:txBody>
      </p:sp>
      <p:sp>
        <p:nvSpPr>
          <p:cNvPr id="4" name="תיבת טקסט 3">
            <a:extLst>
              <a:ext uri="{FF2B5EF4-FFF2-40B4-BE49-F238E27FC236}">
                <a16:creationId xmlns:a16="http://schemas.microsoft.com/office/drawing/2014/main" id="{A4C6BF84-CFBA-4D07-84B5-5368AADB1B5B}"/>
              </a:ext>
            </a:extLst>
          </p:cNvPr>
          <p:cNvSpPr txBox="1"/>
          <p:nvPr/>
        </p:nvSpPr>
        <p:spPr>
          <a:xfrm>
            <a:off x="10322350" y="131975"/>
            <a:ext cx="1536569" cy="369332"/>
          </a:xfrm>
          <a:prstGeom prst="rect">
            <a:avLst/>
          </a:prstGeom>
          <a:noFill/>
        </p:spPr>
        <p:txBody>
          <a:bodyPr wrap="square" rtlCol="1">
            <a:spAutoFit/>
          </a:bodyPr>
          <a:lstStyle/>
          <a:p>
            <a:r>
              <a:rPr lang="he-IL" dirty="0"/>
              <a:t>דף פ</a:t>
            </a:r>
            <a:r>
              <a:rPr lang="en-US" dirty="0"/>
              <a:t>"</a:t>
            </a:r>
            <a:r>
              <a:rPr lang="he-IL" dirty="0"/>
              <a:t>ו, עמ' ב'</a:t>
            </a:r>
          </a:p>
        </p:txBody>
      </p:sp>
      <p:sp>
        <p:nvSpPr>
          <p:cNvPr id="6" name="תיבת טקסט 5">
            <a:extLst>
              <a:ext uri="{FF2B5EF4-FFF2-40B4-BE49-F238E27FC236}">
                <a16:creationId xmlns:a16="http://schemas.microsoft.com/office/drawing/2014/main" id="{F97334E9-3F00-4625-90E7-34E5D9B76E73}"/>
              </a:ext>
            </a:extLst>
          </p:cNvPr>
          <p:cNvSpPr txBox="1"/>
          <p:nvPr/>
        </p:nvSpPr>
        <p:spPr>
          <a:xfrm>
            <a:off x="6759023" y="638055"/>
            <a:ext cx="5365879" cy="707886"/>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תָּנוּ רַבָּנַן"       </a:t>
            </a:r>
            <a:r>
              <a:rPr lang="he-IL" sz="2000" b="1" i="0" dirty="0">
                <a:solidFill>
                  <a:srgbClr val="000000"/>
                </a:solidFill>
                <a:effectLst/>
                <a:latin typeface="Arial" panose="020B0604020202020204" pitchFamily="34" charset="0"/>
              </a:rPr>
              <a:t>בְּשִׁשִּׁי בַּחֹדֶשׁ </a:t>
            </a:r>
            <a:r>
              <a:rPr lang="he-IL" b="0" i="0" dirty="0">
                <a:solidFill>
                  <a:srgbClr val="000000"/>
                </a:solidFill>
                <a:effectLst/>
                <a:latin typeface="Arial" panose="020B0604020202020204" pitchFamily="34" charset="0"/>
              </a:rPr>
              <a:t>נִיתְּנוּ עֲשֶׂרֶת הַדִּבְּרוֹת לְיִשְׂרָאֵל </a:t>
            </a:r>
          </a:p>
          <a:p>
            <a:r>
              <a:rPr lang="he-IL" b="0" i="0" dirty="0">
                <a:solidFill>
                  <a:srgbClr val="000000"/>
                </a:solidFill>
                <a:effectLst/>
                <a:latin typeface="Arial" panose="020B0604020202020204" pitchFamily="34" charset="0"/>
              </a:rPr>
              <a:t>רַבִּי יוֹסֵי אוֹמֵר </a:t>
            </a:r>
            <a:r>
              <a:rPr lang="he-IL" sz="2000" b="1" i="0" dirty="0">
                <a:solidFill>
                  <a:srgbClr val="000000"/>
                </a:solidFill>
                <a:effectLst/>
                <a:latin typeface="Arial" panose="020B0604020202020204" pitchFamily="34" charset="0"/>
              </a:rPr>
              <a:t>בְּשִׁבְעָה בּוֹ </a:t>
            </a:r>
            <a:endParaRPr lang="he-IL" b="1" dirty="0"/>
          </a:p>
        </p:txBody>
      </p:sp>
      <p:sp>
        <p:nvSpPr>
          <p:cNvPr id="8" name="תיבת טקסט 7">
            <a:extLst>
              <a:ext uri="{FF2B5EF4-FFF2-40B4-BE49-F238E27FC236}">
                <a16:creationId xmlns:a16="http://schemas.microsoft.com/office/drawing/2014/main" id="{B15B4F5E-D5A3-4C3C-B534-600A9057F32A}"/>
              </a:ext>
            </a:extLst>
          </p:cNvPr>
          <p:cNvSpPr txBox="1"/>
          <p:nvPr/>
        </p:nvSpPr>
        <p:spPr>
          <a:xfrm>
            <a:off x="7045357" y="1522867"/>
            <a:ext cx="5069264" cy="400110"/>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אָמַר רָבָא דְּכוּלֵּי עָלְמָא </a:t>
            </a:r>
            <a:r>
              <a:rPr lang="he-IL" sz="2000" b="1" i="0" dirty="0">
                <a:solidFill>
                  <a:srgbClr val="000000"/>
                </a:solidFill>
                <a:effectLst/>
                <a:latin typeface="Arial" panose="020B0604020202020204" pitchFamily="34" charset="0"/>
              </a:rPr>
              <a:t>בְּרֹאשׁ חֹדֶשׁ </a:t>
            </a:r>
            <a:r>
              <a:rPr lang="he-IL" b="0" i="0" dirty="0">
                <a:solidFill>
                  <a:srgbClr val="000000"/>
                </a:solidFill>
                <a:effectLst/>
                <a:latin typeface="Arial" panose="020B0604020202020204" pitchFamily="34" charset="0"/>
              </a:rPr>
              <a:t>אֲתוֹ לְמִדְבָּר סִינַי </a:t>
            </a:r>
            <a:endParaRPr lang="he-IL" dirty="0"/>
          </a:p>
        </p:txBody>
      </p:sp>
      <p:sp>
        <p:nvSpPr>
          <p:cNvPr id="10" name="תיבת טקסט 9">
            <a:extLst>
              <a:ext uri="{FF2B5EF4-FFF2-40B4-BE49-F238E27FC236}">
                <a16:creationId xmlns:a16="http://schemas.microsoft.com/office/drawing/2014/main" id="{C8B44939-5B3A-4FA7-8CEB-38186D529E1E}"/>
              </a:ext>
            </a:extLst>
          </p:cNvPr>
          <p:cNvSpPr txBox="1"/>
          <p:nvPr/>
        </p:nvSpPr>
        <p:spPr>
          <a:xfrm>
            <a:off x="7518110" y="2098713"/>
            <a:ext cx="4531936" cy="984885"/>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כְּתִיב הָכָא "</a:t>
            </a:r>
            <a:r>
              <a:rPr lang="he-IL" sz="2000" b="1" i="0" dirty="0">
                <a:solidFill>
                  <a:srgbClr val="000000"/>
                </a:solidFill>
                <a:effectLst/>
                <a:latin typeface="Arial" panose="020B0604020202020204" pitchFamily="34" charset="0"/>
              </a:rPr>
              <a:t>בַּיּוֹם הַזֶּה</a:t>
            </a:r>
            <a:r>
              <a:rPr lang="he-IL" b="0" i="0" dirty="0">
                <a:solidFill>
                  <a:srgbClr val="000000"/>
                </a:solidFill>
                <a:effectLst/>
                <a:latin typeface="Arial" panose="020B0604020202020204" pitchFamily="34" charset="0"/>
              </a:rPr>
              <a:t> בָּאוּ מִדְבַּר סִינָי"  </a:t>
            </a:r>
          </a:p>
          <a:p>
            <a:r>
              <a:rPr lang="he-IL" b="0" i="0" dirty="0">
                <a:solidFill>
                  <a:srgbClr val="000000"/>
                </a:solidFill>
                <a:effectLst/>
                <a:latin typeface="Arial" panose="020B0604020202020204" pitchFamily="34" charset="0"/>
              </a:rPr>
              <a:t> וּכְתִיב הָתָם "</a:t>
            </a:r>
            <a:r>
              <a:rPr lang="he-IL" sz="2000" b="1" i="0" dirty="0">
                <a:solidFill>
                  <a:srgbClr val="000000"/>
                </a:solidFill>
                <a:effectLst/>
                <a:latin typeface="Arial" panose="020B0604020202020204" pitchFamily="34" charset="0"/>
              </a:rPr>
              <a:t>הַחֹדֶשׁ הַזֶּה </a:t>
            </a:r>
            <a:r>
              <a:rPr lang="he-IL" b="0" i="0" dirty="0">
                <a:solidFill>
                  <a:srgbClr val="000000"/>
                </a:solidFill>
                <a:effectLst/>
                <a:latin typeface="Arial" panose="020B0604020202020204" pitchFamily="34" charset="0"/>
              </a:rPr>
              <a:t>לָכֶם רֹאשׁ חֳדָשִׁים"   </a:t>
            </a:r>
          </a:p>
          <a:p>
            <a:r>
              <a:rPr lang="he-IL" b="0" i="0" dirty="0">
                <a:solidFill>
                  <a:srgbClr val="000000"/>
                </a:solidFill>
                <a:effectLst/>
                <a:latin typeface="Arial" panose="020B0604020202020204" pitchFamily="34" charset="0"/>
              </a:rPr>
              <a:t>מָה לְהַלָּן רֹאשׁ חֹדֶשׁ אַף כָּאן רֹאשׁ חֹדֶשׁ </a:t>
            </a:r>
            <a:endParaRPr lang="he-IL" dirty="0"/>
          </a:p>
        </p:txBody>
      </p:sp>
      <p:graphicFrame>
        <p:nvGraphicFramePr>
          <p:cNvPr id="12" name="טבלה 12">
            <a:extLst>
              <a:ext uri="{FF2B5EF4-FFF2-40B4-BE49-F238E27FC236}">
                <a16:creationId xmlns:a16="http://schemas.microsoft.com/office/drawing/2014/main" id="{5A2D0005-220C-43CA-B495-F33E4BC14EA2}"/>
              </a:ext>
            </a:extLst>
          </p:cNvPr>
          <p:cNvGraphicFramePr>
            <a:graphicFrameLocks noGrp="1"/>
          </p:cNvGraphicFramePr>
          <p:nvPr>
            <p:extLst>
              <p:ext uri="{D42A27DB-BD31-4B8C-83A1-F6EECF244321}">
                <p14:modId xmlns:p14="http://schemas.microsoft.com/office/powerpoint/2010/main" val="3760971321"/>
              </p:ext>
            </p:extLst>
          </p:nvPr>
        </p:nvGraphicFramePr>
        <p:xfrm>
          <a:off x="147114" y="784760"/>
          <a:ext cx="6653359" cy="741680"/>
        </p:xfrm>
        <a:graphic>
          <a:graphicData uri="http://schemas.openxmlformats.org/drawingml/2006/table">
            <a:tbl>
              <a:tblPr rtl="1" firstRow="1" bandRow="1">
                <a:tableStyleId>{616DA210-FB5B-4158-B5E0-FEB733F419BA}</a:tableStyleId>
              </a:tblPr>
              <a:tblGrid>
                <a:gridCol w="808559">
                  <a:extLst>
                    <a:ext uri="{9D8B030D-6E8A-4147-A177-3AD203B41FA5}">
                      <a16:colId xmlns:a16="http://schemas.microsoft.com/office/drawing/2014/main" val="25479804"/>
                    </a:ext>
                  </a:extLst>
                </a:gridCol>
                <a:gridCol w="854780">
                  <a:extLst>
                    <a:ext uri="{9D8B030D-6E8A-4147-A177-3AD203B41FA5}">
                      <a16:colId xmlns:a16="http://schemas.microsoft.com/office/drawing/2014/main" val="1545170682"/>
                    </a:ext>
                  </a:extLst>
                </a:gridCol>
                <a:gridCol w="831670">
                  <a:extLst>
                    <a:ext uri="{9D8B030D-6E8A-4147-A177-3AD203B41FA5}">
                      <a16:colId xmlns:a16="http://schemas.microsoft.com/office/drawing/2014/main" val="2225129912"/>
                    </a:ext>
                  </a:extLst>
                </a:gridCol>
                <a:gridCol w="831670">
                  <a:extLst>
                    <a:ext uri="{9D8B030D-6E8A-4147-A177-3AD203B41FA5}">
                      <a16:colId xmlns:a16="http://schemas.microsoft.com/office/drawing/2014/main" val="4260525967"/>
                    </a:ext>
                  </a:extLst>
                </a:gridCol>
                <a:gridCol w="831670">
                  <a:extLst>
                    <a:ext uri="{9D8B030D-6E8A-4147-A177-3AD203B41FA5}">
                      <a16:colId xmlns:a16="http://schemas.microsoft.com/office/drawing/2014/main" val="1495493328"/>
                    </a:ext>
                  </a:extLst>
                </a:gridCol>
                <a:gridCol w="831670">
                  <a:extLst>
                    <a:ext uri="{9D8B030D-6E8A-4147-A177-3AD203B41FA5}">
                      <a16:colId xmlns:a16="http://schemas.microsoft.com/office/drawing/2014/main" val="679612835"/>
                    </a:ext>
                  </a:extLst>
                </a:gridCol>
                <a:gridCol w="831670">
                  <a:extLst>
                    <a:ext uri="{9D8B030D-6E8A-4147-A177-3AD203B41FA5}">
                      <a16:colId xmlns:a16="http://schemas.microsoft.com/office/drawing/2014/main" val="114631063"/>
                    </a:ext>
                  </a:extLst>
                </a:gridCol>
                <a:gridCol w="831670">
                  <a:extLst>
                    <a:ext uri="{9D8B030D-6E8A-4147-A177-3AD203B41FA5}">
                      <a16:colId xmlns:a16="http://schemas.microsoft.com/office/drawing/2014/main" val="935432155"/>
                    </a:ext>
                  </a:extLst>
                </a:gridCol>
              </a:tblGrid>
              <a:tr h="370840">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4242194436"/>
                  </a:ext>
                </a:extLst>
              </a:tr>
              <a:tr h="370840">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766238790"/>
                  </a:ext>
                </a:extLst>
              </a:tr>
            </a:tbl>
          </a:graphicData>
        </a:graphic>
      </p:graphicFrame>
      <p:sp>
        <p:nvSpPr>
          <p:cNvPr id="13" name="תיבת טקסט 12">
            <a:extLst>
              <a:ext uri="{FF2B5EF4-FFF2-40B4-BE49-F238E27FC236}">
                <a16:creationId xmlns:a16="http://schemas.microsoft.com/office/drawing/2014/main" id="{E43DB53B-976A-446B-89A8-2996614DA98A}"/>
              </a:ext>
            </a:extLst>
          </p:cNvPr>
          <p:cNvSpPr txBox="1"/>
          <p:nvPr/>
        </p:nvSpPr>
        <p:spPr>
          <a:xfrm>
            <a:off x="1100060" y="750666"/>
            <a:ext cx="586168"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שישי</a:t>
            </a:r>
          </a:p>
        </p:txBody>
      </p:sp>
      <p:sp>
        <p:nvSpPr>
          <p:cNvPr id="14" name="תיבת טקסט 13">
            <a:extLst>
              <a:ext uri="{FF2B5EF4-FFF2-40B4-BE49-F238E27FC236}">
                <a16:creationId xmlns:a16="http://schemas.microsoft.com/office/drawing/2014/main" id="{AA35638D-6069-4A1E-B830-2096A0A4D950}"/>
              </a:ext>
            </a:extLst>
          </p:cNvPr>
          <p:cNvSpPr txBox="1"/>
          <p:nvPr/>
        </p:nvSpPr>
        <p:spPr>
          <a:xfrm>
            <a:off x="1857487" y="767119"/>
            <a:ext cx="686061"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חמישי</a:t>
            </a:r>
          </a:p>
        </p:txBody>
      </p:sp>
      <p:sp>
        <p:nvSpPr>
          <p:cNvPr id="15" name="תיבת טקסט 14">
            <a:extLst>
              <a:ext uri="{FF2B5EF4-FFF2-40B4-BE49-F238E27FC236}">
                <a16:creationId xmlns:a16="http://schemas.microsoft.com/office/drawing/2014/main" id="{AC800866-E5DE-4B1D-AC26-53CC724A513F}"/>
              </a:ext>
            </a:extLst>
          </p:cNvPr>
          <p:cNvSpPr txBox="1"/>
          <p:nvPr/>
        </p:nvSpPr>
        <p:spPr>
          <a:xfrm>
            <a:off x="2724384" y="750666"/>
            <a:ext cx="643317"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רביעי</a:t>
            </a:r>
          </a:p>
        </p:txBody>
      </p:sp>
      <p:sp>
        <p:nvSpPr>
          <p:cNvPr id="16" name="תיבת טקסט 15">
            <a:extLst>
              <a:ext uri="{FF2B5EF4-FFF2-40B4-BE49-F238E27FC236}">
                <a16:creationId xmlns:a16="http://schemas.microsoft.com/office/drawing/2014/main" id="{21B434E3-8687-4798-88A4-E57B18DC3EED}"/>
              </a:ext>
            </a:extLst>
          </p:cNvPr>
          <p:cNvSpPr txBox="1"/>
          <p:nvPr/>
        </p:nvSpPr>
        <p:spPr>
          <a:xfrm>
            <a:off x="3525069" y="799980"/>
            <a:ext cx="686061"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שלישי</a:t>
            </a:r>
          </a:p>
        </p:txBody>
      </p:sp>
      <p:sp>
        <p:nvSpPr>
          <p:cNvPr id="17" name="תיבת טקסט 16">
            <a:extLst>
              <a:ext uri="{FF2B5EF4-FFF2-40B4-BE49-F238E27FC236}">
                <a16:creationId xmlns:a16="http://schemas.microsoft.com/office/drawing/2014/main" id="{407E6619-0883-4064-82F6-38348B660DCF}"/>
              </a:ext>
            </a:extLst>
          </p:cNvPr>
          <p:cNvSpPr txBox="1"/>
          <p:nvPr/>
        </p:nvSpPr>
        <p:spPr>
          <a:xfrm>
            <a:off x="4413453" y="750666"/>
            <a:ext cx="583546"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שני</a:t>
            </a:r>
          </a:p>
        </p:txBody>
      </p:sp>
      <p:sp>
        <p:nvSpPr>
          <p:cNvPr id="18" name="תיבת טקסט 17">
            <a:extLst>
              <a:ext uri="{FF2B5EF4-FFF2-40B4-BE49-F238E27FC236}">
                <a16:creationId xmlns:a16="http://schemas.microsoft.com/office/drawing/2014/main" id="{043AD4EA-CFB2-47F3-95DC-F506802BA4AA}"/>
              </a:ext>
            </a:extLst>
          </p:cNvPr>
          <p:cNvSpPr txBox="1"/>
          <p:nvPr/>
        </p:nvSpPr>
        <p:spPr>
          <a:xfrm>
            <a:off x="5193782" y="819618"/>
            <a:ext cx="656930"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ראשון</a:t>
            </a:r>
          </a:p>
        </p:txBody>
      </p:sp>
      <p:sp>
        <p:nvSpPr>
          <p:cNvPr id="19" name="תיבת טקסט 18">
            <a:extLst>
              <a:ext uri="{FF2B5EF4-FFF2-40B4-BE49-F238E27FC236}">
                <a16:creationId xmlns:a16="http://schemas.microsoft.com/office/drawing/2014/main" id="{046BD77A-8E06-4E9F-AAC0-509534A54FD6}"/>
              </a:ext>
            </a:extLst>
          </p:cNvPr>
          <p:cNvSpPr txBox="1"/>
          <p:nvPr/>
        </p:nvSpPr>
        <p:spPr>
          <a:xfrm>
            <a:off x="6024255" y="807746"/>
            <a:ext cx="621514"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שבת</a:t>
            </a:r>
          </a:p>
        </p:txBody>
      </p:sp>
      <p:sp>
        <p:nvSpPr>
          <p:cNvPr id="20" name="תיבת טקסט 19">
            <a:extLst>
              <a:ext uri="{FF2B5EF4-FFF2-40B4-BE49-F238E27FC236}">
                <a16:creationId xmlns:a16="http://schemas.microsoft.com/office/drawing/2014/main" id="{42326440-4FC1-4CE5-810B-DAD71B3DC776}"/>
              </a:ext>
            </a:extLst>
          </p:cNvPr>
          <p:cNvSpPr txBox="1"/>
          <p:nvPr/>
        </p:nvSpPr>
        <p:spPr>
          <a:xfrm>
            <a:off x="209790" y="765458"/>
            <a:ext cx="621514"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שבת</a:t>
            </a:r>
          </a:p>
        </p:txBody>
      </p:sp>
      <p:sp>
        <p:nvSpPr>
          <p:cNvPr id="23" name="תיבת טקסט 22">
            <a:extLst>
              <a:ext uri="{FF2B5EF4-FFF2-40B4-BE49-F238E27FC236}">
                <a16:creationId xmlns:a16="http://schemas.microsoft.com/office/drawing/2014/main" id="{522380C0-2912-4EAC-8BB3-CB1238D38FC9}"/>
              </a:ext>
            </a:extLst>
          </p:cNvPr>
          <p:cNvSpPr txBox="1"/>
          <p:nvPr/>
        </p:nvSpPr>
        <p:spPr>
          <a:xfrm>
            <a:off x="5995827" y="1187968"/>
            <a:ext cx="819607"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200" dirty="0"/>
              <a:t>כ"ט בייר</a:t>
            </a:r>
          </a:p>
        </p:txBody>
      </p:sp>
      <p:sp>
        <p:nvSpPr>
          <p:cNvPr id="38" name="תיבת טקסט 37">
            <a:extLst>
              <a:ext uri="{FF2B5EF4-FFF2-40B4-BE49-F238E27FC236}">
                <a16:creationId xmlns:a16="http://schemas.microsoft.com/office/drawing/2014/main" id="{BDE5729C-1C84-4E0B-B537-FE72097A8183}"/>
              </a:ext>
            </a:extLst>
          </p:cNvPr>
          <p:cNvSpPr txBox="1"/>
          <p:nvPr/>
        </p:nvSpPr>
        <p:spPr>
          <a:xfrm>
            <a:off x="164455" y="1201497"/>
            <a:ext cx="702072" cy="276999"/>
          </a:xfrm>
          <a:prstGeom prst="rect">
            <a:avLst/>
          </a:prstGeom>
          <a:solidFill>
            <a:schemeClr val="accent5">
              <a:lumMod val="60000"/>
              <a:lumOff val="40000"/>
            </a:schemeClr>
          </a:solidFill>
          <a:scene3d>
            <a:camera prst="orthographicFront"/>
            <a:lightRig rig="threePt" dir="t"/>
          </a:scene3d>
          <a:sp3d>
            <a:bevelT w="165100" prst="coolSlant"/>
          </a:sp3d>
        </p:spPr>
        <p:txBody>
          <a:bodyPr wrap="square" rtlCol="1">
            <a:spAutoFit/>
          </a:bodyPr>
          <a:lstStyle/>
          <a:p>
            <a:pPr algn="ctr"/>
            <a:r>
              <a:rPr lang="he-IL" sz="1200" dirty="0"/>
              <a:t>ז'  סיון</a:t>
            </a:r>
          </a:p>
        </p:txBody>
      </p:sp>
      <p:sp>
        <p:nvSpPr>
          <p:cNvPr id="39" name="תיבת טקסט 38">
            <a:extLst>
              <a:ext uri="{FF2B5EF4-FFF2-40B4-BE49-F238E27FC236}">
                <a16:creationId xmlns:a16="http://schemas.microsoft.com/office/drawing/2014/main" id="{933829B7-EE81-46C7-A1A0-891C13EBF151}"/>
              </a:ext>
            </a:extLst>
          </p:cNvPr>
          <p:cNvSpPr txBox="1"/>
          <p:nvPr/>
        </p:nvSpPr>
        <p:spPr>
          <a:xfrm>
            <a:off x="1892485" y="1210389"/>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ה' סיון</a:t>
            </a:r>
          </a:p>
        </p:txBody>
      </p:sp>
      <p:sp>
        <p:nvSpPr>
          <p:cNvPr id="40" name="תיבת טקסט 39">
            <a:extLst>
              <a:ext uri="{FF2B5EF4-FFF2-40B4-BE49-F238E27FC236}">
                <a16:creationId xmlns:a16="http://schemas.microsoft.com/office/drawing/2014/main" id="{3C4D6DF7-400E-48C6-BB24-7B8B794807EF}"/>
              </a:ext>
            </a:extLst>
          </p:cNvPr>
          <p:cNvSpPr txBox="1"/>
          <p:nvPr/>
        </p:nvSpPr>
        <p:spPr>
          <a:xfrm>
            <a:off x="2770901" y="1207441"/>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ד' סיון</a:t>
            </a:r>
          </a:p>
        </p:txBody>
      </p:sp>
      <p:sp>
        <p:nvSpPr>
          <p:cNvPr id="41" name="תיבת טקסט 40">
            <a:extLst>
              <a:ext uri="{FF2B5EF4-FFF2-40B4-BE49-F238E27FC236}">
                <a16:creationId xmlns:a16="http://schemas.microsoft.com/office/drawing/2014/main" id="{FAABCB85-5C67-44FF-9EEE-F6E45D92526F}"/>
              </a:ext>
            </a:extLst>
          </p:cNvPr>
          <p:cNvSpPr txBox="1"/>
          <p:nvPr/>
        </p:nvSpPr>
        <p:spPr>
          <a:xfrm>
            <a:off x="3560882" y="1210389"/>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ג' סיון</a:t>
            </a:r>
          </a:p>
        </p:txBody>
      </p:sp>
      <p:sp>
        <p:nvSpPr>
          <p:cNvPr id="43" name="תיבת טקסט 42">
            <a:extLst>
              <a:ext uri="{FF2B5EF4-FFF2-40B4-BE49-F238E27FC236}">
                <a16:creationId xmlns:a16="http://schemas.microsoft.com/office/drawing/2014/main" id="{0463BF29-4343-40C9-AE8D-295F73B5CC9A}"/>
              </a:ext>
            </a:extLst>
          </p:cNvPr>
          <p:cNvSpPr txBox="1"/>
          <p:nvPr/>
        </p:nvSpPr>
        <p:spPr>
          <a:xfrm>
            <a:off x="4338440" y="1207441"/>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ב' סיון</a:t>
            </a:r>
          </a:p>
        </p:txBody>
      </p:sp>
      <p:sp>
        <p:nvSpPr>
          <p:cNvPr id="44" name="תיבת טקסט 43">
            <a:extLst>
              <a:ext uri="{FF2B5EF4-FFF2-40B4-BE49-F238E27FC236}">
                <a16:creationId xmlns:a16="http://schemas.microsoft.com/office/drawing/2014/main" id="{B4AC5C4A-A448-4006-B107-7B2D1621ECAE}"/>
              </a:ext>
            </a:extLst>
          </p:cNvPr>
          <p:cNvSpPr txBox="1"/>
          <p:nvPr/>
        </p:nvSpPr>
        <p:spPr>
          <a:xfrm>
            <a:off x="5191484" y="1166564"/>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b="1" dirty="0">
                <a:solidFill>
                  <a:srgbClr val="FF0000"/>
                </a:solidFill>
              </a:rPr>
              <a:t>ר"ח סיון</a:t>
            </a:r>
          </a:p>
        </p:txBody>
      </p:sp>
      <p:sp>
        <p:nvSpPr>
          <p:cNvPr id="45" name="בועת דיבור: אליפסה 44">
            <a:extLst>
              <a:ext uri="{FF2B5EF4-FFF2-40B4-BE49-F238E27FC236}">
                <a16:creationId xmlns:a16="http://schemas.microsoft.com/office/drawing/2014/main" id="{A28857E7-EE25-42E2-8718-A9A271D13468}"/>
              </a:ext>
            </a:extLst>
          </p:cNvPr>
          <p:cNvSpPr/>
          <p:nvPr/>
        </p:nvSpPr>
        <p:spPr>
          <a:xfrm>
            <a:off x="3825307" y="4503530"/>
            <a:ext cx="1827813" cy="1049902"/>
          </a:xfrm>
          <a:prstGeom prst="wedgeEllipseCallout">
            <a:avLst>
              <a:gd name="adj1" fmla="val 29938"/>
              <a:gd name="adj2" fmla="val -367652"/>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מקום חניית </a:t>
            </a:r>
            <a:r>
              <a:rPr lang="he-IL" dirty="0" err="1"/>
              <a:t>בנ"י</a:t>
            </a:r>
            <a:r>
              <a:rPr lang="he-IL" dirty="0"/>
              <a:t> ונחו מהדרך</a:t>
            </a:r>
          </a:p>
        </p:txBody>
      </p:sp>
      <p:sp>
        <p:nvSpPr>
          <p:cNvPr id="46" name="בועת דיבור: אליפסה 45">
            <a:extLst>
              <a:ext uri="{FF2B5EF4-FFF2-40B4-BE49-F238E27FC236}">
                <a16:creationId xmlns:a16="http://schemas.microsoft.com/office/drawing/2014/main" id="{F3D184BD-52DC-4325-89A0-B6A04065F074}"/>
              </a:ext>
            </a:extLst>
          </p:cNvPr>
          <p:cNvSpPr/>
          <p:nvPr/>
        </p:nvSpPr>
        <p:spPr>
          <a:xfrm>
            <a:off x="4805866" y="5490011"/>
            <a:ext cx="3096267" cy="1276549"/>
          </a:xfrm>
          <a:prstGeom prst="wedgeEllipseCallout">
            <a:avLst>
              <a:gd name="adj1" fmla="val -42973"/>
              <a:gd name="adj2" fmla="val -365745"/>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a:t>כאן נאמר </a:t>
            </a:r>
            <a:r>
              <a:rPr lang="he-IL" dirty="0" err="1"/>
              <a:t>לבנ"י</a:t>
            </a:r>
            <a:r>
              <a:rPr lang="he-IL" dirty="0"/>
              <a:t>: "שמות פרק </a:t>
            </a:r>
            <a:r>
              <a:rPr lang="he-IL" dirty="0" err="1"/>
              <a:t>יט</a:t>
            </a:r>
            <a:r>
              <a:rPr lang="he-IL" dirty="0"/>
              <a:t> (ו) וְאַתֶּ֧ם </a:t>
            </a:r>
            <a:r>
              <a:rPr lang="he-IL" dirty="0" err="1"/>
              <a:t>תִּהְיוּ־לִ֛י</a:t>
            </a:r>
            <a:r>
              <a:rPr lang="he-IL" dirty="0"/>
              <a:t> מַמְלֶ֥כֶת כֹּהֲנִ֖ים וְג֣וֹי קָד֑וֹשׁ  </a:t>
            </a:r>
          </a:p>
        </p:txBody>
      </p:sp>
      <p:sp>
        <p:nvSpPr>
          <p:cNvPr id="48" name="בועת דיבור: אליפסה 47">
            <a:extLst>
              <a:ext uri="{FF2B5EF4-FFF2-40B4-BE49-F238E27FC236}">
                <a16:creationId xmlns:a16="http://schemas.microsoft.com/office/drawing/2014/main" id="{106BFD7C-51DF-4993-A392-E858CD412BF9}"/>
              </a:ext>
            </a:extLst>
          </p:cNvPr>
          <p:cNvSpPr/>
          <p:nvPr/>
        </p:nvSpPr>
        <p:spPr>
          <a:xfrm>
            <a:off x="197715" y="3929951"/>
            <a:ext cx="1819149" cy="795264"/>
          </a:xfrm>
          <a:prstGeom prst="wedgeEllipseCallout">
            <a:avLst>
              <a:gd name="adj1" fmla="val 75012"/>
              <a:gd name="adj2" fmla="val -289685"/>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a:t>ימי הפרישה</a:t>
            </a:r>
          </a:p>
        </p:txBody>
      </p:sp>
      <p:sp>
        <p:nvSpPr>
          <p:cNvPr id="50" name="סוגר מסולסל שמאלי 49">
            <a:extLst>
              <a:ext uri="{FF2B5EF4-FFF2-40B4-BE49-F238E27FC236}">
                <a16:creationId xmlns:a16="http://schemas.microsoft.com/office/drawing/2014/main" id="{AC5C1356-5757-45B8-B5E9-90987DC35790}"/>
              </a:ext>
            </a:extLst>
          </p:cNvPr>
          <p:cNvSpPr/>
          <p:nvPr/>
        </p:nvSpPr>
        <p:spPr>
          <a:xfrm rot="16200000">
            <a:off x="2123504" y="686947"/>
            <a:ext cx="503006" cy="2016237"/>
          </a:xfrm>
          <a:prstGeom prst="leftBrace">
            <a:avLst>
              <a:gd name="adj1" fmla="val 25000"/>
              <a:gd name="adj2" fmla="val 56818"/>
            </a:avLst>
          </a:prstGeom>
          <a:ln w="28575"/>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51" name="בועת דיבור: אליפסה 50">
            <a:extLst>
              <a:ext uri="{FF2B5EF4-FFF2-40B4-BE49-F238E27FC236}">
                <a16:creationId xmlns:a16="http://schemas.microsoft.com/office/drawing/2014/main" id="{3450BB2A-B5BD-41C9-BAE0-9923AF2B3476}"/>
              </a:ext>
            </a:extLst>
          </p:cNvPr>
          <p:cNvSpPr/>
          <p:nvPr/>
        </p:nvSpPr>
        <p:spPr>
          <a:xfrm>
            <a:off x="6024255" y="2722997"/>
            <a:ext cx="1819149" cy="795264"/>
          </a:xfrm>
          <a:prstGeom prst="wedgeEllipseCallout">
            <a:avLst>
              <a:gd name="adj1" fmla="val -340514"/>
              <a:gd name="adj2" fmla="val -274037"/>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a:solidFill>
                  <a:schemeClr val="bg1"/>
                </a:solidFill>
              </a:rPr>
              <a:t>מתן תורה</a:t>
            </a:r>
          </a:p>
        </p:txBody>
      </p:sp>
      <p:sp>
        <p:nvSpPr>
          <p:cNvPr id="54" name="תיבת טקסט 53">
            <a:extLst>
              <a:ext uri="{FF2B5EF4-FFF2-40B4-BE49-F238E27FC236}">
                <a16:creationId xmlns:a16="http://schemas.microsoft.com/office/drawing/2014/main" id="{1EA3A111-B95A-45B2-9511-D235F4F23995}"/>
              </a:ext>
            </a:extLst>
          </p:cNvPr>
          <p:cNvSpPr txBox="1"/>
          <p:nvPr/>
        </p:nvSpPr>
        <p:spPr>
          <a:xfrm>
            <a:off x="5392132" y="4688802"/>
            <a:ext cx="6657914" cy="954107"/>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כִּי פְּלִיגִי </a:t>
            </a:r>
            <a:r>
              <a:rPr lang="he-IL" b="0" i="0" dirty="0" err="1">
                <a:solidFill>
                  <a:srgbClr val="000000"/>
                </a:solidFill>
                <a:effectLst/>
                <a:latin typeface="Arial" panose="020B0604020202020204" pitchFamily="34" charset="0"/>
              </a:rPr>
              <a:t>בִּקְבִיעָא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דְיַרְחָא</a:t>
            </a:r>
            <a:endParaRPr lang="he-IL" b="0" i="0" dirty="0">
              <a:solidFill>
                <a:srgbClr val="000000"/>
              </a:solidFill>
              <a:effectLst/>
              <a:latin typeface="Arial" panose="020B0604020202020204" pitchFamily="34" charset="0"/>
            </a:endParaRPr>
          </a:p>
          <a:p>
            <a:r>
              <a:rPr lang="he-IL" b="1" i="0" dirty="0">
                <a:solidFill>
                  <a:srgbClr val="000000"/>
                </a:solidFill>
                <a:effectLst/>
                <a:latin typeface="Arial" panose="020B0604020202020204" pitchFamily="34" charset="0"/>
              </a:rPr>
              <a:t> </a:t>
            </a:r>
            <a:r>
              <a:rPr lang="he-IL" sz="2000" b="1" i="0" dirty="0">
                <a:solidFill>
                  <a:srgbClr val="000000"/>
                </a:solidFill>
                <a:effectLst/>
                <a:latin typeface="Arial" panose="020B0604020202020204" pitchFamily="34" charset="0"/>
              </a:rPr>
              <a:t>רַבִּי יוֹסֵי </a:t>
            </a:r>
            <a:r>
              <a:rPr lang="he-IL" b="0" i="0" dirty="0">
                <a:solidFill>
                  <a:srgbClr val="000000"/>
                </a:solidFill>
                <a:effectLst/>
                <a:latin typeface="Arial" panose="020B0604020202020204" pitchFamily="34" charset="0"/>
              </a:rPr>
              <a:t>סָבַר בְּחַד </a:t>
            </a:r>
            <a:r>
              <a:rPr lang="he-IL" b="0" i="0" dirty="0" err="1">
                <a:solidFill>
                  <a:srgbClr val="000000"/>
                </a:solidFill>
                <a:effectLst/>
                <a:latin typeface="Arial" panose="020B0604020202020204" pitchFamily="34" charset="0"/>
              </a:rPr>
              <a:t>בְּשַׁבָּא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אִיקְּבַע</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יַרְחָא</a:t>
            </a:r>
            <a:r>
              <a:rPr lang="he-IL" b="0" i="0" dirty="0">
                <a:solidFill>
                  <a:srgbClr val="000000"/>
                </a:solidFill>
                <a:effectLst/>
                <a:latin typeface="Arial" panose="020B0604020202020204" pitchFamily="34" charset="0"/>
              </a:rPr>
              <a:t> וּבְחַד </a:t>
            </a:r>
            <a:r>
              <a:rPr lang="he-IL" b="0" i="0" dirty="0" err="1">
                <a:solidFill>
                  <a:srgbClr val="000000"/>
                </a:solidFill>
                <a:effectLst/>
                <a:latin typeface="Arial" panose="020B0604020202020204" pitchFamily="34" charset="0"/>
              </a:rPr>
              <a:t>בְּשַׁבָּא</a:t>
            </a:r>
            <a:r>
              <a:rPr lang="he-IL" b="0" i="0" dirty="0">
                <a:solidFill>
                  <a:srgbClr val="000000"/>
                </a:solidFill>
                <a:effectLst/>
                <a:latin typeface="Arial" panose="020B0604020202020204" pitchFamily="34" charset="0"/>
              </a:rPr>
              <a:t> לָא אֲמַר לְהוּ וְלָא מִידֵּי מִשּׁוּם </a:t>
            </a:r>
            <a:r>
              <a:rPr lang="he-IL" b="0" i="0" dirty="0" err="1">
                <a:solidFill>
                  <a:srgbClr val="000000"/>
                </a:solidFill>
                <a:effectLst/>
                <a:latin typeface="Arial" panose="020B0604020202020204" pitchFamily="34" charset="0"/>
              </a:rPr>
              <a:t>חוּלְשָׁא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דְּאוֹרְחָא</a:t>
            </a:r>
            <a:r>
              <a:rPr lang="he-IL" b="0" i="0" dirty="0">
                <a:solidFill>
                  <a:srgbClr val="000000"/>
                </a:solidFill>
                <a:effectLst/>
                <a:latin typeface="Arial" panose="020B0604020202020204" pitchFamily="34" charset="0"/>
              </a:rPr>
              <a:t> </a:t>
            </a:r>
            <a:endParaRPr lang="he-IL" dirty="0"/>
          </a:p>
        </p:txBody>
      </p:sp>
      <p:sp>
        <p:nvSpPr>
          <p:cNvPr id="55" name="תיבת טקסט 54">
            <a:extLst>
              <a:ext uri="{FF2B5EF4-FFF2-40B4-BE49-F238E27FC236}">
                <a16:creationId xmlns:a16="http://schemas.microsoft.com/office/drawing/2014/main" id="{85A4BC3E-B70B-4E09-81D7-2C70F60B5B6B}"/>
              </a:ext>
            </a:extLst>
          </p:cNvPr>
          <p:cNvSpPr txBox="1"/>
          <p:nvPr/>
        </p:nvSpPr>
        <p:spPr>
          <a:xfrm>
            <a:off x="7386135" y="5692313"/>
            <a:ext cx="4663911" cy="369332"/>
          </a:xfrm>
          <a:prstGeom prst="rect">
            <a:avLst/>
          </a:prstGeom>
          <a:solidFill>
            <a:schemeClr val="accent5">
              <a:lumMod val="40000"/>
              <a:lumOff val="6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בִּתְרֵי </a:t>
            </a:r>
            <a:r>
              <a:rPr lang="he-IL" b="0" i="0" dirty="0" err="1">
                <a:solidFill>
                  <a:srgbClr val="000000"/>
                </a:solidFill>
                <a:effectLst/>
                <a:latin typeface="Arial" panose="020B0604020202020204" pitchFamily="34" charset="0"/>
              </a:rPr>
              <a:t>בְּשַׁבָּא</a:t>
            </a:r>
            <a:r>
              <a:rPr lang="he-IL" b="0" i="0" dirty="0">
                <a:solidFill>
                  <a:srgbClr val="000000"/>
                </a:solidFill>
                <a:effectLst/>
                <a:latin typeface="Arial" panose="020B0604020202020204" pitchFamily="34" charset="0"/>
              </a:rPr>
              <a:t> אֲמַר לְהוּ וְאַתֶּם תִּהְיוּ לִי מַמְלֶכֶת כֹּהֲנִים</a:t>
            </a:r>
            <a:endParaRPr lang="he-IL" dirty="0"/>
          </a:p>
        </p:txBody>
      </p:sp>
      <p:sp>
        <p:nvSpPr>
          <p:cNvPr id="56" name="בועת דיבור: אליפסה 55">
            <a:extLst>
              <a:ext uri="{FF2B5EF4-FFF2-40B4-BE49-F238E27FC236}">
                <a16:creationId xmlns:a16="http://schemas.microsoft.com/office/drawing/2014/main" id="{E59B5648-6386-42B5-8CD7-B8EC60A2FB9F}"/>
              </a:ext>
            </a:extLst>
          </p:cNvPr>
          <p:cNvSpPr/>
          <p:nvPr/>
        </p:nvSpPr>
        <p:spPr>
          <a:xfrm>
            <a:off x="1649220" y="3357732"/>
            <a:ext cx="3347779" cy="766837"/>
          </a:xfrm>
          <a:prstGeom prst="wedgeEllipseCallout">
            <a:avLst>
              <a:gd name="adj1" fmla="val 7133"/>
              <a:gd name="adj2" fmla="val -270976"/>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a:t>משה מצווה על ההגבלה</a:t>
            </a:r>
          </a:p>
        </p:txBody>
      </p:sp>
      <p:cxnSp>
        <p:nvCxnSpPr>
          <p:cNvPr id="58" name="מחבר חץ ישר 57">
            <a:extLst>
              <a:ext uri="{FF2B5EF4-FFF2-40B4-BE49-F238E27FC236}">
                <a16:creationId xmlns:a16="http://schemas.microsoft.com/office/drawing/2014/main" id="{ED38BFBB-FD3E-43F7-9F5D-C31E23640036}"/>
              </a:ext>
            </a:extLst>
          </p:cNvPr>
          <p:cNvCxnSpPr>
            <a:cxnSpLocks/>
          </p:cNvCxnSpPr>
          <p:nvPr/>
        </p:nvCxnSpPr>
        <p:spPr>
          <a:xfrm flipH="1" flipV="1">
            <a:off x="5653120" y="1524240"/>
            <a:ext cx="1592212" cy="282693"/>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61" name="חץ: מעוקל שמאלה 60">
            <a:extLst>
              <a:ext uri="{FF2B5EF4-FFF2-40B4-BE49-F238E27FC236}">
                <a16:creationId xmlns:a16="http://schemas.microsoft.com/office/drawing/2014/main" id="{7DDA2A95-6840-42DC-A991-C01C53B15914}"/>
              </a:ext>
            </a:extLst>
          </p:cNvPr>
          <p:cNvSpPr/>
          <p:nvPr/>
        </p:nvSpPr>
        <p:spPr>
          <a:xfrm rot="16200000" flipV="1">
            <a:off x="4860446" y="-4080444"/>
            <a:ext cx="523118" cy="9167052"/>
          </a:xfrm>
          <a:prstGeom prst="curvedLeftArrow">
            <a:avLst>
              <a:gd name="adj1" fmla="val 25000"/>
              <a:gd name="adj2" fmla="val 50000"/>
              <a:gd name="adj3" fmla="val 1947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schemeClr val="tx1"/>
              </a:solidFill>
            </a:endParaRPr>
          </a:p>
        </p:txBody>
      </p:sp>
      <p:sp>
        <p:nvSpPr>
          <p:cNvPr id="65" name="תיבת טקסט 64">
            <a:extLst>
              <a:ext uri="{FF2B5EF4-FFF2-40B4-BE49-F238E27FC236}">
                <a16:creationId xmlns:a16="http://schemas.microsoft.com/office/drawing/2014/main" id="{5A5D9C6A-6854-4F62-81A7-74B7F330C4F7}"/>
              </a:ext>
            </a:extLst>
          </p:cNvPr>
          <p:cNvSpPr txBox="1"/>
          <p:nvPr/>
        </p:nvSpPr>
        <p:spPr>
          <a:xfrm>
            <a:off x="1721408" y="4142917"/>
            <a:ext cx="3017806"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בִּתְלָתָא</a:t>
            </a:r>
            <a:r>
              <a:rPr lang="he-IL" b="0" i="0" dirty="0">
                <a:solidFill>
                  <a:srgbClr val="000000"/>
                </a:solidFill>
                <a:effectLst/>
                <a:latin typeface="Arial" panose="020B0604020202020204" pitchFamily="34" charset="0"/>
              </a:rPr>
              <a:t> אֲמַר לְהוּ מִצְוַת הַגְבָּלָה</a:t>
            </a:r>
            <a:endParaRPr lang="he-IL" dirty="0"/>
          </a:p>
        </p:txBody>
      </p:sp>
      <p:sp>
        <p:nvSpPr>
          <p:cNvPr id="67" name="תיבת טקסט 66">
            <a:extLst>
              <a:ext uri="{FF2B5EF4-FFF2-40B4-BE49-F238E27FC236}">
                <a16:creationId xmlns:a16="http://schemas.microsoft.com/office/drawing/2014/main" id="{3D362B5A-12B3-47CC-84B7-7C857EE68A8D}"/>
              </a:ext>
            </a:extLst>
          </p:cNvPr>
          <p:cNvSpPr txBox="1"/>
          <p:nvPr/>
        </p:nvSpPr>
        <p:spPr>
          <a:xfrm>
            <a:off x="181568" y="4688802"/>
            <a:ext cx="2282687"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בְּאַרְבְּעָה עֲבוּד פְּרִישָׁה</a:t>
            </a:r>
            <a:endParaRPr lang="he-IL" dirty="0"/>
          </a:p>
        </p:txBody>
      </p:sp>
      <p:sp>
        <p:nvSpPr>
          <p:cNvPr id="2" name="תיבת טקסט 1">
            <a:extLst>
              <a:ext uri="{FF2B5EF4-FFF2-40B4-BE49-F238E27FC236}">
                <a16:creationId xmlns:a16="http://schemas.microsoft.com/office/drawing/2014/main" id="{2DF39635-6139-4408-A39D-6BB63C028A04}"/>
              </a:ext>
            </a:extLst>
          </p:cNvPr>
          <p:cNvSpPr txBox="1"/>
          <p:nvPr/>
        </p:nvSpPr>
        <p:spPr>
          <a:xfrm>
            <a:off x="1214170" y="2992736"/>
            <a:ext cx="1510214" cy="369332"/>
          </a:xfrm>
          <a:prstGeom prst="rect">
            <a:avLst/>
          </a:prstGeom>
          <a:solidFill>
            <a:schemeClr val="bg1"/>
          </a:solidFill>
        </p:spPr>
        <p:txBody>
          <a:bodyPr wrap="square" rtlCol="1">
            <a:spAutoFit/>
          </a:bodyPr>
          <a:lstStyle/>
          <a:p>
            <a:r>
              <a:rPr lang="he-IL" dirty="0"/>
              <a:t>דף פ"ז עמ' א'</a:t>
            </a:r>
          </a:p>
        </p:txBody>
      </p:sp>
      <p:sp>
        <p:nvSpPr>
          <p:cNvPr id="5" name="תיבת טקסט 4">
            <a:extLst>
              <a:ext uri="{FF2B5EF4-FFF2-40B4-BE49-F238E27FC236}">
                <a16:creationId xmlns:a16="http://schemas.microsoft.com/office/drawing/2014/main" id="{484AC35C-C28C-471C-9B5E-BFE5C95D9D7E}"/>
              </a:ext>
            </a:extLst>
          </p:cNvPr>
          <p:cNvSpPr txBox="1"/>
          <p:nvPr/>
        </p:nvSpPr>
        <p:spPr>
          <a:xfrm>
            <a:off x="3016665" y="273464"/>
            <a:ext cx="1827079" cy="369332"/>
          </a:xfrm>
          <a:prstGeom prst="rect">
            <a:avLst/>
          </a:prstGeom>
          <a:noFill/>
        </p:spPr>
        <p:txBody>
          <a:bodyPr wrap="square" rtlCol="1">
            <a:spAutoFit/>
          </a:bodyPr>
          <a:lstStyle/>
          <a:p>
            <a:r>
              <a:rPr lang="he-IL" dirty="0"/>
              <a:t>שיטת רבי יוסי</a:t>
            </a:r>
          </a:p>
        </p:txBody>
      </p:sp>
      <p:sp>
        <p:nvSpPr>
          <p:cNvPr id="42" name="תיבת טקסט 41">
            <a:extLst>
              <a:ext uri="{FF2B5EF4-FFF2-40B4-BE49-F238E27FC236}">
                <a16:creationId xmlns:a16="http://schemas.microsoft.com/office/drawing/2014/main" id="{92A93510-1D49-40C7-8E43-0462B28BDDB8}"/>
              </a:ext>
            </a:extLst>
          </p:cNvPr>
          <p:cNvSpPr txBox="1"/>
          <p:nvPr/>
        </p:nvSpPr>
        <p:spPr>
          <a:xfrm>
            <a:off x="1053216" y="1210389"/>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ר' סיון</a:t>
            </a:r>
          </a:p>
        </p:txBody>
      </p:sp>
      <p:sp>
        <p:nvSpPr>
          <p:cNvPr id="49" name="בועת דיבור: אליפסה 48">
            <a:extLst>
              <a:ext uri="{FF2B5EF4-FFF2-40B4-BE49-F238E27FC236}">
                <a16:creationId xmlns:a16="http://schemas.microsoft.com/office/drawing/2014/main" id="{8D2ED156-6118-4B33-BE68-4C16C522F6D0}"/>
              </a:ext>
            </a:extLst>
          </p:cNvPr>
          <p:cNvSpPr/>
          <p:nvPr/>
        </p:nvSpPr>
        <p:spPr>
          <a:xfrm>
            <a:off x="6096000" y="2775026"/>
            <a:ext cx="1819149" cy="795264"/>
          </a:xfrm>
          <a:prstGeom prst="wedgeEllipseCallout">
            <a:avLst>
              <a:gd name="adj1" fmla="val -348333"/>
              <a:gd name="adj2" fmla="val -226767"/>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a:solidFill>
                  <a:schemeClr val="bg1"/>
                </a:solidFill>
              </a:rPr>
              <a:t>מתן תורה</a:t>
            </a:r>
          </a:p>
        </p:txBody>
      </p:sp>
      <p:cxnSp>
        <p:nvCxnSpPr>
          <p:cNvPr id="47" name="מחבר חץ ישר 46">
            <a:extLst>
              <a:ext uri="{FF2B5EF4-FFF2-40B4-BE49-F238E27FC236}">
                <a16:creationId xmlns:a16="http://schemas.microsoft.com/office/drawing/2014/main" id="{9B94D336-64BC-4F59-8A13-910E28E405BB}"/>
              </a:ext>
            </a:extLst>
          </p:cNvPr>
          <p:cNvCxnSpPr>
            <a:cxnSpLocks/>
            <a:endCxn id="44" idx="3"/>
          </p:cNvCxnSpPr>
          <p:nvPr/>
        </p:nvCxnSpPr>
        <p:spPr>
          <a:xfrm flipH="1" flipV="1">
            <a:off x="5893556" y="1305064"/>
            <a:ext cx="3548406" cy="3746006"/>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1923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750"/>
                            </p:stCondLst>
                            <p:childTnLst>
                              <p:par>
                                <p:cTn id="11" presetID="22" presetClass="entr" presetSubtype="2" fill="hold" nodeType="afterEffect">
                                  <p:stCondLst>
                                    <p:cond delay="500"/>
                                  </p:stCondLst>
                                  <p:childTnLst>
                                    <p:set>
                                      <p:cBhvr>
                                        <p:cTn id="12" dur="1" fill="hold">
                                          <p:stCondLst>
                                            <p:cond delay="0"/>
                                          </p:stCondLst>
                                        </p:cTn>
                                        <p:tgtEl>
                                          <p:spTgt spid="12"/>
                                        </p:tgtEl>
                                        <p:attrNameLst>
                                          <p:attrName>style.visibility</p:attrName>
                                        </p:attrNameLst>
                                      </p:cBhvr>
                                      <p:to>
                                        <p:strVal val="visible"/>
                                      </p:to>
                                    </p:set>
                                    <p:animEffect transition="in" filter="wipe(right)">
                                      <p:cBhvr>
                                        <p:cTn id="13" dur="500"/>
                                        <p:tgtEl>
                                          <p:spTgt spid="12"/>
                                        </p:tgtEl>
                                      </p:cBhvr>
                                    </p:animEffect>
                                  </p:childTnLst>
                                </p:cTn>
                              </p:par>
                            </p:childTnLst>
                          </p:cTn>
                        </p:par>
                        <p:par>
                          <p:cTn id="14" fill="hold">
                            <p:stCondLst>
                              <p:cond delay="1750"/>
                            </p:stCondLst>
                            <p:childTnLst>
                              <p:par>
                                <p:cTn id="15" presetID="22" presetClass="entr" presetSubtype="2" fill="hold" grpId="0" nodeType="afterEffect">
                                  <p:stCondLst>
                                    <p:cond delay="250"/>
                                  </p:stCondLst>
                                  <p:childTnLst>
                                    <p:set>
                                      <p:cBhvr>
                                        <p:cTn id="16" dur="1" fill="hold">
                                          <p:stCondLst>
                                            <p:cond delay="0"/>
                                          </p:stCondLst>
                                        </p:cTn>
                                        <p:tgtEl>
                                          <p:spTgt spid="13"/>
                                        </p:tgtEl>
                                        <p:attrNameLst>
                                          <p:attrName>style.visibility</p:attrName>
                                        </p:attrNameLst>
                                      </p:cBhvr>
                                      <p:to>
                                        <p:strVal val="visible"/>
                                      </p:to>
                                    </p:set>
                                    <p:animEffect transition="in" filter="wipe(right)">
                                      <p:cBhvr>
                                        <p:cTn id="17" dur="1000"/>
                                        <p:tgtEl>
                                          <p:spTgt spid="13"/>
                                        </p:tgtEl>
                                      </p:cBhvr>
                                    </p:animEffect>
                                  </p:childTnLst>
                                </p:cTn>
                              </p:par>
                              <p:par>
                                <p:cTn id="18" presetID="22" presetClass="entr" presetSubtype="2" fill="hold" grpId="0" nodeType="withEffect">
                                  <p:stCondLst>
                                    <p:cond delay="250"/>
                                  </p:stCondLst>
                                  <p:childTnLst>
                                    <p:set>
                                      <p:cBhvr>
                                        <p:cTn id="19" dur="1" fill="hold">
                                          <p:stCondLst>
                                            <p:cond delay="0"/>
                                          </p:stCondLst>
                                        </p:cTn>
                                        <p:tgtEl>
                                          <p:spTgt spid="14"/>
                                        </p:tgtEl>
                                        <p:attrNameLst>
                                          <p:attrName>style.visibility</p:attrName>
                                        </p:attrNameLst>
                                      </p:cBhvr>
                                      <p:to>
                                        <p:strVal val="visible"/>
                                      </p:to>
                                    </p:set>
                                    <p:animEffect transition="in" filter="wipe(right)">
                                      <p:cBhvr>
                                        <p:cTn id="20" dur="1000"/>
                                        <p:tgtEl>
                                          <p:spTgt spid="14"/>
                                        </p:tgtEl>
                                      </p:cBhvr>
                                    </p:animEffect>
                                  </p:childTnLst>
                                </p:cTn>
                              </p:par>
                              <p:par>
                                <p:cTn id="21" presetID="22" presetClass="entr" presetSubtype="2" fill="hold" grpId="0" nodeType="withEffect">
                                  <p:stCondLst>
                                    <p:cond delay="1000"/>
                                  </p:stCondLst>
                                  <p:childTnLst>
                                    <p:set>
                                      <p:cBhvr>
                                        <p:cTn id="22" dur="1" fill="hold">
                                          <p:stCondLst>
                                            <p:cond delay="0"/>
                                          </p:stCondLst>
                                        </p:cTn>
                                        <p:tgtEl>
                                          <p:spTgt spid="15"/>
                                        </p:tgtEl>
                                        <p:attrNameLst>
                                          <p:attrName>style.visibility</p:attrName>
                                        </p:attrNameLst>
                                      </p:cBhvr>
                                      <p:to>
                                        <p:strVal val="visible"/>
                                      </p:to>
                                    </p:set>
                                    <p:animEffect transition="in" filter="wipe(right)">
                                      <p:cBhvr>
                                        <p:cTn id="23" dur="1000"/>
                                        <p:tgtEl>
                                          <p:spTgt spid="15"/>
                                        </p:tgtEl>
                                      </p:cBhvr>
                                    </p:animEffect>
                                  </p:childTnLst>
                                </p:cTn>
                              </p:par>
                              <p:par>
                                <p:cTn id="24" presetID="22" presetClass="entr" presetSubtype="2" fill="hold" grpId="0" nodeType="withEffect">
                                  <p:stCondLst>
                                    <p:cond delay="1000"/>
                                  </p:stCondLst>
                                  <p:childTnLst>
                                    <p:set>
                                      <p:cBhvr>
                                        <p:cTn id="25" dur="1" fill="hold">
                                          <p:stCondLst>
                                            <p:cond delay="0"/>
                                          </p:stCondLst>
                                        </p:cTn>
                                        <p:tgtEl>
                                          <p:spTgt spid="16"/>
                                        </p:tgtEl>
                                        <p:attrNameLst>
                                          <p:attrName>style.visibility</p:attrName>
                                        </p:attrNameLst>
                                      </p:cBhvr>
                                      <p:to>
                                        <p:strVal val="visible"/>
                                      </p:to>
                                    </p:set>
                                    <p:animEffect transition="in" filter="wipe(right)">
                                      <p:cBhvr>
                                        <p:cTn id="26" dur="1000"/>
                                        <p:tgtEl>
                                          <p:spTgt spid="16"/>
                                        </p:tgtEl>
                                      </p:cBhvr>
                                    </p:animEffect>
                                  </p:childTnLst>
                                </p:cTn>
                              </p:par>
                              <p:par>
                                <p:cTn id="27" presetID="22" presetClass="entr" presetSubtype="2" fill="hold" grpId="0" nodeType="withEffect">
                                  <p:stCondLst>
                                    <p:cond delay="1000"/>
                                  </p:stCondLst>
                                  <p:childTnLst>
                                    <p:set>
                                      <p:cBhvr>
                                        <p:cTn id="28" dur="1" fill="hold">
                                          <p:stCondLst>
                                            <p:cond delay="0"/>
                                          </p:stCondLst>
                                        </p:cTn>
                                        <p:tgtEl>
                                          <p:spTgt spid="17"/>
                                        </p:tgtEl>
                                        <p:attrNameLst>
                                          <p:attrName>style.visibility</p:attrName>
                                        </p:attrNameLst>
                                      </p:cBhvr>
                                      <p:to>
                                        <p:strVal val="visible"/>
                                      </p:to>
                                    </p:set>
                                    <p:animEffect transition="in" filter="wipe(right)">
                                      <p:cBhvr>
                                        <p:cTn id="29" dur="1000"/>
                                        <p:tgtEl>
                                          <p:spTgt spid="17"/>
                                        </p:tgtEl>
                                      </p:cBhvr>
                                    </p:animEffect>
                                  </p:childTnLst>
                                </p:cTn>
                              </p:par>
                              <p:par>
                                <p:cTn id="30" presetID="22" presetClass="entr" presetSubtype="2" fill="hold" grpId="0" nodeType="withEffect">
                                  <p:stCondLst>
                                    <p:cond delay="1000"/>
                                  </p:stCondLst>
                                  <p:childTnLst>
                                    <p:set>
                                      <p:cBhvr>
                                        <p:cTn id="31" dur="1" fill="hold">
                                          <p:stCondLst>
                                            <p:cond delay="0"/>
                                          </p:stCondLst>
                                        </p:cTn>
                                        <p:tgtEl>
                                          <p:spTgt spid="18"/>
                                        </p:tgtEl>
                                        <p:attrNameLst>
                                          <p:attrName>style.visibility</p:attrName>
                                        </p:attrNameLst>
                                      </p:cBhvr>
                                      <p:to>
                                        <p:strVal val="visible"/>
                                      </p:to>
                                    </p:set>
                                    <p:animEffect transition="in" filter="wipe(right)">
                                      <p:cBhvr>
                                        <p:cTn id="32" dur="1000"/>
                                        <p:tgtEl>
                                          <p:spTgt spid="18"/>
                                        </p:tgtEl>
                                      </p:cBhvr>
                                    </p:animEffect>
                                  </p:childTnLst>
                                </p:cTn>
                              </p:par>
                              <p:par>
                                <p:cTn id="33" presetID="16" presetClass="entr" presetSubtype="21" fill="hold" grpId="0" nodeType="withEffect">
                                  <p:stCondLst>
                                    <p:cond delay="1000"/>
                                  </p:stCondLst>
                                  <p:childTnLst>
                                    <p:set>
                                      <p:cBhvr>
                                        <p:cTn id="34" dur="1" fill="hold">
                                          <p:stCondLst>
                                            <p:cond delay="0"/>
                                          </p:stCondLst>
                                        </p:cTn>
                                        <p:tgtEl>
                                          <p:spTgt spid="42"/>
                                        </p:tgtEl>
                                        <p:attrNameLst>
                                          <p:attrName>style.visibility</p:attrName>
                                        </p:attrNameLst>
                                      </p:cBhvr>
                                      <p:to>
                                        <p:strVal val="visible"/>
                                      </p:to>
                                    </p:set>
                                    <p:animEffect transition="in" filter="barn(inVertical)">
                                      <p:cBhvr>
                                        <p:cTn id="35" dur="1000"/>
                                        <p:tgtEl>
                                          <p:spTgt spid="42"/>
                                        </p:tgtEl>
                                      </p:cBhvr>
                                    </p:animEffect>
                                  </p:childTnLst>
                                </p:cTn>
                              </p:par>
                              <p:par>
                                <p:cTn id="36" presetID="22" presetClass="entr" presetSubtype="2" fill="hold" grpId="0" nodeType="withEffect">
                                  <p:stCondLst>
                                    <p:cond delay="1000"/>
                                  </p:stCondLst>
                                  <p:childTnLst>
                                    <p:set>
                                      <p:cBhvr>
                                        <p:cTn id="37" dur="1" fill="hold">
                                          <p:stCondLst>
                                            <p:cond delay="0"/>
                                          </p:stCondLst>
                                        </p:cTn>
                                        <p:tgtEl>
                                          <p:spTgt spid="19"/>
                                        </p:tgtEl>
                                        <p:attrNameLst>
                                          <p:attrName>style.visibility</p:attrName>
                                        </p:attrNameLst>
                                      </p:cBhvr>
                                      <p:to>
                                        <p:strVal val="visible"/>
                                      </p:to>
                                    </p:set>
                                    <p:animEffect transition="in" filter="wipe(right)">
                                      <p:cBhvr>
                                        <p:cTn id="38" dur="1000"/>
                                        <p:tgtEl>
                                          <p:spTgt spid="19"/>
                                        </p:tgtEl>
                                      </p:cBhvr>
                                    </p:animEffect>
                                  </p:childTnLst>
                                </p:cTn>
                              </p:par>
                              <p:par>
                                <p:cTn id="39" presetID="22" presetClass="entr" presetSubtype="2" fill="hold" grpId="0" nodeType="withEffect">
                                  <p:stCondLst>
                                    <p:cond delay="1000"/>
                                  </p:stCondLst>
                                  <p:childTnLst>
                                    <p:set>
                                      <p:cBhvr>
                                        <p:cTn id="40" dur="1" fill="hold">
                                          <p:stCondLst>
                                            <p:cond delay="0"/>
                                          </p:stCondLst>
                                        </p:cTn>
                                        <p:tgtEl>
                                          <p:spTgt spid="20"/>
                                        </p:tgtEl>
                                        <p:attrNameLst>
                                          <p:attrName>style.visibility</p:attrName>
                                        </p:attrNameLst>
                                      </p:cBhvr>
                                      <p:to>
                                        <p:strVal val="visible"/>
                                      </p:to>
                                    </p:set>
                                    <p:animEffect transition="in" filter="wipe(right)">
                                      <p:cBhvr>
                                        <p:cTn id="41" dur="1000"/>
                                        <p:tgtEl>
                                          <p:spTgt spid="20"/>
                                        </p:tgtEl>
                                      </p:cBhvr>
                                    </p:animEffect>
                                  </p:childTnLst>
                                </p:cTn>
                              </p:par>
                              <p:par>
                                <p:cTn id="42" presetID="16" presetClass="entr" presetSubtype="21" fill="hold" grpId="0" nodeType="withEffect">
                                  <p:stCondLst>
                                    <p:cond delay="250"/>
                                  </p:stCondLst>
                                  <p:childTnLst>
                                    <p:set>
                                      <p:cBhvr>
                                        <p:cTn id="43" dur="1" fill="hold">
                                          <p:stCondLst>
                                            <p:cond delay="0"/>
                                          </p:stCondLst>
                                        </p:cTn>
                                        <p:tgtEl>
                                          <p:spTgt spid="23"/>
                                        </p:tgtEl>
                                        <p:attrNameLst>
                                          <p:attrName>style.visibility</p:attrName>
                                        </p:attrNameLst>
                                      </p:cBhvr>
                                      <p:to>
                                        <p:strVal val="visible"/>
                                      </p:to>
                                    </p:set>
                                    <p:animEffect transition="in" filter="barn(inVertical)">
                                      <p:cBhvr>
                                        <p:cTn id="44" dur="1000"/>
                                        <p:tgtEl>
                                          <p:spTgt spid="23"/>
                                        </p:tgtEl>
                                      </p:cBhvr>
                                    </p:animEffect>
                                  </p:childTnLst>
                                </p:cTn>
                              </p:par>
                              <p:par>
                                <p:cTn id="45" presetID="16" presetClass="entr" presetSubtype="21" fill="hold" grpId="0" nodeType="withEffect">
                                  <p:stCondLst>
                                    <p:cond delay="250"/>
                                  </p:stCondLst>
                                  <p:childTnLst>
                                    <p:set>
                                      <p:cBhvr>
                                        <p:cTn id="46" dur="1" fill="hold">
                                          <p:stCondLst>
                                            <p:cond delay="0"/>
                                          </p:stCondLst>
                                        </p:cTn>
                                        <p:tgtEl>
                                          <p:spTgt spid="38"/>
                                        </p:tgtEl>
                                        <p:attrNameLst>
                                          <p:attrName>style.visibility</p:attrName>
                                        </p:attrNameLst>
                                      </p:cBhvr>
                                      <p:to>
                                        <p:strVal val="visible"/>
                                      </p:to>
                                    </p:set>
                                    <p:animEffect transition="in" filter="barn(inVertical)">
                                      <p:cBhvr>
                                        <p:cTn id="47" dur="1000"/>
                                        <p:tgtEl>
                                          <p:spTgt spid="38"/>
                                        </p:tgtEl>
                                      </p:cBhvr>
                                    </p:animEffect>
                                  </p:childTnLst>
                                </p:cTn>
                              </p:par>
                              <p:par>
                                <p:cTn id="48" presetID="16" presetClass="entr" presetSubtype="21" fill="hold" grpId="0" nodeType="withEffect">
                                  <p:stCondLst>
                                    <p:cond delay="250"/>
                                  </p:stCondLst>
                                  <p:childTnLst>
                                    <p:set>
                                      <p:cBhvr>
                                        <p:cTn id="49" dur="1" fill="hold">
                                          <p:stCondLst>
                                            <p:cond delay="0"/>
                                          </p:stCondLst>
                                        </p:cTn>
                                        <p:tgtEl>
                                          <p:spTgt spid="39"/>
                                        </p:tgtEl>
                                        <p:attrNameLst>
                                          <p:attrName>style.visibility</p:attrName>
                                        </p:attrNameLst>
                                      </p:cBhvr>
                                      <p:to>
                                        <p:strVal val="visible"/>
                                      </p:to>
                                    </p:set>
                                    <p:animEffect transition="in" filter="barn(inVertical)">
                                      <p:cBhvr>
                                        <p:cTn id="50" dur="1000"/>
                                        <p:tgtEl>
                                          <p:spTgt spid="39"/>
                                        </p:tgtEl>
                                      </p:cBhvr>
                                    </p:animEffect>
                                  </p:childTnLst>
                                </p:cTn>
                              </p:par>
                              <p:par>
                                <p:cTn id="51" presetID="16" presetClass="entr" presetSubtype="21" fill="hold" grpId="0" nodeType="withEffect">
                                  <p:stCondLst>
                                    <p:cond delay="250"/>
                                  </p:stCondLst>
                                  <p:childTnLst>
                                    <p:set>
                                      <p:cBhvr>
                                        <p:cTn id="52" dur="1" fill="hold">
                                          <p:stCondLst>
                                            <p:cond delay="0"/>
                                          </p:stCondLst>
                                        </p:cTn>
                                        <p:tgtEl>
                                          <p:spTgt spid="40"/>
                                        </p:tgtEl>
                                        <p:attrNameLst>
                                          <p:attrName>style.visibility</p:attrName>
                                        </p:attrNameLst>
                                      </p:cBhvr>
                                      <p:to>
                                        <p:strVal val="visible"/>
                                      </p:to>
                                    </p:set>
                                    <p:animEffect transition="in" filter="barn(inVertical)">
                                      <p:cBhvr>
                                        <p:cTn id="53" dur="1000"/>
                                        <p:tgtEl>
                                          <p:spTgt spid="40"/>
                                        </p:tgtEl>
                                      </p:cBhvr>
                                    </p:animEffect>
                                  </p:childTnLst>
                                </p:cTn>
                              </p:par>
                              <p:par>
                                <p:cTn id="54" presetID="16" presetClass="entr" presetSubtype="21" fill="hold" grpId="0" nodeType="withEffect">
                                  <p:stCondLst>
                                    <p:cond delay="250"/>
                                  </p:stCondLst>
                                  <p:childTnLst>
                                    <p:set>
                                      <p:cBhvr>
                                        <p:cTn id="55" dur="1" fill="hold">
                                          <p:stCondLst>
                                            <p:cond delay="0"/>
                                          </p:stCondLst>
                                        </p:cTn>
                                        <p:tgtEl>
                                          <p:spTgt spid="41"/>
                                        </p:tgtEl>
                                        <p:attrNameLst>
                                          <p:attrName>style.visibility</p:attrName>
                                        </p:attrNameLst>
                                      </p:cBhvr>
                                      <p:to>
                                        <p:strVal val="visible"/>
                                      </p:to>
                                    </p:set>
                                    <p:animEffect transition="in" filter="barn(inVertical)">
                                      <p:cBhvr>
                                        <p:cTn id="56" dur="1000"/>
                                        <p:tgtEl>
                                          <p:spTgt spid="41"/>
                                        </p:tgtEl>
                                      </p:cBhvr>
                                    </p:animEffect>
                                  </p:childTnLst>
                                </p:cTn>
                              </p:par>
                              <p:par>
                                <p:cTn id="57" presetID="16" presetClass="entr" presetSubtype="21" fill="hold" grpId="0" nodeType="withEffect">
                                  <p:stCondLst>
                                    <p:cond delay="250"/>
                                  </p:stCondLst>
                                  <p:childTnLst>
                                    <p:set>
                                      <p:cBhvr>
                                        <p:cTn id="58" dur="1" fill="hold">
                                          <p:stCondLst>
                                            <p:cond delay="0"/>
                                          </p:stCondLst>
                                        </p:cTn>
                                        <p:tgtEl>
                                          <p:spTgt spid="43"/>
                                        </p:tgtEl>
                                        <p:attrNameLst>
                                          <p:attrName>style.visibility</p:attrName>
                                        </p:attrNameLst>
                                      </p:cBhvr>
                                      <p:to>
                                        <p:strVal val="visible"/>
                                      </p:to>
                                    </p:set>
                                    <p:animEffect transition="in" filter="barn(inVertical)">
                                      <p:cBhvr>
                                        <p:cTn id="59" dur="1000"/>
                                        <p:tgtEl>
                                          <p:spTgt spid="43"/>
                                        </p:tgtEl>
                                      </p:cBhvr>
                                    </p:animEffect>
                                  </p:childTnLst>
                                </p:cTn>
                              </p:par>
                              <p:par>
                                <p:cTn id="60" presetID="16" presetClass="entr" presetSubtype="21" fill="hold" grpId="0" nodeType="withEffect">
                                  <p:stCondLst>
                                    <p:cond delay="250"/>
                                  </p:stCondLst>
                                  <p:childTnLst>
                                    <p:set>
                                      <p:cBhvr>
                                        <p:cTn id="61" dur="1" fill="hold">
                                          <p:stCondLst>
                                            <p:cond delay="0"/>
                                          </p:stCondLst>
                                        </p:cTn>
                                        <p:tgtEl>
                                          <p:spTgt spid="44"/>
                                        </p:tgtEl>
                                        <p:attrNameLst>
                                          <p:attrName>style.visibility</p:attrName>
                                        </p:attrNameLst>
                                      </p:cBhvr>
                                      <p:to>
                                        <p:strVal val="visible"/>
                                      </p:to>
                                    </p:set>
                                    <p:animEffect transition="in" filter="barn(inVertical)">
                                      <p:cBhvr>
                                        <p:cTn id="62" dur="1000"/>
                                        <p:tgtEl>
                                          <p:spTgt spid="44"/>
                                        </p:tgtEl>
                                      </p:cBhvr>
                                    </p:animEffect>
                                  </p:childTnLst>
                                </p:cTn>
                              </p:par>
                            </p:childTnLst>
                          </p:cTn>
                        </p:par>
                        <p:par>
                          <p:cTn id="63" fill="hold">
                            <p:stCondLst>
                              <p:cond delay="3750"/>
                            </p:stCondLst>
                            <p:childTnLst>
                              <p:par>
                                <p:cTn id="64" presetID="22" presetClass="entr" presetSubtype="2" fill="hold" grpId="0" nodeType="afterEffect">
                                  <p:stCondLst>
                                    <p:cond delay="500"/>
                                  </p:stCondLst>
                                  <p:childTnLst>
                                    <p:set>
                                      <p:cBhvr>
                                        <p:cTn id="65" dur="1" fill="hold">
                                          <p:stCondLst>
                                            <p:cond delay="0"/>
                                          </p:stCondLst>
                                        </p:cTn>
                                        <p:tgtEl>
                                          <p:spTgt spid="61"/>
                                        </p:tgtEl>
                                        <p:attrNameLst>
                                          <p:attrName>style.visibility</p:attrName>
                                        </p:attrNameLst>
                                      </p:cBhvr>
                                      <p:to>
                                        <p:strVal val="visible"/>
                                      </p:to>
                                    </p:set>
                                    <p:animEffect transition="in" filter="wipe(right)">
                                      <p:cBhvr>
                                        <p:cTn id="66" dur="1250"/>
                                        <p:tgtEl>
                                          <p:spTgt spid="61"/>
                                        </p:tgtEl>
                                      </p:cBhvr>
                                    </p:animEffect>
                                  </p:childTnLst>
                                </p:cTn>
                              </p:par>
                            </p:childTnLst>
                          </p:cTn>
                        </p:par>
                        <p:par>
                          <p:cTn id="67" fill="hold">
                            <p:stCondLst>
                              <p:cond delay="5500"/>
                            </p:stCondLst>
                            <p:childTnLst>
                              <p:par>
                                <p:cTn id="68" presetID="53" presetClass="entr" presetSubtype="16" fill="hold" grpId="0" nodeType="afterEffect">
                                  <p:stCondLst>
                                    <p:cond delay="1000"/>
                                  </p:stCondLst>
                                  <p:childTnLst>
                                    <p:set>
                                      <p:cBhvr>
                                        <p:cTn id="69" dur="1" fill="hold">
                                          <p:stCondLst>
                                            <p:cond delay="0"/>
                                          </p:stCondLst>
                                        </p:cTn>
                                        <p:tgtEl>
                                          <p:spTgt spid="8"/>
                                        </p:tgtEl>
                                        <p:attrNameLst>
                                          <p:attrName>style.visibility</p:attrName>
                                        </p:attrNameLst>
                                      </p:cBhvr>
                                      <p:to>
                                        <p:strVal val="visible"/>
                                      </p:to>
                                    </p:set>
                                    <p:anim calcmode="lin" valueType="num">
                                      <p:cBhvr>
                                        <p:cTn id="70" dur="500" fill="hold"/>
                                        <p:tgtEl>
                                          <p:spTgt spid="8"/>
                                        </p:tgtEl>
                                        <p:attrNameLst>
                                          <p:attrName>ppt_w</p:attrName>
                                        </p:attrNameLst>
                                      </p:cBhvr>
                                      <p:tavLst>
                                        <p:tav tm="0">
                                          <p:val>
                                            <p:fltVal val="0"/>
                                          </p:val>
                                        </p:tav>
                                        <p:tav tm="100000">
                                          <p:val>
                                            <p:strVal val="#ppt_w"/>
                                          </p:val>
                                        </p:tav>
                                      </p:tavLst>
                                    </p:anim>
                                    <p:anim calcmode="lin" valueType="num">
                                      <p:cBhvr>
                                        <p:cTn id="71" dur="500" fill="hold"/>
                                        <p:tgtEl>
                                          <p:spTgt spid="8"/>
                                        </p:tgtEl>
                                        <p:attrNameLst>
                                          <p:attrName>ppt_h</p:attrName>
                                        </p:attrNameLst>
                                      </p:cBhvr>
                                      <p:tavLst>
                                        <p:tav tm="0">
                                          <p:val>
                                            <p:fltVal val="0"/>
                                          </p:val>
                                        </p:tav>
                                        <p:tav tm="100000">
                                          <p:val>
                                            <p:strVal val="#ppt_h"/>
                                          </p:val>
                                        </p:tav>
                                      </p:tavLst>
                                    </p:anim>
                                    <p:animEffect transition="in" filter="fade">
                                      <p:cBhvr>
                                        <p:cTn id="72" dur="500"/>
                                        <p:tgtEl>
                                          <p:spTgt spid="8"/>
                                        </p:tgtEl>
                                      </p:cBhvr>
                                    </p:animEffect>
                                  </p:childTnLst>
                                </p:cTn>
                              </p:par>
                            </p:childTnLst>
                          </p:cTn>
                        </p:par>
                        <p:par>
                          <p:cTn id="73" fill="hold">
                            <p:stCondLst>
                              <p:cond delay="7000"/>
                            </p:stCondLst>
                            <p:childTnLst>
                              <p:par>
                                <p:cTn id="74" presetID="22" presetClass="entr" presetSubtype="2" fill="hold" nodeType="afterEffect">
                                  <p:stCondLst>
                                    <p:cond delay="1000"/>
                                  </p:stCondLst>
                                  <p:childTnLst>
                                    <p:set>
                                      <p:cBhvr>
                                        <p:cTn id="75" dur="1" fill="hold">
                                          <p:stCondLst>
                                            <p:cond delay="0"/>
                                          </p:stCondLst>
                                        </p:cTn>
                                        <p:tgtEl>
                                          <p:spTgt spid="58"/>
                                        </p:tgtEl>
                                        <p:attrNameLst>
                                          <p:attrName>style.visibility</p:attrName>
                                        </p:attrNameLst>
                                      </p:cBhvr>
                                      <p:to>
                                        <p:strVal val="visible"/>
                                      </p:to>
                                    </p:set>
                                    <p:animEffect transition="in" filter="wipe(right)">
                                      <p:cBhvr>
                                        <p:cTn id="76" dur="500"/>
                                        <p:tgtEl>
                                          <p:spTgt spid="58"/>
                                        </p:tgtEl>
                                      </p:cBhvr>
                                    </p:animEffect>
                                  </p:childTnLst>
                                </p:cTn>
                              </p:par>
                            </p:childTnLst>
                          </p:cTn>
                        </p:par>
                        <p:par>
                          <p:cTn id="77" fill="hold">
                            <p:stCondLst>
                              <p:cond delay="8500"/>
                            </p:stCondLst>
                            <p:childTnLst>
                              <p:par>
                                <p:cTn id="78" presetID="53" presetClass="entr" presetSubtype="16" fill="hold" grpId="0" nodeType="afterEffect">
                                  <p:stCondLst>
                                    <p:cond delay="1000"/>
                                  </p:stCondLst>
                                  <p:childTnLst>
                                    <p:set>
                                      <p:cBhvr>
                                        <p:cTn id="79" dur="1" fill="hold">
                                          <p:stCondLst>
                                            <p:cond delay="0"/>
                                          </p:stCondLst>
                                        </p:cTn>
                                        <p:tgtEl>
                                          <p:spTgt spid="10"/>
                                        </p:tgtEl>
                                        <p:attrNameLst>
                                          <p:attrName>style.visibility</p:attrName>
                                        </p:attrNameLst>
                                      </p:cBhvr>
                                      <p:to>
                                        <p:strVal val="visible"/>
                                      </p:to>
                                    </p:set>
                                    <p:anim calcmode="lin" valueType="num">
                                      <p:cBhvr>
                                        <p:cTn id="80" dur="500" fill="hold"/>
                                        <p:tgtEl>
                                          <p:spTgt spid="10"/>
                                        </p:tgtEl>
                                        <p:attrNameLst>
                                          <p:attrName>ppt_w</p:attrName>
                                        </p:attrNameLst>
                                      </p:cBhvr>
                                      <p:tavLst>
                                        <p:tav tm="0">
                                          <p:val>
                                            <p:fltVal val="0"/>
                                          </p:val>
                                        </p:tav>
                                        <p:tav tm="100000">
                                          <p:val>
                                            <p:strVal val="#ppt_w"/>
                                          </p:val>
                                        </p:tav>
                                      </p:tavLst>
                                    </p:anim>
                                    <p:anim calcmode="lin" valueType="num">
                                      <p:cBhvr>
                                        <p:cTn id="81" dur="500" fill="hold"/>
                                        <p:tgtEl>
                                          <p:spTgt spid="10"/>
                                        </p:tgtEl>
                                        <p:attrNameLst>
                                          <p:attrName>ppt_h</p:attrName>
                                        </p:attrNameLst>
                                      </p:cBhvr>
                                      <p:tavLst>
                                        <p:tav tm="0">
                                          <p:val>
                                            <p:fltVal val="0"/>
                                          </p:val>
                                        </p:tav>
                                        <p:tav tm="100000">
                                          <p:val>
                                            <p:strVal val="#ppt_h"/>
                                          </p:val>
                                        </p:tav>
                                      </p:tavLst>
                                    </p:anim>
                                    <p:animEffect transition="in" filter="fade">
                                      <p:cBhvr>
                                        <p:cTn id="82" dur="500"/>
                                        <p:tgtEl>
                                          <p:spTgt spid="10"/>
                                        </p:tgtEl>
                                      </p:cBhvr>
                                    </p:animEffect>
                                  </p:childTnLst>
                                </p:cTn>
                              </p:par>
                            </p:childTnLst>
                          </p:cTn>
                        </p:par>
                        <p:par>
                          <p:cTn id="83" fill="hold">
                            <p:stCondLst>
                              <p:cond delay="10000"/>
                            </p:stCondLst>
                            <p:childTnLst>
                              <p:par>
                                <p:cTn id="84" presetID="53" presetClass="entr" presetSubtype="16" fill="hold" grpId="0" nodeType="afterEffect">
                                  <p:stCondLst>
                                    <p:cond delay="3000"/>
                                  </p:stCondLst>
                                  <p:childTnLst>
                                    <p:set>
                                      <p:cBhvr>
                                        <p:cTn id="85" dur="1" fill="hold">
                                          <p:stCondLst>
                                            <p:cond delay="0"/>
                                          </p:stCondLst>
                                        </p:cTn>
                                        <p:tgtEl>
                                          <p:spTgt spid="3"/>
                                        </p:tgtEl>
                                        <p:attrNameLst>
                                          <p:attrName>style.visibility</p:attrName>
                                        </p:attrNameLst>
                                      </p:cBhvr>
                                      <p:to>
                                        <p:strVal val="visible"/>
                                      </p:to>
                                    </p:set>
                                    <p:anim calcmode="lin" valueType="num">
                                      <p:cBhvr>
                                        <p:cTn id="86" dur="500" fill="hold"/>
                                        <p:tgtEl>
                                          <p:spTgt spid="3"/>
                                        </p:tgtEl>
                                        <p:attrNameLst>
                                          <p:attrName>ppt_w</p:attrName>
                                        </p:attrNameLst>
                                      </p:cBhvr>
                                      <p:tavLst>
                                        <p:tav tm="0">
                                          <p:val>
                                            <p:fltVal val="0"/>
                                          </p:val>
                                        </p:tav>
                                        <p:tav tm="100000">
                                          <p:val>
                                            <p:strVal val="#ppt_w"/>
                                          </p:val>
                                        </p:tav>
                                      </p:tavLst>
                                    </p:anim>
                                    <p:anim calcmode="lin" valueType="num">
                                      <p:cBhvr>
                                        <p:cTn id="87" dur="500" fill="hold"/>
                                        <p:tgtEl>
                                          <p:spTgt spid="3"/>
                                        </p:tgtEl>
                                        <p:attrNameLst>
                                          <p:attrName>ppt_h</p:attrName>
                                        </p:attrNameLst>
                                      </p:cBhvr>
                                      <p:tavLst>
                                        <p:tav tm="0">
                                          <p:val>
                                            <p:fltVal val="0"/>
                                          </p:val>
                                        </p:tav>
                                        <p:tav tm="100000">
                                          <p:val>
                                            <p:strVal val="#ppt_h"/>
                                          </p:val>
                                        </p:tav>
                                      </p:tavLst>
                                    </p:anim>
                                    <p:animEffect transition="in" filter="fade">
                                      <p:cBhvr>
                                        <p:cTn id="88" dur="500"/>
                                        <p:tgtEl>
                                          <p:spTgt spid="3"/>
                                        </p:tgtEl>
                                      </p:cBhvr>
                                    </p:animEffect>
                                  </p:childTnLst>
                                </p:cTn>
                              </p:par>
                            </p:childTnLst>
                          </p:cTn>
                        </p:par>
                        <p:par>
                          <p:cTn id="89" fill="hold">
                            <p:stCondLst>
                              <p:cond delay="13500"/>
                            </p:stCondLst>
                            <p:childTnLst>
                              <p:par>
                                <p:cTn id="90" presetID="22" presetClass="entr" presetSubtype="2" fill="hold" grpId="0" nodeType="afterEffect">
                                  <p:stCondLst>
                                    <p:cond delay="2000"/>
                                  </p:stCondLst>
                                  <p:childTnLst>
                                    <p:set>
                                      <p:cBhvr>
                                        <p:cTn id="91" dur="1" fill="hold">
                                          <p:stCondLst>
                                            <p:cond delay="0"/>
                                          </p:stCondLst>
                                        </p:cTn>
                                        <p:tgtEl>
                                          <p:spTgt spid="51"/>
                                        </p:tgtEl>
                                        <p:attrNameLst>
                                          <p:attrName>style.visibility</p:attrName>
                                        </p:attrNameLst>
                                      </p:cBhvr>
                                      <p:to>
                                        <p:strVal val="visible"/>
                                      </p:to>
                                    </p:set>
                                    <p:animEffect transition="in" filter="wipe(right)">
                                      <p:cBhvr>
                                        <p:cTn id="92" dur="2000"/>
                                        <p:tgtEl>
                                          <p:spTgt spid="51"/>
                                        </p:tgtEl>
                                      </p:cBhvr>
                                    </p:animEffect>
                                  </p:childTnLst>
                                </p:cTn>
                              </p:par>
                            </p:childTnLst>
                          </p:cTn>
                        </p:par>
                      </p:childTnLst>
                    </p:cTn>
                  </p:par>
                  <p:par>
                    <p:cTn id="93" fill="hold">
                      <p:stCondLst>
                        <p:cond delay="indefinite"/>
                      </p:stCondLst>
                      <p:childTnLst>
                        <p:par>
                          <p:cTn id="94" fill="hold">
                            <p:stCondLst>
                              <p:cond delay="0"/>
                            </p:stCondLst>
                            <p:childTnLst>
                              <p:par>
                                <p:cTn id="95" presetID="53" presetClass="entr" presetSubtype="16" fill="hold" grpId="0" nodeType="clickEffect">
                                  <p:stCondLst>
                                    <p:cond delay="0"/>
                                  </p:stCondLst>
                                  <p:childTnLst>
                                    <p:set>
                                      <p:cBhvr>
                                        <p:cTn id="96" dur="1" fill="hold">
                                          <p:stCondLst>
                                            <p:cond delay="0"/>
                                          </p:stCondLst>
                                        </p:cTn>
                                        <p:tgtEl>
                                          <p:spTgt spid="54"/>
                                        </p:tgtEl>
                                        <p:attrNameLst>
                                          <p:attrName>style.visibility</p:attrName>
                                        </p:attrNameLst>
                                      </p:cBhvr>
                                      <p:to>
                                        <p:strVal val="visible"/>
                                      </p:to>
                                    </p:set>
                                    <p:anim calcmode="lin" valueType="num">
                                      <p:cBhvr>
                                        <p:cTn id="97" dur="500" fill="hold"/>
                                        <p:tgtEl>
                                          <p:spTgt spid="54"/>
                                        </p:tgtEl>
                                        <p:attrNameLst>
                                          <p:attrName>ppt_w</p:attrName>
                                        </p:attrNameLst>
                                      </p:cBhvr>
                                      <p:tavLst>
                                        <p:tav tm="0">
                                          <p:val>
                                            <p:fltVal val="0"/>
                                          </p:val>
                                        </p:tav>
                                        <p:tav tm="100000">
                                          <p:val>
                                            <p:strVal val="#ppt_w"/>
                                          </p:val>
                                        </p:tav>
                                      </p:tavLst>
                                    </p:anim>
                                    <p:anim calcmode="lin" valueType="num">
                                      <p:cBhvr>
                                        <p:cTn id="98" dur="500" fill="hold"/>
                                        <p:tgtEl>
                                          <p:spTgt spid="54"/>
                                        </p:tgtEl>
                                        <p:attrNameLst>
                                          <p:attrName>ppt_h</p:attrName>
                                        </p:attrNameLst>
                                      </p:cBhvr>
                                      <p:tavLst>
                                        <p:tav tm="0">
                                          <p:val>
                                            <p:fltVal val="0"/>
                                          </p:val>
                                        </p:tav>
                                        <p:tav tm="100000">
                                          <p:val>
                                            <p:strVal val="#ppt_h"/>
                                          </p:val>
                                        </p:tav>
                                      </p:tavLst>
                                    </p:anim>
                                    <p:animEffect transition="in" filter="fade">
                                      <p:cBhvr>
                                        <p:cTn id="99" dur="500"/>
                                        <p:tgtEl>
                                          <p:spTgt spid="54"/>
                                        </p:tgtEl>
                                      </p:cBhvr>
                                    </p:animEffect>
                                  </p:childTnLst>
                                </p:cTn>
                              </p:par>
                            </p:childTnLst>
                          </p:cTn>
                        </p:par>
                        <p:par>
                          <p:cTn id="100" fill="hold">
                            <p:stCondLst>
                              <p:cond delay="500"/>
                            </p:stCondLst>
                            <p:childTnLst>
                              <p:par>
                                <p:cTn id="101" presetID="22" presetClass="entr" presetSubtype="4" fill="hold" nodeType="afterEffect">
                                  <p:stCondLst>
                                    <p:cond delay="2000"/>
                                  </p:stCondLst>
                                  <p:childTnLst>
                                    <p:set>
                                      <p:cBhvr>
                                        <p:cTn id="102" dur="1" fill="hold">
                                          <p:stCondLst>
                                            <p:cond delay="0"/>
                                          </p:stCondLst>
                                        </p:cTn>
                                        <p:tgtEl>
                                          <p:spTgt spid="47"/>
                                        </p:tgtEl>
                                        <p:attrNameLst>
                                          <p:attrName>style.visibility</p:attrName>
                                        </p:attrNameLst>
                                      </p:cBhvr>
                                      <p:to>
                                        <p:strVal val="visible"/>
                                      </p:to>
                                    </p:set>
                                    <p:animEffect transition="in" filter="wipe(down)">
                                      <p:cBhvr>
                                        <p:cTn id="103" dur="500"/>
                                        <p:tgtEl>
                                          <p:spTgt spid="47"/>
                                        </p:tgtEl>
                                      </p:cBhvr>
                                    </p:animEffect>
                                  </p:childTnLst>
                                </p:cTn>
                              </p:par>
                            </p:childTnLst>
                          </p:cTn>
                        </p:par>
                        <p:par>
                          <p:cTn id="104" fill="hold">
                            <p:stCondLst>
                              <p:cond delay="3000"/>
                            </p:stCondLst>
                            <p:childTnLst>
                              <p:par>
                                <p:cTn id="105" presetID="31" presetClass="entr" presetSubtype="0" fill="hold" grpId="0" nodeType="afterEffect">
                                  <p:stCondLst>
                                    <p:cond delay="0"/>
                                  </p:stCondLst>
                                  <p:childTnLst>
                                    <p:set>
                                      <p:cBhvr>
                                        <p:cTn id="106" dur="1" fill="hold">
                                          <p:stCondLst>
                                            <p:cond delay="0"/>
                                          </p:stCondLst>
                                        </p:cTn>
                                        <p:tgtEl>
                                          <p:spTgt spid="5"/>
                                        </p:tgtEl>
                                        <p:attrNameLst>
                                          <p:attrName>style.visibility</p:attrName>
                                        </p:attrNameLst>
                                      </p:cBhvr>
                                      <p:to>
                                        <p:strVal val="visible"/>
                                      </p:to>
                                    </p:set>
                                    <p:anim calcmode="lin" valueType="num">
                                      <p:cBhvr>
                                        <p:cTn id="107" dur="1000" fill="hold"/>
                                        <p:tgtEl>
                                          <p:spTgt spid="5"/>
                                        </p:tgtEl>
                                        <p:attrNameLst>
                                          <p:attrName>ppt_w</p:attrName>
                                        </p:attrNameLst>
                                      </p:cBhvr>
                                      <p:tavLst>
                                        <p:tav tm="0">
                                          <p:val>
                                            <p:fltVal val="0"/>
                                          </p:val>
                                        </p:tav>
                                        <p:tav tm="100000">
                                          <p:val>
                                            <p:strVal val="#ppt_w"/>
                                          </p:val>
                                        </p:tav>
                                      </p:tavLst>
                                    </p:anim>
                                    <p:anim calcmode="lin" valueType="num">
                                      <p:cBhvr>
                                        <p:cTn id="108" dur="1000" fill="hold"/>
                                        <p:tgtEl>
                                          <p:spTgt spid="5"/>
                                        </p:tgtEl>
                                        <p:attrNameLst>
                                          <p:attrName>ppt_h</p:attrName>
                                        </p:attrNameLst>
                                      </p:cBhvr>
                                      <p:tavLst>
                                        <p:tav tm="0">
                                          <p:val>
                                            <p:fltVal val="0"/>
                                          </p:val>
                                        </p:tav>
                                        <p:tav tm="100000">
                                          <p:val>
                                            <p:strVal val="#ppt_h"/>
                                          </p:val>
                                        </p:tav>
                                      </p:tavLst>
                                    </p:anim>
                                    <p:anim calcmode="lin" valueType="num">
                                      <p:cBhvr>
                                        <p:cTn id="109" dur="1000" fill="hold"/>
                                        <p:tgtEl>
                                          <p:spTgt spid="5"/>
                                        </p:tgtEl>
                                        <p:attrNameLst>
                                          <p:attrName>style.rotation</p:attrName>
                                        </p:attrNameLst>
                                      </p:cBhvr>
                                      <p:tavLst>
                                        <p:tav tm="0">
                                          <p:val>
                                            <p:fltVal val="90"/>
                                          </p:val>
                                        </p:tav>
                                        <p:tav tm="100000">
                                          <p:val>
                                            <p:fltVal val="0"/>
                                          </p:val>
                                        </p:tav>
                                      </p:tavLst>
                                    </p:anim>
                                    <p:animEffect transition="in" filter="fade">
                                      <p:cBhvr>
                                        <p:cTn id="110" dur="1000"/>
                                        <p:tgtEl>
                                          <p:spTgt spid="5"/>
                                        </p:tgtEl>
                                      </p:cBhvr>
                                    </p:animEffect>
                                  </p:childTnLst>
                                </p:cTn>
                              </p:par>
                            </p:childTnLst>
                          </p:cTn>
                        </p:par>
                        <p:par>
                          <p:cTn id="111" fill="hold">
                            <p:stCondLst>
                              <p:cond delay="4000"/>
                            </p:stCondLst>
                            <p:childTnLst>
                              <p:par>
                                <p:cTn id="112" presetID="22" presetClass="entr" presetSubtype="4" fill="hold" grpId="0" nodeType="afterEffect">
                                  <p:stCondLst>
                                    <p:cond delay="1500"/>
                                  </p:stCondLst>
                                  <p:childTnLst>
                                    <p:set>
                                      <p:cBhvr>
                                        <p:cTn id="113" dur="1" fill="hold">
                                          <p:stCondLst>
                                            <p:cond delay="0"/>
                                          </p:stCondLst>
                                        </p:cTn>
                                        <p:tgtEl>
                                          <p:spTgt spid="45"/>
                                        </p:tgtEl>
                                        <p:attrNameLst>
                                          <p:attrName>style.visibility</p:attrName>
                                        </p:attrNameLst>
                                      </p:cBhvr>
                                      <p:to>
                                        <p:strVal val="visible"/>
                                      </p:to>
                                    </p:set>
                                    <p:animEffect transition="in" filter="wipe(down)">
                                      <p:cBhvr>
                                        <p:cTn id="114" dur="500"/>
                                        <p:tgtEl>
                                          <p:spTgt spid="45"/>
                                        </p:tgtEl>
                                      </p:cBhvr>
                                    </p:animEffect>
                                  </p:childTnLst>
                                </p:cTn>
                              </p:par>
                            </p:childTnLst>
                          </p:cTn>
                        </p:par>
                        <p:par>
                          <p:cTn id="115" fill="hold">
                            <p:stCondLst>
                              <p:cond delay="6000"/>
                            </p:stCondLst>
                            <p:childTnLst>
                              <p:par>
                                <p:cTn id="116" presetID="53" presetClass="entr" presetSubtype="16" fill="hold" grpId="0" nodeType="afterEffect">
                                  <p:stCondLst>
                                    <p:cond delay="1500"/>
                                  </p:stCondLst>
                                  <p:childTnLst>
                                    <p:set>
                                      <p:cBhvr>
                                        <p:cTn id="117" dur="1" fill="hold">
                                          <p:stCondLst>
                                            <p:cond delay="0"/>
                                          </p:stCondLst>
                                        </p:cTn>
                                        <p:tgtEl>
                                          <p:spTgt spid="55"/>
                                        </p:tgtEl>
                                        <p:attrNameLst>
                                          <p:attrName>style.visibility</p:attrName>
                                        </p:attrNameLst>
                                      </p:cBhvr>
                                      <p:to>
                                        <p:strVal val="visible"/>
                                      </p:to>
                                    </p:set>
                                    <p:anim calcmode="lin" valueType="num">
                                      <p:cBhvr>
                                        <p:cTn id="118" dur="500" fill="hold"/>
                                        <p:tgtEl>
                                          <p:spTgt spid="55"/>
                                        </p:tgtEl>
                                        <p:attrNameLst>
                                          <p:attrName>ppt_w</p:attrName>
                                        </p:attrNameLst>
                                      </p:cBhvr>
                                      <p:tavLst>
                                        <p:tav tm="0">
                                          <p:val>
                                            <p:fltVal val="0"/>
                                          </p:val>
                                        </p:tav>
                                        <p:tav tm="100000">
                                          <p:val>
                                            <p:strVal val="#ppt_w"/>
                                          </p:val>
                                        </p:tav>
                                      </p:tavLst>
                                    </p:anim>
                                    <p:anim calcmode="lin" valueType="num">
                                      <p:cBhvr>
                                        <p:cTn id="119" dur="500" fill="hold"/>
                                        <p:tgtEl>
                                          <p:spTgt spid="55"/>
                                        </p:tgtEl>
                                        <p:attrNameLst>
                                          <p:attrName>ppt_h</p:attrName>
                                        </p:attrNameLst>
                                      </p:cBhvr>
                                      <p:tavLst>
                                        <p:tav tm="0">
                                          <p:val>
                                            <p:fltVal val="0"/>
                                          </p:val>
                                        </p:tav>
                                        <p:tav tm="100000">
                                          <p:val>
                                            <p:strVal val="#ppt_h"/>
                                          </p:val>
                                        </p:tav>
                                      </p:tavLst>
                                    </p:anim>
                                    <p:animEffect transition="in" filter="fade">
                                      <p:cBhvr>
                                        <p:cTn id="120" dur="500"/>
                                        <p:tgtEl>
                                          <p:spTgt spid="55"/>
                                        </p:tgtEl>
                                      </p:cBhvr>
                                    </p:animEffect>
                                  </p:childTnLst>
                                </p:cTn>
                              </p:par>
                            </p:childTnLst>
                          </p:cTn>
                        </p:par>
                        <p:par>
                          <p:cTn id="121" fill="hold">
                            <p:stCondLst>
                              <p:cond delay="8000"/>
                            </p:stCondLst>
                            <p:childTnLst>
                              <p:par>
                                <p:cTn id="122" presetID="22" presetClass="entr" presetSubtype="4" fill="hold" grpId="0" nodeType="afterEffect">
                                  <p:stCondLst>
                                    <p:cond delay="1500"/>
                                  </p:stCondLst>
                                  <p:childTnLst>
                                    <p:set>
                                      <p:cBhvr>
                                        <p:cTn id="123" dur="1" fill="hold">
                                          <p:stCondLst>
                                            <p:cond delay="0"/>
                                          </p:stCondLst>
                                        </p:cTn>
                                        <p:tgtEl>
                                          <p:spTgt spid="46"/>
                                        </p:tgtEl>
                                        <p:attrNameLst>
                                          <p:attrName>style.visibility</p:attrName>
                                        </p:attrNameLst>
                                      </p:cBhvr>
                                      <p:to>
                                        <p:strVal val="visible"/>
                                      </p:to>
                                    </p:set>
                                    <p:animEffect transition="in" filter="wipe(down)">
                                      <p:cBhvr>
                                        <p:cTn id="124" dur="2250"/>
                                        <p:tgtEl>
                                          <p:spTgt spid="46"/>
                                        </p:tgtEl>
                                      </p:cBhvr>
                                    </p:animEffect>
                                  </p:childTnLst>
                                </p:cTn>
                              </p:par>
                            </p:childTnLst>
                          </p:cTn>
                        </p:par>
                        <p:par>
                          <p:cTn id="125" fill="hold">
                            <p:stCondLst>
                              <p:cond delay="11750"/>
                            </p:stCondLst>
                            <p:childTnLst>
                              <p:par>
                                <p:cTn id="126" presetID="45" presetClass="entr" presetSubtype="0" fill="hold" grpId="0" nodeType="afterEffect">
                                  <p:stCondLst>
                                    <p:cond delay="2250"/>
                                  </p:stCondLst>
                                  <p:childTnLst>
                                    <p:set>
                                      <p:cBhvr>
                                        <p:cTn id="127" dur="1" fill="hold">
                                          <p:stCondLst>
                                            <p:cond delay="0"/>
                                          </p:stCondLst>
                                        </p:cTn>
                                        <p:tgtEl>
                                          <p:spTgt spid="2"/>
                                        </p:tgtEl>
                                        <p:attrNameLst>
                                          <p:attrName>style.visibility</p:attrName>
                                        </p:attrNameLst>
                                      </p:cBhvr>
                                      <p:to>
                                        <p:strVal val="visible"/>
                                      </p:to>
                                    </p:set>
                                    <p:animEffect transition="in" filter="fade">
                                      <p:cBhvr>
                                        <p:cTn id="128" dur="1250"/>
                                        <p:tgtEl>
                                          <p:spTgt spid="2"/>
                                        </p:tgtEl>
                                      </p:cBhvr>
                                    </p:animEffect>
                                    <p:anim calcmode="lin" valueType="num">
                                      <p:cBhvr>
                                        <p:cTn id="129" dur="1250" fill="hold"/>
                                        <p:tgtEl>
                                          <p:spTgt spid="2"/>
                                        </p:tgtEl>
                                        <p:attrNameLst>
                                          <p:attrName>ppt_w</p:attrName>
                                        </p:attrNameLst>
                                      </p:cBhvr>
                                      <p:tavLst>
                                        <p:tav tm="0" fmla="#ppt_w*sin(2.5*pi*$)">
                                          <p:val>
                                            <p:fltVal val="0"/>
                                          </p:val>
                                        </p:tav>
                                        <p:tav tm="100000">
                                          <p:val>
                                            <p:fltVal val="1"/>
                                          </p:val>
                                        </p:tav>
                                      </p:tavLst>
                                    </p:anim>
                                    <p:anim calcmode="lin" valueType="num">
                                      <p:cBhvr>
                                        <p:cTn id="130" dur="1250" fill="hold"/>
                                        <p:tgtEl>
                                          <p:spTgt spid="2"/>
                                        </p:tgtEl>
                                        <p:attrNameLst>
                                          <p:attrName>ppt_h</p:attrName>
                                        </p:attrNameLst>
                                      </p:cBhvr>
                                      <p:tavLst>
                                        <p:tav tm="0">
                                          <p:val>
                                            <p:strVal val="#ppt_h"/>
                                          </p:val>
                                        </p:tav>
                                        <p:tav tm="100000">
                                          <p:val>
                                            <p:strVal val="#ppt_h"/>
                                          </p:val>
                                        </p:tav>
                                      </p:tavLst>
                                    </p:anim>
                                  </p:childTnLst>
                                </p:cTn>
                              </p:par>
                            </p:childTnLst>
                          </p:cTn>
                        </p:par>
                        <p:par>
                          <p:cTn id="131" fill="hold">
                            <p:stCondLst>
                              <p:cond delay="15250"/>
                            </p:stCondLst>
                            <p:childTnLst>
                              <p:par>
                                <p:cTn id="132" presetID="53" presetClass="entr" presetSubtype="16" fill="hold" grpId="0" nodeType="afterEffect">
                                  <p:stCondLst>
                                    <p:cond delay="500"/>
                                  </p:stCondLst>
                                  <p:childTnLst>
                                    <p:set>
                                      <p:cBhvr>
                                        <p:cTn id="133" dur="1" fill="hold">
                                          <p:stCondLst>
                                            <p:cond delay="0"/>
                                          </p:stCondLst>
                                        </p:cTn>
                                        <p:tgtEl>
                                          <p:spTgt spid="65"/>
                                        </p:tgtEl>
                                        <p:attrNameLst>
                                          <p:attrName>style.visibility</p:attrName>
                                        </p:attrNameLst>
                                      </p:cBhvr>
                                      <p:to>
                                        <p:strVal val="visible"/>
                                      </p:to>
                                    </p:set>
                                    <p:anim calcmode="lin" valueType="num">
                                      <p:cBhvr>
                                        <p:cTn id="134" dur="500" fill="hold"/>
                                        <p:tgtEl>
                                          <p:spTgt spid="65"/>
                                        </p:tgtEl>
                                        <p:attrNameLst>
                                          <p:attrName>ppt_w</p:attrName>
                                        </p:attrNameLst>
                                      </p:cBhvr>
                                      <p:tavLst>
                                        <p:tav tm="0">
                                          <p:val>
                                            <p:fltVal val="0"/>
                                          </p:val>
                                        </p:tav>
                                        <p:tav tm="100000">
                                          <p:val>
                                            <p:strVal val="#ppt_w"/>
                                          </p:val>
                                        </p:tav>
                                      </p:tavLst>
                                    </p:anim>
                                    <p:anim calcmode="lin" valueType="num">
                                      <p:cBhvr>
                                        <p:cTn id="135" dur="500" fill="hold"/>
                                        <p:tgtEl>
                                          <p:spTgt spid="65"/>
                                        </p:tgtEl>
                                        <p:attrNameLst>
                                          <p:attrName>ppt_h</p:attrName>
                                        </p:attrNameLst>
                                      </p:cBhvr>
                                      <p:tavLst>
                                        <p:tav tm="0">
                                          <p:val>
                                            <p:fltVal val="0"/>
                                          </p:val>
                                        </p:tav>
                                        <p:tav tm="100000">
                                          <p:val>
                                            <p:strVal val="#ppt_h"/>
                                          </p:val>
                                        </p:tav>
                                      </p:tavLst>
                                    </p:anim>
                                    <p:animEffect transition="in" filter="fade">
                                      <p:cBhvr>
                                        <p:cTn id="136" dur="500"/>
                                        <p:tgtEl>
                                          <p:spTgt spid="65"/>
                                        </p:tgtEl>
                                      </p:cBhvr>
                                    </p:animEffect>
                                  </p:childTnLst>
                                </p:cTn>
                              </p:par>
                            </p:childTnLst>
                          </p:cTn>
                        </p:par>
                        <p:par>
                          <p:cTn id="137" fill="hold">
                            <p:stCondLst>
                              <p:cond delay="16250"/>
                            </p:stCondLst>
                            <p:childTnLst>
                              <p:par>
                                <p:cTn id="138" presetID="22" presetClass="entr" presetSubtype="4" fill="hold" grpId="0" nodeType="afterEffect">
                                  <p:stCondLst>
                                    <p:cond delay="0"/>
                                  </p:stCondLst>
                                  <p:childTnLst>
                                    <p:set>
                                      <p:cBhvr>
                                        <p:cTn id="139" dur="1" fill="hold">
                                          <p:stCondLst>
                                            <p:cond delay="0"/>
                                          </p:stCondLst>
                                        </p:cTn>
                                        <p:tgtEl>
                                          <p:spTgt spid="56"/>
                                        </p:tgtEl>
                                        <p:attrNameLst>
                                          <p:attrName>style.visibility</p:attrName>
                                        </p:attrNameLst>
                                      </p:cBhvr>
                                      <p:to>
                                        <p:strVal val="visible"/>
                                      </p:to>
                                    </p:set>
                                    <p:animEffect transition="in" filter="wipe(down)">
                                      <p:cBhvr>
                                        <p:cTn id="140" dur="500"/>
                                        <p:tgtEl>
                                          <p:spTgt spid="56"/>
                                        </p:tgtEl>
                                      </p:cBhvr>
                                    </p:animEffect>
                                  </p:childTnLst>
                                </p:cTn>
                              </p:par>
                            </p:childTnLst>
                          </p:cTn>
                        </p:par>
                        <p:par>
                          <p:cTn id="141" fill="hold">
                            <p:stCondLst>
                              <p:cond delay="16750"/>
                            </p:stCondLst>
                            <p:childTnLst>
                              <p:par>
                                <p:cTn id="142" presetID="53" presetClass="entr" presetSubtype="16" fill="hold" grpId="0" nodeType="afterEffect">
                                  <p:stCondLst>
                                    <p:cond delay="0"/>
                                  </p:stCondLst>
                                  <p:childTnLst>
                                    <p:set>
                                      <p:cBhvr>
                                        <p:cTn id="143" dur="1" fill="hold">
                                          <p:stCondLst>
                                            <p:cond delay="0"/>
                                          </p:stCondLst>
                                        </p:cTn>
                                        <p:tgtEl>
                                          <p:spTgt spid="67"/>
                                        </p:tgtEl>
                                        <p:attrNameLst>
                                          <p:attrName>style.visibility</p:attrName>
                                        </p:attrNameLst>
                                      </p:cBhvr>
                                      <p:to>
                                        <p:strVal val="visible"/>
                                      </p:to>
                                    </p:set>
                                    <p:anim calcmode="lin" valueType="num">
                                      <p:cBhvr>
                                        <p:cTn id="144" dur="500" fill="hold"/>
                                        <p:tgtEl>
                                          <p:spTgt spid="67"/>
                                        </p:tgtEl>
                                        <p:attrNameLst>
                                          <p:attrName>ppt_w</p:attrName>
                                        </p:attrNameLst>
                                      </p:cBhvr>
                                      <p:tavLst>
                                        <p:tav tm="0">
                                          <p:val>
                                            <p:fltVal val="0"/>
                                          </p:val>
                                        </p:tav>
                                        <p:tav tm="100000">
                                          <p:val>
                                            <p:strVal val="#ppt_w"/>
                                          </p:val>
                                        </p:tav>
                                      </p:tavLst>
                                    </p:anim>
                                    <p:anim calcmode="lin" valueType="num">
                                      <p:cBhvr>
                                        <p:cTn id="145" dur="500" fill="hold"/>
                                        <p:tgtEl>
                                          <p:spTgt spid="67"/>
                                        </p:tgtEl>
                                        <p:attrNameLst>
                                          <p:attrName>ppt_h</p:attrName>
                                        </p:attrNameLst>
                                      </p:cBhvr>
                                      <p:tavLst>
                                        <p:tav tm="0">
                                          <p:val>
                                            <p:fltVal val="0"/>
                                          </p:val>
                                        </p:tav>
                                        <p:tav tm="100000">
                                          <p:val>
                                            <p:strVal val="#ppt_h"/>
                                          </p:val>
                                        </p:tav>
                                      </p:tavLst>
                                    </p:anim>
                                    <p:animEffect transition="in" filter="fade">
                                      <p:cBhvr>
                                        <p:cTn id="146" dur="500"/>
                                        <p:tgtEl>
                                          <p:spTgt spid="67"/>
                                        </p:tgtEl>
                                      </p:cBhvr>
                                    </p:animEffect>
                                  </p:childTnLst>
                                </p:cTn>
                              </p:par>
                            </p:childTnLst>
                          </p:cTn>
                        </p:par>
                        <p:par>
                          <p:cTn id="147" fill="hold">
                            <p:stCondLst>
                              <p:cond delay="17250"/>
                            </p:stCondLst>
                            <p:childTnLst>
                              <p:par>
                                <p:cTn id="148" presetID="22" presetClass="entr" presetSubtype="4" fill="hold" grpId="0" nodeType="afterEffect">
                                  <p:stCondLst>
                                    <p:cond delay="0"/>
                                  </p:stCondLst>
                                  <p:childTnLst>
                                    <p:set>
                                      <p:cBhvr>
                                        <p:cTn id="149" dur="1" fill="hold">
                                          <p:stCondLst>
                                            <p:cond delay="0"/>
                                          </p:stCondLst>
                                        </p:cTn>
                                        <p:tgtEl>
                                          <p:spTgt spid="48"/>
                                        </p:tgtEl>
                                        <p:attrNameLst>
                                          <p:attrName>style.visibility</p:attrName>
                                        </p:attrNameLst>
                                      </p:cBhvr>
                                      <p:to>
                                        <p:strVal val="visible"/>
                                      </p:to>
                                    </p:set>
                                    <p:animEffect transition="in" filter="wipe(down)">
                                      <p:cBhvr>
                                        <p:cTn id="150" dur="500"/>
                                        <p:tgtEl>
                                          <p:spTgt spid="48"/>
                                        </p:tgtEl>
                                      </p:cBhvr>
                                    </p:animEffect>
                                  </p:childTnLst>
                                </p:cTn>
                              </p:par>
                            </p:childTnLst>
                          </p:cTn>
                        </p:par>
                        <p:par>
                          <p:cTn id="151" fill="hold">
                            <p:stCondLst>
                              <p:cond delay="17750"/>
                            </p:stCondLst>
                            <p:childTnLst>
                              <p:par>
                                <p:cTn id="152" presetID="16" presetClass="entr" presetSubtype="37" fill="hold" grpId="0" nodeType="afterEffect">
                                  <p:stCondLst>
                                    <p:cond delay="0"/>
                                  </p:stCondLst>
                                  <p:childTnLst>
                                    <p:set>
                                      <p:cBhvr>
                                        <p:cTn id="153" dur="1" fill="hold">
                                          <p:stCondLst>
                                            <p:cond delay="0"/>
                                          </p:stCondLst>
                                        </p:cTn>
                                        <p:tgtEl>
                                          <p:spTgt spid="50"/>
                                        </p:tgtEl>
                                        <p:attrNameLst>
                                          <p:attrName>style.visibility</p:attrName>
                                        </p:attrNameLst>
                                      </p:cBhvr>
                                      <p:to>
                                        <p:strVal val="visible"/>
                                      </p:to>
                                    </p:set>
                                    <p:animEffect transition="in" filter="barn(outVertical)">
                                      <p:cBhvr>
                                        <p:cTn id="154" dur="1000"/>
                                        <p:tgtEl>
                                          <p:spTgt spid="50"/>
                                        </p:tgtEl>
                                      </p:cBhvr>
                                    </p:animEffect>
                                  </p:childTnLst>
                                </p:cTn>
                              </p:par>
                            </p:childTnLst>
                          </p:cTn>
                        </p:par>
                        <p:par>
                          <p:cTn id="155" fill="hold">
                            <p:stCondLst>
                              <p:cond delay="19000"/>
                            </p:stCondLst>
                            <p:childTnLst>
                              <p:par>
                                <p:cTn id="156" presetID="22" presetClass="entr" presetSubtype="2" fill="hold" grpId="0" nodeType="afterEffect">
                                  <p:stCondLst>
                                    <p:cond delay="2000"/>
                                  </p:stCondLst>
                                  <p:childTnLst>
                                    <p:set>
                                      <p:cBhvr>
                                        <p:cTn id="157" dur="1" fill="hold">
                                          <p:stCondLst>
                                            <p:cond delay="0"/>
                                          </p:stCondLst>
                                        </p:cTn>
                                        <p:tgtEl>
                                          <p:spTgt spid="49"/>
                                        </p:tgtEl>
                                        <p:attrNameLst>
                                          <p:attrName>style.visibility</p:attrName>
                                        </p:attrNameLst>
                                      </p:cBhvr>
                                      <p:to>
                                        <p:strVal val="visible"/>
                                      </p:to>
                                    </p:set>
                                    <p:animEffect transition="in" filter="wipe(right)">
                                      <p:cBhvr>
                                        <p:cTn id="158" dur="2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8" grpId="0" animBg="1"/>
      <p:bldP spid="10" grpId="0" animBg="1"/>
      <p:bldP spid="13" grpId="0" animBg="1"/>
      <p:bldP spid="14" grpId="0" animBg="1"/>
      <p:bldP spid="15" grpId="0" animBg="1"/>
      <p:bldP spid="16" grpId="0" animBg="1"/>
      <p:bldP spid="17" grpId="0" animBg="1"/>
      <p:bldP spid="18" grpId="0" animBg="1"/>
      <p:bldP spid="19" grpId="0" animBg="1"/>
      <p:bldP spid="20" grpId="0" animBg="1"/>
      <p:bldP spid="23" grpId="0" animBg="1"/>
      <p:bldP spid="38" grpId="0" animBg="1"/>
      <p:bldP spid="39" grpId="0" animBg="1"/>
      <p:bldP spid="40" grpId="0" animBg="1"/>
      <p:bldP spid="41" grpId="0" animBg="1"/>
      <p:bldP spid="43" grpId="0" animBg="1"/>
      <p:bldP spid="44" grpId="0" animBg="1"/>
      <p:bldP spid="45" grpId="0" animBg="1"/>
      <p:bldP spid="46" grpId="0" animBg="1"/>
      <p:bldP spid="48" grpId="0" animBg="1"/>
      <p:bldP spid="50" grpId="0" animBg="1"/>
      <p:bldP spid="51" grpId="0" animBg="1"/>
      <p:bldP spid="54" grpId="0" animBg="1"/>
      <p:bldP spid="55" grpId="0" animBg="1"/>
      <p:bldP spid="56" grpId="0" animBg="1"/>
      <p:bldP spid="61" grpId="0" animBg="1"/>
      <p:bldP spid="65" grpId="0" animBg="1"/>
      <p:bldP spid="67" grpId="0" animBg="1"/>
      <p:bldP spid="2" grpId="0" animBg="1"/>
      <p:bldP spid="5" grpId="0"/>
      <p:bldP spid="42" grpId="0" animBg="1"/>
      <p:bldP spid="4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טבלה 12">
            <a:extLst>
              <a:ext uri="{FF2B5EF4-FFF2-40B4-BE49-F238E27FC236}">
                <a16:creationId xmlns:a16="http://schemas.microsoft.com/office/drawing/2014/main" id="{6D16B554-B4C8-437E-9C98-6FBE76E1DECE}"/>
              </a:ext>
            </a:extLst>
          </p:cNvPr>
          <p:cNvGraphicFramePr>
            <a:graphicFrameLocks noGrp="1"/>
          </p:cNvGraphicFramePr>
          <p:nvPr>
            <p:extLst>
              <p:ext uri="{D42A27DB-BD31-4B8C-83A1-F6EECF244321}">
                <p14:modId xmlns:p14="http://schemas.microsoft.com/office/powerpoint/2010/main" val="2207958493"/>
              </p:ext>
            </p:extLst>
          </p:nvPr>
        </p:nvGraphicFramePr>
        <p:xfrm>
          <a:off x="131030" y="775511"/>
          <a:ext cx="6653359" cy="741680"/>
        </p:xfrm>
        <a:graphic>
          <a:graphicData uri="http://schemas.openxmlformats.org/drawingml/2006/table">
            <a:tbl>
              <a:tblPr rtl="1" firstRow="1" bandRow="1">
                <a:tableStyleId>{616DA210-FB5B-4158-B5E0-FEB733F419BA}</a:tableStyleId>
              </a:tblPr>
              <a:tblGrid>
                <a:gridCol w="808559">
                  <a:extLst>
                    <a:ext uri="{9D8B030D-6E8A-4147-A177-3AD203B41FA5}">
                      <a16:colId xmlns:a16="http://schemas.microsoft.com/office/drawing/2014/main" val="25479804"/>
                    </a:ext>
                  </a:extLst>
                </a:gridCol>
                <a:gridCol w="854780">
                  <a:extLst>
                    <a:ext uri="{9D8B030D-6E8A-4147-A177-3AD203B41FA5}">
                      <a16:colId xmlns:a16="http://schemas.microsoft.com/office/drawing/2014/main" val="1545170682"/>
                    </a:ext>
                  </a:extLst>
                </a:gridCol>
                <a:gridCol w="831670">
                  <a:extLst>
                    <a:ext uri="{9D8B030D-6E8A-4147-A177-3AD203B41FA5}">
                      <a16:colId xmlns:a16="http://schemas.microsoft.com/office/drawing/2014/main" val="2225129912"/>
                    </a:ext>
                  </a:extLst>
                </a:gridCol>
                <a:gridCol w="831670">
                  <a:extLst>
                    <a:ext uri="{9D8B030D-6E8A-4147-A177-3AD203B41FA5}">
                      <a16:colId xmlns:a16="http://schemas.microsoft.com/office/drawing/2014/main" val="4260525967"/>
                    </a:ext>
                  </a:extLst>
                </a:gridCol>
                <a:gridCol w="831670">
                  <a:extLst>
                    <a:ext uri="{9D8B030D-6E8A-4147-A177-3AD203B41FA5}">
                      <a16:colId xmlns:a16="http://schemas.microsoft.com/office/drawing/2014/main" val="1495493328"/>
                    </a:ext>
                  </a:extLst>
                </a:gridCol>
                <a:gridCol w="831670">
                  <a:extLst>
                    <a:ext uri="{9D8B030D-6E8A-4147-A177-3AD203B41FA5}">
                      <a16:colId xmlns:a16="http://schemas.microsoft.com/office/drawing/2014/main" val="679612835"/>
                    </a:ext>
                  </a:extLst>
                </a:gridCol>
                <a:gridCol w="831670">
                  <a:extLst>
                    <a:ext uri="{9D8B030D-6E8A-4147-A177-3AD203B41FA5}">
                      <a16:colId xmlns:a16="http://schemas.microsoft.com/office/drawing/2014/main" val="114631063"/>
                    </a:ext>
                  </a:extLst>
                </a:gridCol>
                <a:gridCol w="831670">
                  <a:extLst>
                    <a:ext uri="{9D8B030D-6E8A-4147-A177-3AD203B41FA5}">
                      <a16:colId xmlns:a16="http://schemas.microsoft.com/office/drawing/2014/main" val="935432155"/>
                    </a:ext>
                  </a:extLst>
                </a:gridCol>
              </a:tblGrid>
              <a:tr h="370840">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4242194436"/>
                  </a:ext>
                </a:extLst>
              </a:tr>
              <a:tr h="370840">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766238790"/>
                  </a:ext>
                </a:extLst>
              </a:tr>
            </a:tbl>
          </a:graphicData>
        </a:graphic>
      </p:graphicFrame>
      <p:sp>
        <p:nvSpPr>
          <p:cNvPr id="35" name="תיבת טקסט 34">
            <a:extLst>
              <a:ext uri="{FF2B5EF4-FFF2-40B4-BE49-F238E27FC236}">
                <a16:creationId xmlns:a16="http://schemas.microsoft.com/office/drawing/2014/main" id="{902A2430-9630-458B-85C4-EF97AFD484B2}"/>
              </a:ext>
            </a:extLst>
          </p:cNvPr>
          <p:cNvSpPr txBox="1"/>
          <p:nvPr/>
        </p:nvSpPr>
        <p:spPr>
          <a:xfrm>
            <a:off x="1100060" y="750666"/>
            <a:ext cx="586168"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שישי</a:t>
            </a:r>
          </a:p>
        </p:txBody>
      </p:sp>
      <p:sp>
        <p:nvSpPr>
          <p:cNvPr id="36" name="תיבת טקסט 35">
            <a:extLst>
              <a:ext uri="{FF2B5EF4-FFF2-40B4-BE49-F238E27FC236}">
                <a16:creationId xmlns:a16="http://schemas.microsoft.com/office/drawing/2014/main" id="{FF7A6D02-C980-49A6-9F8B-C566D582F85F}"/>
              </a:ext>
            </a:extLst>
          </p:cNvPr>
          <p:cNvSpPr txBox="1"/>
          <p:nvPr/>
        </p:nvSpPr>
        <p:spPr>
          <a:xfrm>
            <a:off x="1857487" y="767119"/>
            <a:ext cx="686061"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חמישי</a:t>
            </a:r>
          </a:p>
        </p:txBody>
      </p:sp>
      <p:sp>
        <p:nvSpPr>
          <p:cNvPr id="37" name="תיבת טקסט 36">
            <a:extLst>
              <a:ext uri="{FF2B5EF4-FFF2-40B4-BE49-F238E27FC236}">
                <a16:creationId xmlns:a16="http://schemas.microsoft.com/office/drawing/2014/main" id="{088B04A9-2A37-4C27-8A16-A19FF8031520}"/>
              </a:ext>
            </a:extLst>
          </p:cNvPr>
          <p:cNvSpPr txBox="1"/>
          <p:nvPr/>
        </p:nvSpPr>
        <p:spPr>
          <a:xfrm>
            <a:off x="2724384" y="750666"/>
            <a:ext cx="643317"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רביעי</a:t>
            </a:r>
          </a:p>
        </p:txBody>
      </p:sp>
      <p:sp>
        <p:nvSpPr>
          <p:cNvPr id="38" name="תיבת טקסט 37">
            <a:extLst>
              <a:ext uri="{FF2B5EF4-FFF2-40B4-BE49-F238E27FC236}">
                <a16:creationId xmlns:a16="http://schemas.microsoft.com/office/drawing/2014/main" id="{C4D33971-8F0F-4B4C-A6BF-7A5D353AC0EF}"/>
              </a:ext>
            </a:extLst>
          </p:cNvPr>
          <p:cNvSpPr txBox="1"/>
          <p:nvPr/>
        </p:nvSpPr>
        <p:spPr>
          <a:xfrm>
            <a:off x="3525069" y="799980"/>
            <a:ext cx="686061"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שלישי</a:t>
            </a:r>
          </a:p>
        </p:txBody>
      </p:sp>
      <p:sp>
        <p:nvSpPr>
          <p:cNvPr id="39" name="תיבת טקסט 38">
            <a:extLst>
              <a:ext uri="{FF2B5EF4-FFF2-40B4-BE49-F238E27FC236}">
                <a16:creationId xmlns:a16="http://schemas.microsoft.com/office/drawing/2014/main" id="{015F70E3-16C0-427D-9ED4-7960272E44E4}"/>
              </a:ext>
            </a:extLst>
          </p:cNvPr>
          <p:cNvSpPr txBox="1"/>
          <p:nvPr/>
        </p:nvSpPr>
        <p:spPr>
          <a:xfrm>
            <a:off x="4413453" y="750666"/>
            <a:ext cx="583546"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שני</a:t>
            </a:r>
          </a:p>
        </p:txBody>
      </p:sp>
      <p:sp>
        <p:nvSpPr>
          <p:cNvPr id="40" name="תיבת טקסט 39">
            <a:extLst>
              <a:ext uri="{FF2B5EF4-FFF2-40B4-BE49-F238E27FC236}">
                <a16:creationId xmlns:a16="http://schemas.microsoft.com/office/drawing/2014/main" id="{B06FD19A-1B45-40E7-A19D-FBFD4D8C38D0}"/>
              </a:ext>
            </a:extLst>
          </p:cNvPr>
          <p:cNvSpPr txBox="1"/>
          <p:nvPr/>
        </p:nvSpPr>
        <p:spPr>
          <a:xfrm>
            <a:off x="5193782" y="819618"/>
            <a:ext cx="656930"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ראשון</a:t>
            </a:r>
          </a:p>
        </p:txBody>
      </p:sp>
      <p:sp>
        <p:nvSpPr>
          <p:cNvPr id="41" name="תיבת טקסט 40">
            <a:extLst>
              <a:ext uri="{FF2B5EF4-FFF2-40B4-BE49-F238E27FC236}">
                <a16:creationId xmlns:a16="http://schemas.microsoft.com/office/drawing/2014/main" id="{6CF04505-BAAA-48C7-BE0D-2A25D4D4AD6C}"/>
              </a:ext>
            </a:extLst>
          </p:cNvPr>
          <p:cNvSpPr txBox="1"/>
          <p:nvPr/>
        </p:nvSpPr>
        <p:spPr>
          <a:xfrm>
            <a:off x="6024255" y="807746"/>
            <a:ext cx="621514"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שבת</a:t>
            </a:r>
          </a:p>
        </p:txBody>
      </p:sp>
      <p:sp>
        <p:nvSpPr>
          <p:cNvPr id="42" name="תיבת טקסט 41">
            <a:extLst>
              <a:ext uri="{FF2B5EF4-FFF2-40B4-BE49-F238E27FC236}">
                <a16:creationId xmlns:a16="http://schemas.microsoft.com/office/drawing/2014/main" id="{C7C0F97C-39E5-4C8B-A5DC-DD5DE9369A03}"/>
              </a:ext>
            </a:extLst>
          </p:cNvPr>
          <p:cNvSpPr txBox="1"/>
          <p:nvPr/>
        </p:nvSpPr>
        <p:spPr>
          <a:xfrm>
            <a:off x="209790" y="765458"/>
            <a:ext cx="621514" cy="33855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600" dirty="0"/>
              <a:t>שבת</a:t>
            </a:r>
          </a:p>
        </p:txBody>
      </p:sp>
      <p:sp>
        <p:nvSpPr>
          <p:cNvPr id="43" name="תיבת טקסט 42">
            <a:extLst>
              <a:ext uri="{FF2B5EF4-FFF2-40B4-BE49-F238E27FC236}">
                <a16:creationId xmlns:a16="http://schemas.microsoft.com/office/drawing/2014/main" id="{9FD7CB05-D482-46B5-A032-891A1FC96911}"/>
              </a:ext>
            </a:extLst>
          </p:cNvPr>
          <p:cNvSpPr txBox="1"/>
          <p:nvPr/>
        </p:nvSpPr>
        <p:spPr>
          <a:xfrm>
            <a:off x="5939416" y="1200657"/>
            <a:ext cx="819607"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200" dirty="0"/>
              <a:t>כ"ח באייר</a:t>
            </a:r>
          </a:p>
        </p:txBody>
      </p:sp>
      <p:sp>
        <p:nvSpPr>
          <p:cNvPr id="44" name="תיבת טקסט 43">
            <a:extLst>
              <a:ext uri="{FF2B5EF4-FFF2-40B4-BE49-F238E27FC236}">
                <a16:creationId xmlns:a16="http://schemas.microsoft.com/office/drawing/2014/main" id="{3DACD8F6-A31D-4748-8B12-73363C4826B4}"/>
              </a:ext>
            </a:extLst>
          </p:cNvPr>
          <p:cNvSpPr txBox="1"/>
          <p:nvPr/>
        </p:nvSpPr>
        <p:spPr>
          <a:xfrm>
            <a:off x="5112443" y="1197090"/>
            <a:ext cx="819607"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200" dirty="0"/>
              <a:t>כ"ט באייר</a:t>
            </a:r>
          </a:p>
        </p:txBody>
      </p:sp>
      <p:sp>
        <p:nvSpPr>
          <p:cNvPr id="45" name="תיבת טקסט 44">
            <a:extLst>
              <a:ext uri="{FF2B5EF4-FFF2-40B4-BE49-F238E27FC236}">
                <a16:creationId xmlns:a16="http://schemas.microsoft.com/office/drawing/2014/main" id="{A6B8B019-8EDF-4D76-B9DF-33ADD61AF1B6}"/>
              </a:ext>
            </a:extLst>
          </p:cNvPr>
          <p:cNvSpPr txBox="1"/>
          <p:nvPr/>
        </p:nvSpPr>
        <p:spPr>
          <a:xfrm>
            <a:off x="164455" y="1201497"/>
            <a:ext cx="702072" cy="276999"/>
          </a:xfrm>
          <a:prstGeom prst="rect">
            <a:avLst/>
          </a:prstGeom>
          <a:solidFill>
            <a:schemeClr val="accent5">
              <a:lumMod val="60000"/>
              <a:lumOff val="40000"/>
            </a:schemeClr>
          </a:solidFill>
          <a:scene3d>
            <a:camera prst="orthographicFront"/>
            <a:lightRig rig="threePt" dir="t"/>
          </a:scene3d>
          <a:sp3d>
            <a:bevelT w="165100" prst="coolSlant"/>
          </a:sp3d>
        </p:spPr>
        <p:txBody>
          <a:bodyPr wrap="square" rtlCol="1">
            <a:spAutoFit/>
          </a:bodyPr>
          <a:lstStyle/>
          <a:p>
            <a:pPr algn="ctr"/>
            <a:r>
              <a:rPr lang="he-IL" sz="1200" dirty="0"/>
              <a:t>ו' סיון</a:t>
            </a:r>
          </a:p>
        </p:txBody>
      </p:sp>
      <p:sp>
        <p:nvSpPr>
          <p:cNvPr id="46" name="תיבת טקסט 45">
            <a:extLst>
              <a:ext uri="{FF2B5EF4-FFF2-40B4-BE49-F238E27FC236}">
                <a16:creationId xmlns:a16="http://schemas.microsoft.com/office/drawing/2014/main" id="{611A7019-6DD6-4D91-9AE7-5368D6891471}"/>
              </a:ext>
            </a:extLst>
          </p:cNvPr>
          <p:cNvSpPr txBox="1"/>
          <p:nvPr/>
        </p:nvSpPr>
        <p:spPr>
          <a:xfrm>
            <a:off x="1019336" y="1190498"/>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ה' סיון</a:t>
            </a:r>
          </a:p>
        </p:txBody>
      </p:sp>
      <p:sp>
        <p:nvSpPr>
          <p:cNvPr id="47" name="תיבת טקסט 46">
            <a:extLst>
              <a:ext uri="{FF2B5EF4-FFF2-40B4-BE49-F238E27FC236}">
                <a16:creationId xmlns:a16="http://schemas.microsoft.com/office/drawing/2014/main" id="{98387504-2EDD-47FC-936F-D2A839573DC5}"/>
              </a:ext>
            </a:extLst>
          </p:cNvPr>
          <p:cNvSpPr txBox="1"/>
          <p:nvPr/>
        </p:nvSpPr>
        <p:spPr>
          <a:xfrm>
            <a:off x="1874217" y="1197090"/>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ד' סיון</a:t>
            </a:r>
          </a:p>
        </p:txBody>
      </p:sp>
      <p:sp>
        <p:nvSpPr>
          <p:cNvPr id="48" name="תיבת טקסט 47">
            <a:extLst>
              <a:ext uri="{FF2B5EF4-FFF2-40B4-BE49-F238E27FC236}">
                <a16:creationId xmlns:a16="http://schemas.microsoft.com/office/drawing/2014/main" id="{0C9C2899-5FE9-4CBC-8141-7298F22B2C8E}"/>
              </a:ext>
            </a:extLst>
          </p:cNvPr>
          <p:cNvSpPr txBox="1"/>
          <p:nvPr/>
        </p:nvSpPr>
        <p:spPr>
          <a:xfrm>
            <a:off x="2665629" y="1231887"/>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ג' סיון</a:t>
            </a:r>
          </a:p>
        </p:txBody>
      </p:sp>
      <p:sp>
        <p:nvSpPr>
          <p:cNvPr id="49" name="תיבת טקסט 48">
            <a:extLst>
              <a:ext uri="{FF2B5EF4-FFF2-40B4-BE49-F238E27FC236}">
                <a16:creationId xmlns:a16="http://schemas.microsoft.com/office/drawing/2014/main" id="{67463EBD-A51C-47F3-9D47-1F631681714B}"/>
              </a:ext>
            </a:extLst>
          </p:cNvPr>
          <p:cNvSpPr txBox="1"/>
          <p:nvPr/>
        </p:nvSpPr>
        <p:spPr>
          <a:xfrm>
            <a:off x="3498175" y="1190499"/>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ב' סיון</a:t>
            </a:r>
          </a:p>
        </p:txBody>
      </p:sp>
      <p:sp>
        <p:nvSpPr>
          <p:cNvPr id="50" name="תיבת טקסט 49">
            <a:extLst>
              <a:ext uri="{FF2B5EF4-FFF2-40B4-BE49-F238E27FC236}">
                <a16:creationId xmlns:a16="http://schemas.microsoft.com/office/drawing/2014/main" id="{D1B5694D-3F82-4781-B55B-FA905BC780E7}"/>
              </a:ext>
            </a:extLst>
          </p:cNvPr>
          <p:cNvSpPr txBox="1"/>
          <p:nvPr/>
        </p:nvSpPr>
        <p:spPr>
          <a:xfrm>
            <a:off x="4311922" y="1197090"/>
            <a:ext cx="702072" cy="276999"/>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200" dirty="0"/>
              <a:t>ר"ח סיון</a:t>
            </a:r>
          </a:p>
        </p:txBody>
      </p:sp>
      <p:sp>
        <p:nvSpPr>
          <p:cNvPr id="51" name="סוגר מסולסל שמאלי 50">
            <a:extLst>
              <a:ext uri="{FF2B5EF4-FFF2-40B4-BE49-F238E27FC236}">
                <a16:creationId xmlns:a16="http://schemas.microsoft.com/office/drawing/2014/main" id="{3DBDE8C2-52BC-48D6-81C1-0F1497CB240D}"/>
              </a:ext>
            </a:extLst>
          </p:cNvPr>
          <p:cNvSpPr/>
          <p:nvPr/>
        </p:nvSpPr>
        <p:spPr>
          <a:xfrm rot="16200000">
            <a:off x="1674161" y="1220916"/>
            <a:ext cx="400111" cy="1051195"/>
          </a:xfrm>
          <a:prstGeom prst="leftBrace">
            <a:avLst>
              <a:gd name="adj1" fmla="val 25000"/>
              <a:gd name="adj2" fmla="val 56818"/>
            </a:avLst>
          </a:prstGeom>
          <a:ln w="28575"/>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53" name="תיבת טקסט 52">
            <a:extLst>
              <a:ext uri="{FF2B5EF4-FFF2-40B4-BE49-F238E27FC236}">
                <a16:creationId xmlns:a16="http://schemas.microsoft.com/office/drawing/2014/main" id="{69CFE697-EA58-49FF-BBEA-0D31C0E4FD57}"/>
              </a:ext>
            </a:extLst>
          </p:cNvPr>
          <p:cNvSpPr txBox="1"/>
          <p:nvPr/>
        </p:nvSpPr>
        <p:spPr>
          <a:xfrm>
            <a:off x="3016665" y="273464"/>
            <a:ext cx="1827079" cy="369332"/>
          </a:xfrm>
          <a:prstGeom prst="rect">
            <a:avLst/>
          </a:prstGeom>
          <a:noFill/>
        </p:spPr>
        <p:txBody>
          <a:bodyPr wrap="square" rtlCol="1">
            <a:spAutoFit/>
          </a:bodyPr>
          <a:lstStyle/>
          <a:p>
            <a:r>
              <a:rPr lang="he-IL" dirty="0"/>
              <a:t>שיטת רבנן</a:t>
            </a:r>
          </a:p>
        </p:txBody>
      </p:sp>
      <p:sp>
        <p:nvSpPr>
          <p:cNvPr id="55" name="תיבת טקסט 54">
            <a:extLst>
              <a:ext uri="{FF2B5EF4-FFF2-40B4-BE49-F238E27FC236}">
                <a16:creationId xmlns:a16="http://schemas.microsoft.com/office/drawing/2014/main" id="{DE6950AE-55BC-4F98-8832-56692C9946B8}"/>
              </a:ext>
            </a:extLst>
          </p:cNvPr>
          <p:cNvSpPr txBox="1"/>
          <p:nvPr/>
        </p:nvSpPr>
        <p:spPr>
          <a:xfrm>
            <a:off x="9677172" y="5762896"/>
            <a:ext cx="2362486"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בְּחַמְשָׁא</a:t>
            </a:r>
            <a:r>
              <a:rPr lang="he-IL" b="0" i="0" dirty="0">
                <a:solidFill>
                  <a:srgbClr val="000000"/>
                </a:solidFill>
                <a:effectLst/>
                <a:latin typeface="Arial" panose="020B0604020202020204" pitchFamily="34" charset="0"/>
              </a:rPr>
              <a:t> עֲבוּד פְּרִישָׁה</a:t>
            </a:r>
            <a:endParaRPr lang="he-IL" dirty="0"/>
          </a:p>
        </p:txBody>
      </p:sp>
      <p:sp>
        <p:nvSpPr>
          <p:cNvPr id="57" name="תיבת טקסט 56">
            <a:extLst>
              <a:ext uri="{FF2B5EF4-FFF2-40B4-BE49-F238E27FC236}">
                <a16:creationId xmlns:a16="http://schemas.microsoft.com/office/drawing/2014/main" id="{36B39DDE-1D88-4A16-B433-E9E5B7CE106B}"/>
              </a:ext>
            </a:extLst>
          </p:cNvPr>
          <p:cNvSpPr txBox="1"/>
          <p:nvPr/>
        </p:nvSpPr>
        <p:spPr>
          <a:xfrm>
            <a:off x="6857472" y="1370386"/>
            <a:ext cx="5191752" cy="400110"/>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sz="2000" b="1" i="0" dirty="0">
                <a:solidFill>
                  <a:srgbClr val="000000"/>
                </a:solidFill>
                <a:effectLst/>
                <a:latin typeface="Arial" panose="020B0604020202020204" pitchFamily="34" charset="0"/>
              </a:rPr>
              <a:t>וְרַבָּנַן סָבְרִי </a:t>
            </a:r>
            <a:r>
              <a:rPr lang="he-IL" b="0" i="0" dirty="0">
                <a:solidFill>
                  <a:srgbClr val="000000"/>
                </a:solidFill>
                <a:effectLst/>
                <a:latin typeface="Arial" panose="020B0604020202020204" pitchFamily="34" charset="0"/>
              </a:rPr>
              <a:t>בִּתְרֵי </a:t>
            </a:r>
            <a:r>
              <a:rPr lang="he-IL" b="0" i="0" dirty="0" err="1">
                <a:solidFill>
                  <a:srgbClr val="000000"/>
                </a:solidFill>
                <a:effectLst/>
                <a:latin typeface="Arial" panose="020B0604020202020204" pitchFamily="34" charset="0"/>
              </a:rPr>
              <a:t>בְּשַׁבָּא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אִיקְּבַע</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יַרְחָא</a:t>
            </a:r>
            <a:r>
              <a:rPr lang="he-IL" b="0" i="0" dirty="0">
                <a:solidFill>
                  <a:srgbClr val="000000"/>
                </a:solidFill>
                <a:effectLst/>
                <a:latin typeface="Arial" panose="020B0604020202020204" pitchFamily="34" charset="0"/>
              </a:rPr>
              <a:t> </a:t>
            </a:r>
          </a:p>
        </p:txBody>
      </p:sp>
      <p:sp>
        <p:nvSpPr>
          <p:cNvPr id="59" name="תיבת טקסט 58">
            <a:extLst>
              <a:ext uri="{FF2B5EF4-FFF2-40B4-BE49-F238E27FC236}">
                <a16:creationId xmlns:a16="http://schemas.microsoft.com/office/drawing/2014/main" id="{8E099136-8F14-4AC7-B5B2-2EF14C315827}"/>
              </a:ext>
            </a:extLst>
          </p:cNvPr>
          <p:cNvSpPr txBox="1"/>
          <p:nvPr/>
        </p:nvSpPr>
        <p:spPr>
          <a:xfrm>
            <a:off x="9001224" y="3132966"/>
            <a:ext cx="304800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בִּתְלָתָא</a:t>
            </a:r>
            <a:r>
              <a:rPr lang="he-IL" b="0" i="0" dirty="0">
                <a:solidFill>
                  <a:srgbClr val="000000"/>
                </a:solidFill>
                <a:effectLst/>
                <a:latin typeface="Arial" panose="020B0604020202020204" pitchFamily="34" charset="0"/>
              </a:rPr>
              <a:t> אֲמַר לְהוּ וְאַתֶּם תִּהְיוּ לִי </a:t>
            </a:r>
            <a:endParaRPr lang="he-IL" dirty="0"/>
          </a:p>
        </p:txBody>
      </p:sp>
      <p:sp>
        <p:nvSpPr>
          <p:cNvPr id="61" name="תיבת טקסט 60">
            <a:extLst>
              <a:ext uri="{FF2B5EF4-FFF2-40B4-BE49-F238E27FC236}">
                <a16:creationId xmlns:a16="http://schemas.microsoft.com/office/drawing/2014/main" id="{9DED4C61-4498-4340-9849-36E35719143E}"/>
              </a:ext>
            </a:extLst>
          </p:cNvPr>
          <p:cNvSpPr txBox="1"/>
          <p:nvPr/>
        </p:nvSpPr>
        <p:spPr>
          <a:xfrm>
            <a:off x="8853205" y="4757812"/>
            <a:ext cx="3330734"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בְּאַרְבְּעָה אֲמַר לְהוּ מִצְוַת הַגְבָּלָה </a:t>
            </a:r>
            <a:endParaRPr lang="he-IL" dirty="0"/>
          </a:p>
        </p:txBody>
      </p:sp>
      <p:sp>
        <p:nvSpPr>
          <p:cNvPr id="62" name="תיבת טקסט 61">
            <a:extLst>
              <a:ext uri="{FF2B5EF4-FFF2-40B4-BE49-F238E27FC236}">
                <a16:creationId xmlns:a16="http://schemas.microsoft.com/office/drawing/2014/main" id="{914301F6-B44D-4386-BED9-41374B382A36}"/>
              </a:ext>
            </a:extLst>
          </p:cNvPr>
          <p:cNvSpPr txBox="1"/>
          <p:nvPr/>
        </p:nvSpPr>
        <p:spPr>
          <a:xfrm>
            <a:off x="10412832" y="13851"/>
            <a:ext cx="1510214" cy="369332"/>
          </a:xfrm>
          <a:prstGeom prst="rect">
            <a:avLst/>
          </a:prstGeom>
          <a:solidFill>
            <a:schemeClr val="bg1"/>
          </a:solidFill>
        </p:spPr>
        <p:txBody>
          <a:bodyPr wrap="square" rtlCol="1">
            <a:spAutoFit/>
          </a:bodyPr>
          <a:lstStyle/>
          <a:p>
            <a:r>
              <a:rPr lang="he-IL" dirty="0"/>
              <a:t>דף פ"ז עמ' א'</a:t>
            </a:r>
          </a:p>
        </p:txBody>
      </p:sp>
      <p:cxnSp>
        <p:nvCxnSpPr>
          <p:cNvPr id="64" name="מחבר חץ ישר 63">
            <a:extLst>
              <a:ext uri="{FF2B5EF4-FFF2-40B4-BE49-F238E27FC236}">
                <a16:creationId xmlns:a16="http://schemas.microsoft.com/office/drawing/2014/main" id="{7F052257-E303-43DA-8F6C-E13E3C964263}"/>
              </a:ext>
            </a:extLst>
          </p:cNvPr>
          <p:cNvCxnSpPr>
            <a:cxnSpLocks/>
          </p:cNvCxnSpPr>
          <p:nvPr/>
        </p:nvCxnSpPr>
        <p:spPr>
          <a:xfrm flipH="1" flipV="1">
            <a:off x="4773315" y="1494050"/>
            <a:ext cx="3971415" cy="17183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בועת דיבור: אליפסה 66">
            <a:extLst>
              <a:ext uri="{FF2B5EF4-FFF2-40B4-BE49-F238E27FC236}">
                <a16:creationId xmlns:a16="http://schemas.microsoft.com/office/drawing/2014/main" id="{F57AF631-D5AA-4E59-813D-B3A52D06BFA8}"/>
              </a:ext>
            </a:extLst>
          </p:cNvPr>
          <p:cNvSpPr/>
          <p:nvPr/>
        </p:nvSpPr>
        <p:spPr>
          <a:xfrm>
            <a:off x="5334529" y="1731210"/>
            <a:ext cx="1827813" cy="1049902"/>
          </a:xfrm>
          <a:prstGeom prst="wedgeEllipseCallout">
            <a:avLst>
              <a:gd name="adj1" fmla="val -82900"/>
              <a:gd name="adj2" fmla="val -75404"/>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מקום חניית </a:t>
            </a:r>
            <a:r>
              <a:rPr lang="he-IL" dirty="0" err="1"/>
              <a:t>בנ"י</a:t>
            </a:r>
            <a:r>
              <a:rPr lang="he-IL" dirty="0"/>
              <a:t> ונחו מהדרך</a:t>
            </a:r>
          </a:p>
        </p:txBody>
      </p:sp>
      <p:sp>
        <p:nvSpPr>
          <p:cNvPr id="68" name="בועת דיבור: אליפסה 67">
            <a:extLst>
              <a:ext uri="{FF2B5EF4-FFF2-40B4-BE49-F238E27FC236}">
                <a16:creationId xmlns:a16="http://schemas.microsoft.com/office/drawing/2014/main" id="{4949F32E-54AE-4AB1-9493-E85EECBA1E3F}"/>
              </a:ext>
            </a:extLst>
          </p:cNvPr>
          <p:cNvSpPr/>
          <p:nvPr/>
        </p:nvSpPr>
        <p:spPr>
          <a:xfrm>
            <a:off x="5850712" y="3065023"/>
            <a:ext cx="3350453" cy="1276549"/>
          </a:xfrm>
          <a:prstGeom prst="wedgeEllipseCallout">
            <a:avLst>
              <a:gd name="adj1" fmla="val -111506"/>
              <a:gd name="adj2" fmla="val -173934"/>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a:t>כאן נאמר </a:t>
            </a:r>
            <a:r>
              <a:rPr lang="he-IL" dirty="0" err="1"/>
              <a:t>לבנ"י</a:t>
            </a:r>
            <a:r>
              <a:rPr lang="he-IL" dirty="0"/>
              <a:t>: "שמות פרק </a:t>
            </a:r>
            <a:r>
              <a:rPr lang="he-IL" dirty="0" err="1"/>
              <a:t>יט</a:t>
            </a:r>
            <a:r>
              <a:rPr lang="he-IL" dirty="0"/>
              <a:t> (ו) וְאַתֶּ֧ם </a:t>
            </a:r>
            <a:r>
              <a:rPr lang="he-IL" dirty="0" err="1"/>
              <a:t>תִּהְיוּ־לִ֛י</a:t>
            </a:r>
            <a:r>
              <a:rPr lang="he-IL" dirty="0"/>
              <a:t> מַמְלֶ֥כֶת כֹּהֲנִ֖ים וְג֣וֹי קָד֑וֹשׁ  </a:t>
            </a:r>
          </a:p>
        </p:txBody>
      </p:sp>
      <p:sp>
        <p:nvSpPr>
          <p:cNvPr id="70" name="בועת דיבור: אליפסה 69">
            <a:extLst>
              <a:ext uri="{FF2B5EF4-FFF2-40B4-BE49-F238E27FC236}">
                <a16:creationId xmlns:a16="http://schemas.microsoft.com/office/drawing/2014/main" id="{1C8B14C8-9CF1-4E5D-A1AF-2D309D4413DC}"/>
              </a:ext>
            </a:extLst>
          </p:cNvPr>
          <p:cNvSpPr/>
          <p:nvPr/>
        </p:nvSpPr>
        <p:spPr>
          <a:xfrm>
            <a:off x="7835155" y="5765072"/>
            <a:ext cx="1819149" cy="795264"/>
          </a:xfrm>
          <a:prstGeom prst="wedgeEllipseCallout">
            <a:avLst>
              <a:gd name="adj1" fmla="val -373466"/>
              <a:gd name="adj2" fmla="val -508148"/>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a:t>ימי הפרישה</a:t>
            </a:r>
          </a:p>
        </p:txBody>
      </p:sp>
      <p:sp>
        <p:nvSpPr>
          <p:cNvPr id="71" name="בועת דיבור: אליפסה 70">
            <a:extLst>
              <a:ext uri="{FF2B5EF4-FFF2-40B4-BE49-F238E27FC236}">
                <a16:creationId xmlns:a16="http://schemas.microsoft.com/office/drawing/2014/main" id="{94F7F2B1-E706-4E7D-A9DA-939BB333AB17}"/>
              </a:ext>
            </a:extLst>
          </p:cNvPr>
          <p:cNvSpPr/>
          <p:nvPr/>
        </p:nvSpPr>
        <p:spPr>
          <a:xfrm>
            <a:off x="5853386" y="4690984"/>
            <a:ext cx="3347779" cy="766837"/>
          </a:xfrm>
          <a:prstGeom prst="wedgeEllipseCallout">
            <a:avLst>
              <a:gd name="adj1" fmla="val -134703"/>
              <a:gd name="adj2" fmla="val -464604"/>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a:t>משה מצווה על ההגבלה</a:t>
            </a:r>
          </a:p>
        </p:txBody>
      </p:sp>
      <p:sp>
        <p:nvSpPr>
          <p:cNvPr id="73" name="תיבת טקסט 72">
            <a:extLst>
              <a:ext uri="{FF2B5EF4-FFF2-40B4-BE49-F238E27FC236}">
                <a16:creationId xmlns:a16="http://schemas.microsoft.com/office/drawing/2014/main" id="{CCC64831-A210-452E-A0F6-6F6372EC6491}"/>
              </a:ext>
            </a:extLst>
          </p:cNvPr>
          <p:cNvSpPr txBox="1"/>
          <p:nvPr/>
        </p:nvSpPr>
        <p:spPr>
          <a:xfrm>
            <a:off x="6759022" y="2071495"/>
            <a:ext cx="5205999"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בִּתְרֵי </a:t>
            </a:r>
            <a:r>
              <a:rPr lang="he-IL" b="0" i="0" dirty="0" err="1">
                <a:solidFill>
                  <a:srgbClr val="000000"/>
                </a:solidFill>
                <a:effectLst/>
                <a:latin typeface="Arial" panose="020B0604020202020204" pitchFamily="34" charset="0"/>
              </a:rPr>
              <a:t>בְּשַׁבָּא</a:t>
            </a:r>
            <a:r>
              <a:rPr lang="he-IL" b="0" i="0" dirty="0">
                <a:solidFill>
                  <a:srgbClr val="000000"/>
                </a:solidFill>
                <a:effectLst/>
                <a:latin typeface="Arial" panose="020B0604020202020204" pitchFamily="34" charset="0"/>
              </a:rPr>
              <a:t> לָא אֲמַר לְהוּ וְלָא מִידֵּי מִשּׁוּם </a:t>
            </a:r>
            <a:r>
              <a:rPr lang="he-IL" b="0" i="0" dirty="0" err="1">
                <a:solidFill>
                  <a:srgbClr val="000000"/>
                </a:solidFill>
                <a:effectLst/>
                <a:latin typeface="Arial" panose="020B0604020202020204" pitchFamily="34" charset="0"/>
              </a:rPr>
              <a:t>חוּלְשָׁא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דְאוֹרְחָא</a:t>
            </a:r>
            <a:r>
              <a:rPr lang="he-IL" b="0" i="0" dirty="0">
                <a:solidFill>
                  <a:srgbClr val="000000"/>
                </a:solidFill>
                <a:effectLst/>
                <a:latin typeface="Arial" panose="020B0604020202020204" pitchFamily="34" charset="0"/>
              </a:rPr>
              <a:t> </a:t>
            </a:r>
            <a:endParaRPr lang="he-IL" dirty="0"/>
          </a:p>
        </p:txBody>
      </p:sp>
      <p:sp>
        <p:nvSpPr>
          <p:cNvPr id="74" name="בועת דיבור: אליפסה 73">
            <a:extLst>
              <a:ext uri="{FF2B5EF4-FFF2-40B4-BE49-F238E27FC236}">
                <a16:creationId xmlns:a16="http://schemas.microsoft.com/office/drawing/2014/main" id="{D1A52DD3-EC8A-47FD-85AA-02690410446D}"/>
              </a:ext>
            </a:extLst>
          </p:cNvPr>
          <p:cNvSpPr/>
          <p:nvPr/>
        </p:nvSpPr>
        <p:spPr>
          <a:xfrm>
            <a:off x="1490239" y="4154350"/>
            <a:ext cx="1819149" cy="795264"/>
          </a:xfrm>
          <a:prstGeom prst="wedgeEllipseCallout">
            <a:avLst>
              <a:gd name="adj1" fmla="val -102591"/>
              <a:gd name="adj2" fmla="val -380074"/>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a:solidFill>
                  <a:schemeClr val="bg1"/>
                </a:solidFill>
              </a:rPr>
              <a:t>מתן תורה</a:t>
            </a:r>
          </a:p>
        </p:txBody>
      </p:sp>
    </p:spTree>
    <p:extLst>
      <p:ext uri="{BB962C8B-B14F-4D97-AF65-F5344CB8AC3E}">
        <p14:creationId xmlns:p14="http://schemas.microsoft.com/office/powerpoint/2010/main" val="271827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500"/>
                                  </p:stCondLst>
                                  <p:childTnLst>
                                    <p:set>
                                      <p:cBhvr>
                                        <p:cTn id="6" dur="1" fill="hold">
                                          <p:stCondLst>
                                            <p:cond delay="0"/>
                                          </p:stCondLst>
                                        </p:cTn>
                                        <p:tgtEl>
                                          <p:spTgt spid="34"/>
                                        </p:tgtEl>
                                        <p:attrNameLst>
                                          <p:attrName>style.visibility</p:attrName>
                                        </p:attrNameLst>
                                      </p:cBhvr>
                                      <p:to>
                                        <p:strVal val="visible"/>
                                      </p:to>
                                    </p:set>
                                    <p:animEffect transition="in" filter="wipe(right)">
                                      <p:cBhvr>
                                        <p:cTn id="7" dur="500"/>
                                        <p:tgtEl>
                                          <p:spTgt spid="34"/>
                                        </p:tgtEl>
                                      </p:cBhvr>
                                    </p:animEffect>
                                  </p:childTnLst>
                                </p:cTn>
                              </p:par>
                            </p:childTnLst>
                          </p:cTn>
                        </p:par>
                        <p:par>
                          <p:cTn id="8" fill="hold">
                            <p:stCondLst>
                              <p:cond delay="1000"/>
                            </p:stCondLst>
                            <p:childTnLst>
                              <p:par>
                                <p:cTn id="9" presetID="22" presetClass="entr" presetSubtype="2" fill="hold" grpId="0" nodeType="afterEffect">
                                  <p:stCondLst>
                                    <p:cond delay="250"/>
                                  </p:stCondLst>
                                  <p:childTnLst>
                                    <p:set>
                                      <p:cBhvr>
                                        <p:cTn id="10" dur="1" fill="hold">
                                          <p:stCondLst>
                                            <p:cond delay="0"/>
                                          </p:stCondLst>
                                        </p:cTn>
                                        <p:tgtEl>
                                          <p:spTgt spid="35"/>
                                        </p:tgtEl>
                                        <p:attrNameLst>
                                          <p:attrName>style.visibility</p:attrName>
                                        </p:attrNameLst>
                                      </p:cBhvr>
                                      <p:to>
                                        <p:strVal val="visible"/>
                                      </p:to>
                                    </p:set>
                                    <p:animEffect transition="in" filter="wipe(right)">
                                      <p:cBhvr>
                                        <p:cTn id="11" dur="1000"/>
                                        <p:tgtEl>
                                          <p:spTgt spid="35"/>
                                        </p:tgtEl>
                                      </p:cBhvr>
                                    </p:animEffect>
                                  </p:childTnLst>
                                </p:cTn>
                              </p:par>
                              <p:par>
                                <p:cTn id="12" presetID="22" presetClass="entr" presetSubtype="2" fill="hold" grpId="0" nodeType="withEffect">
                                  <p:stCondLst>
                                    <p:cond delay="250"/>
                                  </p:stCondLst>
                                  <p:childTnLst>
                                    <p:set>
                                      <p:cBhvr>
                                        <p:cTn id="13" dur="1" fill="hold">
                                          <p:stCondLst>
                                            <p:cond delay="0"/>
                                          </p:stCondLst>
                                        </p:cTn>
                                        <p:tgtEl>
                                          <p:spTgt spid="36"/>
                                        </p:tgtEl>
                                        <p:attrNameLst>
                                          <p:attrName>style.visibility</p:attrName>
                                        </p:attrNameLst>
                                      </p:cBhvr>
                                      <p:to>
                                        <p:strVal val="visible"/>
                                      </p:to>
                                    </p:set>
                                    <p:animEffect transition="in" filter="wipe(right)">
                                      <p:cBhvr>
                                        <p:cTn id="14" dur="1000"/>
                                        <p:tgtEl>
                                          <p:spTgt spid="36"/>
                                        </p:tgtEl>
                                      </p:cBhvr>
                                    </p:animEffect>
                                  </p:childTnLst>
                                </p:cTn>
                              </p:par>
                              <p:par>
                                <p:cTn id="15" presetID="22" presetClass="entr" presetSubtype="2" fill="hold" grpId="0" nodeType="withEffect">
                                  <p:stCondLst>
                                    <p:cond delay="1000"/>
                                  </p:stCondLst>
                                  <p:childTnLst>
                                    <p:set>
                                      <p:cBhvr>
                                        <p:cTn id="16" dur="1" fill="hold">
                                          <p:stCondLst>
                                            <p:cond delay="0"/>
                                          </p:stCondLst>
                                        </p:cTn>
                                        <p:tgtEl>
                                          <p:spTgt spid="37"/>
                                        </p:tgtEl>
                                        <p:attrNameLst>
                                          <p:attrName>style.visibility</p:attrName>
                                        </p:attrNameLst>
                                      </p:cBhvr>
                                      <p:to>
                                        <p:strVal val="visible"/>
                                      </p:to>
                                    </p:set>
                                    <p:animEffect transition="in" filter="wipe(right)">
                                      <p:cBhvr>
                                        <p:cTn id="17" dur="1000"/>
                                        <p:tgtEl>
                                          <p:spTgt spid="37"/>
                                        </p:tgtEl>
                                      </p:cBhvr>
                                    </p:animEffect>
                                  </p:childTnLst>
                                </p:cTn>
                              </p:par>
                              <p:par>
                                <p:cTn id="18" presetID="22" presetClass="entr" presetSubtype="2" fill="hold" grpId="0" nodeType="withEffect">
                                  <p:stCondLst>
                                    <p:cond delay="1000"/>
                                  </p:stCondLst>
                                  <p:childTnLst>
                                    <p:set>
                                      <p:cBhvr>
                                        <p:cTn id="19" dur="1" fill="hold">
                                          <p:stCondLst>
                                            <p:cond delay="0"/>
                                          </p:stCondLst>
                                        </p:cTn>
                                        <p:tgtEl>
                                          <p:spTgt spid="38"/>
                                        </p:tgtEl>
                                        <p:attrNameLst>
                                          <p:attrName>style.visibility</p:attrName>
                                        </p:attrNameLst>
                                      </p:cBhvr>
                                      <p:to>
                                        <p:strVal val="visible"/>
                                      </p:to>
                                    </p:set>
                                    <p:animEffect transition="in" filter="wipe(right)">
                                      <p:cBhvr>
                                        <p:cTn id="20" dur="1000"/>
                                        <p:tgtEl>
                                          <p:spTgt spid="38"/>
                                        </p:tgtEl>
                                      </p:cBhvr>
                                    </p:animEffect>
                                  </p:childTnLst>
                                </p:cTn>
                              </p:par>
                              <p:par>
                                <p:cTn id="21" presetID="22" presetClass="entr" presetSubtype="2" fill="hold" grpId="0" nodeType="withEffect">
                                  <p:stCondLst>
                                    <p:cond delay="1000"/>
                                  </p:stCondLst>
                                  <p:childTnLst>
                                    <p:set>
                                      <p:cBhvr>
                                        <p:cTn id="22" dur="1" fill="hold">
                                          <p:stCondLst>
                                            <p:cond delay="0"/>
                                          </p:stCondLst>
                                        </p:cTn>
                                        <p:tgtEl>
                                          <p:spTgt spid="39"/>
                                        </p:tgtEl>
                                        <p:attrNameLst>
                                          <p:attrName>style.visibility</p:attrName>
                                        </p:attrNameLst>
                                      </p:cBhvr>
                                      <p:to>
                                        <p:strVal val="visible"/>
                                      </p:to>
                                    </p:set>
                                    <p:animEffect transition="in" filter="wipe(right)">
                                      <p:cBhvr>
                                        <p:cTn id="23" dur="1000"/>
                                        <p:tgtEl>
                                          <p:spTgt spid="39"/>
                                        </p:tgtEl>
                                      </p:cBhvr>
                                    </p:animEffect>
                                  </p:childTnLst>
                                </p:cTn>
                              </p:par>
                              <p:par>
                                <p:cTn id="24" presetID="22" presetClass="entr" presetSubtype="2" fill="hold" grpId="0" nodeType="withEffect">
                                  <p:stCondLst>
                                    <p:cond delay="1000"/>
                                  </p:stCondLst>
                                  <p:childTnLst>
                                    <p:set>
                                      <p:cBhvr>
                                        <p:cTn id="25" dur="1" fill="hold">
                                          <p:stCondLst>
                                            <p:cond delay="0"/>
                                          </p:stCondLst>
                                        </p:cTn>
                                        <p:tgtEl>
                                          <p:spTgt spid="40"/>
                                        </p:tgtEl>
                                        <p:attrNameLst>
                                          <p:attrName>style.visibility</p:attrName>
                                        </p:attrNameLst>
                                      </p:cBhvr>
                                      <p:to>
                                        <p:strVal val="visible"/>
                                      </p:to>
                                    </p:set>
                                    <p:animEffect transition="in" filter="wipe(right)">
                                      <p:cBhvr>
                                        <p:cTn id="26" dur="1000"/>
                                        <p:tgtEl>
                                          <p:spTgt spid="40"/>
                                        </p:tgtEl>
                                      </p:cBhvr>
                                    </p:animEffect>
                                  </p:childTnLst>
                                </p:cTn>
                              </p:par>
                              <p:par>
                                <p:cTn id="27" presetID="22" presetClass="entr" presetSubtype="2" fill="hold" grpId="0" nodeType="withEffect">
                                  <p:stCondLst>
                                    <p:cond delay="1000"/>
                                  </p:stCondLst>
                                  <p:childTnLst>
                                    <p:set>
                                      <p:cBhvr>
                                        <p:cTn id="28" dur="1" fill="hold">
                                          <p:stCondLst>
                                            <p:cond delay="0"/>
                                          </p:stCondLst>
                                        </p:cTn>
                                        <p:tgtEl>
                                          <p:spTgt spid="41"/>
                                        </p:tgtEl>
                                        <p:attrNameLst>
                                          <p:attrName>style.visibility</p:attrName>
                                        </p:attrNameLst>
                                      </p:cBhvr>
                                      <p:to>
                                        <p:strVal val="visible"/>
                                      </p:to>
                                    </p:set>
                                    <p:animEffect transition="in" filter="wipe(right)">
                                      <p:cBhvr>
                                        <p:cTn id="29" dur="1000"/>
                                        <p:tgtEl>
                                          <p:spTgt spid="41"/>
                                        </p:tgtEl>
                                      </p:cBhvr>
                                    </p:animEffect>
                                  </p:childTnLst>
                                </p:cTn>
                              </p:par>
                              <p:par>
                                <p:cTn id="30" presetID="22" presetClass="entr" presetSubtype="2" fill="hold" grpId="0" nodeType="withEffect">
                                  <p:stCondLst>
                                    <p:cond delay="1000"/>
                                  </p:stCondLst>
                                  <p:childTnLst>
                                    <p:set>
                                      <p:cBhvr>
                                        <p:cTn id="31" dur="1" fill="hold">
                                          <p:stCondLst>
                                            <p:cond delay="0"/>
                                          </p:stCondLst>
                                        </p:cTn>
                                        <p:tgtEl>
                                          <p:spTgt spid="42"/>
                                        </p:tgtEl>
                                        <p:attrNameLst>
                                          <p:attrName>style.visibility</p:attrName>
                                        </p:attrNameLst>
                                      </p:cBhvr>
                                      <p:to>
                                        <p:strVal val="visible"/>
                                      </p:to>
                                    </p:set>
                                    <p:animEffect transition="in" filter="wipe(right)">
                                      <p:cBhvr>
                                        <p:cTn id="32" dur="1000"/>
                                        <p:tgtEl>
                                          <p:spTgt spid="42"/>
                                        </p:tgtEl>
                                      </p:cBhvr>
                                    </p:animEffect>
                                  </p:childTnLst>
                                </p:cTn>
                              </p:par>
                            </p:childTnLst>
                          </p:cTn>
                        </p:par>
                        <p:par>
                          <p:cTn id="33" fill="hold">
                            <p:stCondLst>
                              <p:cond delay="3000"/>
                            </p:stCondLst>
                            <p:childTnLst>
                              <p:par>
                                <p:cTn id="34" presetID="16" presetClass="entr" presetSubtype="21" fill="hold" grpId="0" nodeType="afterEffect">
                                  <p:stCondLst>
                                    <p:cond delay="500"/>
                                  </p:stCondLst>
                                  <p:childTnLst>
                                    <p:set>
                                      <p:cBhvr>
                                        <p:cTn id="35" dur="1" fill="hold">
                                          <p:stCondLst>
                                            <p:cond delay="0"/>
                                          </p:stCondLst>
                                        </p:cTn>
                                        <p:tgtEl>
                                          <p:spTgt spid="43"/>
                                        </p:tgtEl>
                                        <p:attrNameLst>
                                          <p:attrName>style.visibility</p:attrName>
                                        </p:attrNameLst>
                                      </p:cBhvr>
                                      <p:to>
                                        <p:strVal val="visible"/>
                                      </p:to>
                                    </p:set>
                                    <p:animEffect transition="in" filter="barn(inVertical)">
                                      <p:cBhvr>
                                        <p:cTn id="36" dur="1000"/>
                                        <p:tgtEl>
                                          <p:spTgt spid="43"/>
                                        </p:tgtEl>
                                      </p:cBhvr>
                                    </p:animEffect>
                                  </p:childTnLst>
                                </p:cTn>
                              </p:par>
                              <p:par>
                                <p:cTn id="37" presetID="16" presetClass="entr" presetSubtype="21" fill="hold" grpId="0" nodeType="withEffect">
                                  <p:stCondLst>
                                    <p:cond delay="250"/>
                                  </p:stCondLst>
                                  <p:childTnLst>
                                    <p:set>
                                      <p:cBhvr>
                                        <p:cTn id="38" dur="1" fill="hold">
                                          <p:stCondLst>
                                            <p:cond delay="0"/>
                                          </p:stCondLst>
                                        </p:cTn>
                                        <p:tgtEl>
                                          <p:spTgt spid="44"/>
                                        </p:tgtEl>
                                        <p:attrNameLst>
                                          <p:attrName>style.visibility</p:attrName>
                                        </p:attrNameLst>
                                      </p:cBhvr>
                                      <p:to>
                                        <p:strVal val="visible"/>
                                      </p:to>
                                    </p:set>
                                    <p:animEffect transition="in" filter="barn(inVertical)">
                                      <p:cBhvr>
                                        <p:cTn id="39" dur="1000"/>
                                        <p:tgtEl>
                                          <p:spTgt spid="44"/>
                                        </p:tgtEl>
                                      </p:cBhvr>
                                    </p:animEffect>
                                  </p:childTnLst>
                                </p:cTn>
                              </p:par>
                              <p:par>
                                <p:cTn id="40" presetID="16" presetClass="entr" presetSubtype="21" fill="hold" grpId="0" nodeType="withEffect">
                                  <p:stCondLst>
                                    <p:cond delay="250"/>
                                  </p:stCondLst>
                                  <p:childTnLst>
                                    <p:set>
                                      <p:cBhvr>
                                        <p:cTn id="41" dur="1" fill="hold">
                                          <p:stCondLst>
                                            <p:cond delay="0"/>
                                          </p:stCondLst>
                                        </p:cTn>
                                        <p:tgtEl>
                                          <p:spTgt spid="45"/>
                                        </p:tgtEl>
                                        <p:attrNameLst>
                                          <p:attrName>style.visibility</p:attrName>
                                        </p:attrNameLst>
                                      </p:cBhvr>
                                      <p:to>
                                        <p:strVal val="visible"/>
                                      </p:to>
                                    </p:set>
                                    <p:animEffect transition="in" filter="barn(inVertical)">
                                      <p:cBhvr>
                                        <p:cTn id="42" dur="1000"/>
                                        <p:tgtEl>
                                          <p:spTgt spid="45"/>
                                        </p:tgtEl>
                                      </p:cBhvr>
                                    </p:animEffect>
                                  </p:childTnLst>
                                </p:cTn>
                              </p:par>
                              <p:par>
                                <p:cTn id="43" presetID="16" presetClass="entr" presetSubtype="21" fill="hold" grpId="0" nodeType="withEffect">
                                  <p:stCondLst>
                                    <p:cond delay="250"/>
                                  </p:stCondLst>
                                  <p:childTnLst>
                                    <p:set>
                                      <p:cBhvr>
                                        <p:cTn id="44" dur="1" fill="hold">
                                          <p:stCondLst>
                                            <p:cond delay="0"/>
                                          </p:stCondLst>
                                        </p:cTn>
                                        <p:tgtEl>
                                          <p:spTgt spid="46"/>
                                        </p:tgtEl>
                                        <p:attrNameLst>
                                          <p:attrName>style.visibility</p:attrName>
                                        </p:attrNameLst>
                                      </p:cBhvr>
                                      <p:to>
                                        <p:strVal val="visible"/>
                                      </p:to>
                                    </p:set>
                                    <p:animEffect transition="in" filter="barn(inVertical)">
                                      <p:cBhvr>
                                        <p:cTn id="45" dur="1000"/>
                                        <p:tgtEl>
                                          <p:spTgt spid="46"/>
                                        </p:tgtEl>
                                      </p:cBhvr>
                                    </p:animEffect>
                                  </p:childTnLst>
                                </p:cTn>
                              </p:par>
                              <p:par>
                                <p:cTn id="46" presetID="16" presetClass="entr" presetSubtype="21" fill="hold" grpId="0" nodeType="withEffect">
                                  <p:stCondLst>
                                    <p:cond delay="250"/>
                                  </p:stCondLst>
                                  <p:childTnLst>
                                    <p:set>
                                      <p:cBhvr>
                                        <p:cTn id="47" dur="1" fill="hold">
                                          <p:stCondLst>
                                            <p:cond delay="0"/>
                                          </p:stCondLst>
                                        </p:cTn>
                                        <p:tgtEl>
                                          <p:spTgt spid="47"/>
                                        </p:tgtEl>
                                        <p:attrNameLst>
                                          <p:attrName>style.visibility</p:attrName>
                                        </p:attrNameLst>
                                      </p:cBhvr>
                                      <p:to>
                                        <p:strVal val="visible"/>
                                      </p:to>
                                    </p:set>
                                    <p:animEffect transition="in" filter="barn(inVertical)">
                                      <p:cBhvr>
                                        <p:cTn id="48" dur="1000"/>
                                        <p:tgtEl>
                                          <p:spTgt spid="47"/>
                                        </p:tgtEl>
                                      </p:cBhvr>
                                    </p:animEffect>
                                  </p:childTnLst>
                                </p:cTn>
                              </p:par>
                              <p:par>
                                <p:cTn id="49" presetID="16" presetClass="entr" presetSubtype="21" fill="hold" grpId="0" nodeType="withEffect">
                                  <p:stCondLst>
                                    <p:cond delay="250"/>
                                  </p:stCondLst>
                                  <p:childTnLst>
                                    <p:set>
                                      <p:cBhvr>
                                        <p:cTn id="50" dur="1" fill="hold">
                                          <p:stCondLst>
                                            <p:cond delay="0"/>
                                          </p:stCondLst>
                                        </p:cTn>
                                        <p:tgtEl>
                                          <p:spTgt spid="48"/>
                                        </p:tgtEl>
                                        <p:attrNameLst>
                                          <p:attrName>style.visibility</p:attrName>
                                        </p:attrNameLst>
                                      </p:cBhvr>
                                      <p:to>
                                        <p:strVal val="visible"/>
                                      </p:to>
                                    </p:set>
                                    <p:animEffect transition="in" filter="barn(inVertical)">
                                      <p:cBhvr>
                                        <p:cTn id="51" dur="1000"/>
                                        <p:tgtEl>
                                          <p:spTgt spid="48"/>
                                        </p:tgtEl>
                                      </p:cBhvr>
                                    </p:animEffect>
                                  </p:childTnLst>
                                </p:cTn>
                              </p:par>
                              <p:par>
                                <p:cTn id="52" presetID="16" presetClass="entr" presetSubtype="21" fill="hold" grpId="0" nodeType="withEffect">
                                  <p:stCondLst>
                                    <p:cond delay="250"/>
                                  </p:stCondLst>
                                  <p:childTnLst>
                                    <p:set>
                                      <p:cBhvr>
                                        <p:cTn id="53" dur="1" fill="hold">
                                          <p:stCondLst>
                                            <p:cond delay="0"/>
                                          </p:stCondLst>
                                        </p:cTn>
                                        <p:tgtEl>
                                          <p:spTgt spid="49"/>
                                        </p:tgtEl>
                                        <p:attrNameLst>
                                          <p:attrName>style.visibility</p:attrName>
                                        </p:attrNameLst>
                                      </p:cBhvr>
                                      <p:to>
                                        <p:strVal val="visible"/>
                                      </p:to>
                                    </p:set>
                                    <p:animEffect transition="in" filter="barn(inVertical)">
                                      <p:cBhvr>
                                        <p:cTn id="54" dur="1000"/>
                                        <p:tgtEl>
                                          <p:spTgt spid="49"/>
                                        </p:tgtEl>
                                      </p:cBhvr>
                                    </p:animEffect>
                                  </p:childTnLst>
                                </p:cTn>
                              </p:par>
                              <p:par>
                                <p:cTn id="55" presetID="16" presetClass="entr" presetSubtype="21" fill="hold" grpId="0" nodeType="withEffect">
                                  <p:stCondLst>
                                    <p:cond delay="250"/>
                                  </p:stCondLst>
                                  <p:childTnLst>
                                    <p:set>
                                      <p:cBhvr>
                                        <p:cTn id="56" dur="1" fill="hold">
                                          <p:stCondLst>
                                            <p:cond delay="0"/>
                                          </p:stCondLst>
                                        </p:cTn>
                                        <p:tgtEl>
                                          <p:spTgt spid="50"/>
                                        </p:tgtEl>
                                        <p:attrNameLst>
                                          <p:attrName>style.visibility</p:attrName>
                                        </p:attrNameLst>
                                      </p:cBhvr>
                                      <p:to>
                                        <p:strVal val="visible"/>
                                      </p:to>
                                    </p:set>
                                    <p:animEffect transition="in" filter="barn(inVertical)">
                                      <p:cBhvr>
                                        <p:cTn id="57" dur="1000"/>
                                        <p:tgtEl>
                                          <p:spTgt spid="50"/>
                                        </p:tgtEl>
                                      </p:cBhvr>
                                    </p:animEffect>
                                  </p:childTnLst>
                                </p:cTn>
                              </p:par>
                            </p:childTnLst>
                          </p:cTn>
                        </p:par>
                        <p:par>
                          <p:cTn id="58" fill="hold">
                            <p:stCondLst>
                              <p:cond delay="4500"/>
                            </p:stCondLst>
                            <p:childTnLst>
                              <p:par>
                                <p:cTn id="59" presetID="31" presetClass="entr" presetSubtype="0" fill="hold" grpId="0" nodeType="afterEffect">
                                  <p:stCondLst>
                                    <p:cond delay="0"/>
                                  </p:stCondLst>
                                  <p:childTnLst>
                                    <p:set>
                                      <p:cBhvr>
                                        <p:cTn id="60" dur="1" fill="hold">
                                          <p:stCondLst>
                                            <p:cond delay="0"/>
                                          </p:stCondLst>
                                        </p:cTn>
                                        <p:tgtEl>
                                          <p:spTgt spid="53"/>
                                        </p:tgtEl>
                                        <p:attrNameLst>
                                          <p:attrName>style.visibility</p:attrName>
                                        </p:attrNameLst>
                                      </p:cBhvr>
                                      <p:to>
                                        <p:strVal val="visible"/>
                                      </p:to>
                                    </p:set>
                                    <p:anim calcmode="lin" valueType="num">
                                      <p:cBhvr>
                                        <p:cTn id="61" dur="1000" fill="hold"/>
                                        <p:tgtEl>
                                          <p:spTgt spid="53"/>
                                        </p:tgtEl>
                                        <p:attrNameLst>
                                          <p:attrName>ppt_w</p:attrName>
                                        </p:attrNameLst>
                                      </p:cBhvr>
                                      <p:tavLst>
                                        <p:tav tm="0">
                                          <p:val>
                                            <p:fltVal val="0"/>
                                          </p:val>
                                        </p:tav>
                                        <p:tav tm="100000">
                                          <p:val>
                                            <p:strVal val="#ppt_w"/>
                                          </p:val>
                                        </p:tav>
                                      </p:tavLst>
                                    </p:anim>
                                    <p:anim calcmode="lin" valueType="num">
                                      <p:cBhvr>
                                        <p:cTn id="62" dur="1000" fill="hold"/>
                                        <p:tgtEl>
                                          <p:spTgt spid="53"/>
                                        </p:tgtEl>
                                        <p:attrNameLst>
                                          <p:attrName>ppt_h</p:attrName>
                                        </p:attrNameLst>
                                      </p:cBhvr>
                                      <p:tavLst>
                                        <p:tav tm="0">
                                          <p:val>
                                            <p:fltVal val="0"/>
                                          </p:val>
                                        </p:tav>
                                        <p:tav tm="100000">
                                          <p:val>
                                            <p:strVal val="#ppt_h"/>
                                          </p:val>
                                        </p:tav>
                                      </p:tavLst>
                                    </p:anim>
                                    <p:anim calcmode="lin" valueType="num">
                                      <p:cBhvr>
                                        <p:cTn id="63" dur="1000" fill="hold"/>
                                        <p:tgtEl>
                                          <p:spTgt spid="53"/>
                                        </p:tgtEl>
                                        <p:attrNameLst>
                                          <p:attrName>style.rotation</p:attrName>
                                        </p:attrNameLst>
                                      </p:cBhvr>
                                      <p:tavLst>
                                        <p:tav tm="0">
                                          <p:val>
                                            <p:fltVal val="90"/>
                                          </p:val>
                                        </p:tav>
                                        <p:tav tm="100000">
                                          <p:val>
                                            <p:fltVal val="0"/>
                                          </p:val>
                                        </p:tav>
                                      </p:tavLst>
                                    </p:anim>
                                    <p:animEffect transition="in" filter="fade">
                                      <p:cBhvr>
                                        <p:cTn id="64" dur="1000"/>
                                        <p:tgtEl>
                                          <p:spTgt spid="53"/>
                                        </p:tgtEl>
                                      </p:cBhvr>
                                    </p:animEffect>
                                  </p:childTnLst>
                                </p:cTn>
                              </p:par>
                            </p:childTnLst>
                          </p:cTn>
                        </p:par>
                        <p:par>
                          <p:cTn id="65" fill="hold">
                            <p:stCondLst>
                              <p:cond delay="5500"/>
                            </p:stCondLst>
                            <p:childTnLst>
                              <p:par>
                                <p:cTn id="66" presetID="53" presetClass="entr" presetSubtype="16" fill="hold" grpId="0" nodeType="afterEffect">
                                  <p:stCondLst>
                                    <p:cond delay="500"/>
                                  </p:stCondLst>
                                  <p:childTnLst>
                                    <p:set>
                                      <p:cBhvr>
                                        <p:cTn id="67" dur="1" fill="hold">
                                          <p:stCondLst>
                                            <p:cond delay="0"/>
                                          </p:stCondLst>
                                        </p:cTn>
                                        <p:tgtEl>
                                          <p:spTgt spid="57"/>
                                        </p:tgtEl>
                                        <p:attrNameLst>
                                          <p:attrName>style.visibility</p:attrName>
                                        </p:attrNameLst>
                                      </p:cBhvr>
                                      <p:to>
                                        <p:strVal val="visible"/>
                                      </p:to>
                                    </p:set>
                                    <p:anim calcmode="lin" valueType="num">
                                      <p:cBhvr>
                                        <p:cTn id="68" dur="500" fill="hold"/>
                                        <p:tgtEl>
                                          <p:spTgt spid="57"/>
                                        </p:tgtEl>
                                        <p:attrNameLst>
                                          <p:attrName>ppt_w</p:attrName>
                                        </p:attrNameLst>
                                      </p:cBhvr>
                                      <p:tavLst>
                                        <p:tav tm="0">
                                          <p:val>
                                            <p:fltVal val="0"/>
                                          </p:val>
                                        </p:tav>
                                        <p:tav tm="100000">
                                          <p:val>
                                            <p:strVal val="#ppt_w"/>
                                          </p:val>
                                        </p:tav>
                                      </p:tavLst>
                                    </p:anim>
                                    <p:anim calcmode="lin" valueType="num">
                                      <p:cBhvr>
                                        <p:cTn id="69" dur="500" fill="hold"/>
                                        <p:tgtEl>
                                          <p:spTgt spid="57"/>
                                        </p:tgtEl>
                                        <p:attrNameLst>
                                          <p:attrName>ppt_h</p:attrName>
                                        </p:attrNameLst>
                                      </p:cBhvr>
                                      <p:tavLst>
                                        <p:tav tm="0">
                                          <p:val>
                                            <p:fltVal val="0"/>
                                          </p:val>
                                        </p:tav>
                                        <p:tav tm="100000">
                                          <p:val>
                                            <p:strVal val="#ppt_h"/>
                                          </p:val>
                                        </p:tav>
                                      </p:tavLst>
                                    </p:anim>
                                    <p:animEffect transition="in" filter="fade">
                                      <p:cBhvr>
                                        <p:cTn id="70" dur="500"/>
                                        <p:tgtEl>
                                          <p:spTgt spid="57"/>
                                        </p:tgtEl>
                                      </p:cBhvr>
                                    </p:animEffect>
                                  </p:childTnLst>
                                </p:cTn>
                              </p:par>
                            </p:childTnLst>
                          </p:cTn>
                        </p:par>
                        <p:par>
                          <p:cTn id="71" fill="hold">
                            <p:stCondLst>
                              <p:cond delay="6500"/>
                            </p:stCondLst>
                            <p:childTnLst>
                              <p:par>
                                <p:cTn id="72" presetID="22" presetClass="entr" presetSubtype="2" fill="hold" nodeType="afterEffect">
                                  <p:stCondLst>
                                    <p:cond delay="1250"/>
                                  </p:stCondLst>
                                  <p:childTnLst>
                                    <p:set>
                                      <p:cBhvr>
                                        <p:cTn id="73" dur="1" fill="hold">
                                          <p:stCondLst>
                                            <p:cond delay="0"/>
                                          </p:stCondLst>
                                        </p:cTn>
                                        <p:tgtEl>
                                          <p:spTgt spid="64"/>
                                        </p:tgtEl>
                                        <p:attrNameLst>
                                          <p:attrName>style.visibility</p:attrName>
                                        </p:attrNameLst>
                                      </p:cBhvr>
                                      <p:to>
                                        <p:strVal val="visible"/>
                                      </p:to>
                                    </p:set>
                                    <p:animEffect transition="in" filter="wipe(right)">
                                      <p:cBhvr>
                                        <p:cTn id="74" dur="1250"/>
                                        <p:tgtEl>
                                          <p:spTgt spid="64"/>
                                        </p:tgtEl>
                                      </p:cBhvr>
                                    </p:animEffect>
                                  </p:childTnLst>
                                </p:cTn>
                              </p:par>
                            </p:childTnLst>
                          </p:cTn>
                        </p:par>
                        <p:par>
                          <p:cTn id="75" fill="hold">
                            <p:stCondLst>
                              <p:cond delay="9000"/>
                            </p:stCondLst>
                            <p:childTnLst>
                              <p:par>
                                <p:cTn id="76" presetID="53" presetClass="entr" presetSubtype="16" fill="hold" grpId="0" nodeType="afterEffect">
                                  <p:stCondLst>
                                    <p:cond delay="2000"/>
                                  </p:stCondLst>
                                  <p:childTnLst>
                                    <p:set>
                                      <p:cBhvr>
                                        <p:cTn id="77" dur="1" fill="hold">
                                          <p:stCondLst>
                                            <p:cond delay="0"/>
                                          </p:stCondLst>
                                        </p:cTn>
                                        <p:tgtEl>
                                          <p:spTgt spid="73"/>
                                        </p:tgtEl>
                                        <p:attrNameLst>
                                          <p:attrName>style.visibility</p:attrName>
                                        </p:attrNameLst>
                                      </p:cBhvr>
                                      <p:to>
                                        <p:strVal val="visible"/>
                                      </p:to>
                                    </p:set>
                                    <p:anim calcmode="lin" valueType="num">
                                      <p:cBhvr>
                                        <p:cTn id="78" dur="500" fill="hold"/>
                                        <p:tgtEl>
                                          <p:spTgt spid="73"/>
                                        </p:tgtEl>
                                        <p:attrNameLst>
                                          <p:attrName>ppt_w</p:attrName>
                                        </p:attrNameLst>
                                      </p:cBhvr>
                                      <p:tavLst>
                                        <p:tav tm="0">
                                          <p:val>
                                            <p:fltVal val="0"/>
                                          </p:val>
                                        </p:tav>
                                        <p:tav tm="100000">
                                          <p:val>
                                            <p:strVal val="#ppt_w"/>
                                          </p:val>
                                        </p:tav>
                                      </p:tavLst>
                                    </p:anim>
                                    <p:anim calcmode="lin" valueType="num">
                                      <p:cBhvr>
                                        <p:cTn id="79" dur="500" fill="hold"/>
                                        <p:tgtEl>
                                          <p:spTgt spid="73"/>
                                        </p:tgtEl>
                                        <p:attrNameLst>
                                          <p:attrName>ppt_h</p:attrName>
                                        </p:attrNameLst>
                                      </p:cBhvr>
                                      <p:tavLst>
                                        <p:tav tm="0">
                                          <p:val>
                                            <p:fltVal val="0"/>
                                          </p:val>
                                        </p:tav>
                                        <p:tav tm="100000">
                                          <p:val>
                                            <p:strVal val="#ppt_h"/>
                                          </p:val>
                                        </p:tav>
                                      </p:tavLst>
                                    </p:anim>
                                    <p:animEffect transition="in" filter="fade">
                                      <p:cBhvr>
                                        <p:cTn id="80" dur="500"/>
                                        <p:tgtEl>
                                          <p:spTgt spid="73"/>
                                        </p:tgtEl>
                                      </p:cBhvr>
                                    </p:animEffect>
                                  </p:childTnLst>
                                </p:cTn>
                              </p:par>
                            </p:childTnLst>
                          </p:cTn>
                        </p:par>
                        <p:par>
                          <p:cTn id="81" fill="hold">
                            <p:stCondLst>
                              <p:cond delay="11500"/>
                            </p:stCondLst>
                            <p:childTnLst>
                              <p:par>
                                <p:cTn id="82" presetID="22" presetClass="entr" presetSubtype="2" fill="hold" grpId="0" nodeType="afterEffect">
                                  <p:stCondLst>
                                    <p:cond delay="1500"/>
                                  </p:stCondLst>
                                  <p:childTnLst>
                                    <p:set>
                                      <p:cBhvr>
                                        <p:cTn id="83" dur="1" fill="hold">
                                          <p:stCondLst>
                                            <p:cond delay="0"/>
                                          </p:stCondLst>
                                        </p:cTn>
                                        <p:tgtEl>
                                          <p:spTgt spid="67"/>
                                        </p:tgtEl>
                                        <p:attrNameLst>
                                          <p:attrName>style.visibility</p:attrName>
                                        </p:attrNameLst>
                                      </p:cBhvr>
                                      <p:to>
                                        <p:strVal val="visible"/>
                                      </p:to>
                                    </p:set>
                                    <p:animEffect transition="in" filter="wipe(right)">
                                      <p:cBhvr>
                                        <p:cTn id="84" dur="2500"/>
                                        <p:tgtEl>
                                          <p:spTgt spid="67"/>
                                        </p:tgtEl>
                                      </p:cBhvr>
                                    </p:animEffect>
                                  </p:childTnLst>
                                </p:cTn>
                              </p:par>
                            </p:childTnLst>
                          </p:cTn>
                        </p:par>
                        <p:par>
                          <p:cTn id="85" fill="hold">
                            <p:stCondLst>
                              <p:cond delay="15500"/>
                            </p:stCondLst>
                            <p:childTnLst>
                              <p:par>
                                <p:cTn id="86" presetID="53" presetClass="entr" presetSubtype="16" fill="hold" grpId="0" nodeType="afterEffect">
                                  <p:stCondLst>
                                    <p:cond delay="1750"/>
                                  </p:stCondLst>
                                  <p:childTnLst>
                                    <p:set>
                                      <p:cBhvr>
                                        <p:cTn id="87" dur="1" fill="hold">
                                          <p:stCondLst>
                                            <p:cond delay="0"/>
                                          </p:stCondLst>
                                        </p:cTn>
                                        <p:tgtEl>
                                          <p:spTgt spid="59"/>
                                        </p:tgtEl>
                                        <p:attrNameLst>
                                          <p:attrName>style.visibility</p:attrName>
                                        </p:attrNameLst>
                                      </p:cBhvr>
                                      <p:to>
                                        <p:strVal val="visible"/>
                                      </p:to>
                                    </p:set>
                                    <p:anim calcmode="lin" valueType="num">
                                      <p:cBhvr>
                                        <p:cTn id="88" dur="500" fill="hold"/>
                                        <p:tgtEl>
                                          <p:spTgt spid="59"/>
                                        </p:tgtEl>
                                        <p:attrNameLst>
                                          <p:attrName>ppt_w</p:attrName>
                                        </p:attrNameLst>
                                      </p:cBhvr>
                                      <p:tavLst>
                                        <p:tav tm="0">
                                          <p:val>
                                            <p:fltVal val="0"/>
                                          </p:val>
                                        </p:tav>
                                        <p:tav tm="100000">
                                          <p:val>
                                            <p:strVal val="#ppt_w"/>
                                          </p:val>
                                        </p:tav>
                                      </p:tavLst>
                                    </p:anim>
                                    <p:anim calcmode="lin" valueType="num">
                                      <p:cBhvr>
                                        <p:cTn id="89" dur="500" fill="hold"/>
                                        <p:tgtEl>
                                          <p:spTgt spid="59"/>
                                        </p:tgtEl>
                                        <p:attrNameLst>
                                          <p:attrName>ppt_h</p:attrName>
                                        </p:attrNameLst>
                                      </p:cBhvr>
                                      <p:tavLst>
                                        <p:tav tm="0">
                                          <p:val>
                                            <p:fltVal val="0"/>
                                          </p:val>
                                        </p:tav>
                                        <p:tav tm="100000">
                                          <p:val>
                                            <p:strVal val="#ppt_h"/>
                                          </p:val>
                                        </p:tav>
                                      </p:tavLst>
                                    </p:anim>
                                    <p:animEffect transition="in" filter="fade">
                                      <p:cBhvr>
                                        <p:cTn id="90" dur="500"/>
                                        <p:tgtEl>
                                          <p:spTgt spid="59"/>
                                        </p:tgtEl>
                                      </p:cBhvr>
                                    </p:animEffect>
                                  </p:childTnLst>
                                </p:cTn>
                              </p:par>
                            </p:childTnLst>
                          </p:cTn>
                        </p:par>
                        <p:par>
                          <p:cTn id="91" fill="hold">
                            <p:stCondLst>
                              <p:cond delay="17750"/>
                            </p:stCondLst>
                            <p:childTnLst>
                              <p:par>
                                <p:cTn id="92" presetID="22" presetClass="entr" presetSubtype="2" fill="hold" grpId="0" nodeType="afterEffect">
                                  <p:stCondLst>
                                    <p:cond delay="1750"/>
                                  </p:stCondLst>
                                  <p:childTnLst>
                                    <p:set>
                                      <p:cBhvr>
                                        <p:cTn id="93" dur="1" fill="hold">
                                          <p:stCondLst>
                                            <p:cond delay="0"/>
                                          </p:stCondLst>
                                        </p:cTn>
                                        <p:tgtEl>
                                          <p:spTgt spid="68"/>
                                        </p:tgtEl>
                                        <p:attrNameLst>
                                          <p:attrName>style.visibility</p:attrName>
                                        </p:attrNameLst>
                                      </p:cBhvr>
                                      <p:to>
                                        <p:strVal val="visible"/>
                                      </p:to>
                                    </p:set>
                                    <p:animEffect transition="in" filter="wipe(right)">
                                      <p:cBhvr>
                                        <p:cTn id="94" dur="2500"/>
                                        <p:tgtEl>
                                          <p:spTgt spid="68"/>
                                        </p:tgtEl>
                                      </p:cBhvr>
                                    </p:animEffect>
                                  </p:childTnLst>
                                </p:cTn>
                              </p:par>
                            </p:childTnLst>
                          </p:cTn>
                        </p:par>
                        <p:par>
                          <p:cTn id="95" fill="hold">
                            <p:stCondLst>
                              <p:cond delay="22000"/>
                            </p:stCondLst>
                            <p:childTnLst>
                              <p:par>
                                <p:cTn id="96" presetID="53" presetClass="entr" presetSubtype="16" fill="hold" grpId="0" nodeType="afterEffect">
                                  <p:stCondLst>
                                    <p:cond delay="2000"/>
                                  </p:stCondLst>
                                  <p:childTnLst>
                                    <p:set>
                                      <p:cBhvr>
                                        <p:cTn id="97" dur="1" fill="hold">
                                          <p:stCondLst>
                                            <p:cond delay="0"/>
                                          </p:stCondLst>
                                        </p:cTn>
                                        <p:tgtEl>
                                          <p:spTgt spid="61"/>
                                        </p:tgtEl>
                                        <p:attrNameLst>
                                          <p:attrName>style.visibility</p:attrName>
                                        </p:attrNameLst>
                                      </p:cBhvr>
                                      <p:to>
                                        <p:strVal val="visible"/>
                                      </p:to>
                                    </p:set>
                                    <p:anim calcmode="lin" valueType="num">
                                      <p:cBhvr>
                                        <p:cTn id="98" dur="1000" fill="hold"/>
                                        <p:tgtEl>
                                          <p:spTgt spid="61"/>
                                        </p:tgtEl>
                                        <p:attrNameLst>
                                          <p:attrName>ppt_w</p:attrName>
                                        </p:attrNameLst>
                                      </p:cBhvr>
                                      <p:tavLst>
                                        <p:tav tm="0">
                                          <p:val>
                                            <p:fltVal val="0"/>
                                          </p:val>
                                        </p:tav>
                                        <p:tav tm="100000">
                                          <p:val>
                                            <p:strVal val="#ppt_w"/>
                                          </p:val>
                                        </p:tav>
                                      </p:tavLst>
                                    </p:anim>
                                    <p:anim calcmode="lin" valueType="num">
                                      <p:cBhvr>
                                        <p:cTn id="99" dur="1000" fill="hold"/>
                                        <p:tgtEl>
                                          <p:spTgt spid="61"/>
                                        </p:tgtEl>
                                        <p:attrNameLst>
                                          <p:attrName>ppt_h</p:attrName>
                                        </p:attrNameLst>
                                      </p:cBhvr>
                                      <p:tavLst>
                                        <p:tav tm="0">
                                          <p:val>
                                            <p:fltVal val="0"/>
                                          </p:val>
                                        </p:tav>
                                        <p:tav tm="100000">
                                          <p:val>
                                            <p:strVal val="#ppt_h"/>
                                          </p:val>
                                        </p:tav>
                                      </p:tavLst>
                                    </p:anim>
                                    <p:animEffect transition="in" filter="fade">
                                      <p:cBhvr>
                                        <p:cTn id="100" dur="1000"/>
                                        <p:tgtEl>
                                          <p:spTgt spid="61"/>
                                        </p:tgtEl>
                                      </p:cBhvr>
                                    </p:animEffect>
                                  </p:childTnLst>
                                </p:cTn>
                              </p:par>
                            </p:childTnLst>
                          </p:cTn>
                        </p:par>
                        <p:par>
                          <p:cTn id="101" fill="hold">
                            <p:stCondLst>
                              <p:cond delay="25000"/>
                            </p:stCondLst>
                            <p:childTnLst>
                              <p:par>
                                <p:cTn id="102" presetID="22" presetClass="entr" presetSubtype="2" fill="hold" grpId="0" nodeType="afterEffect">
                                  <p:stCondLst>
                                    <p:cond delay="1750"/>
                                  </p:stCondLst>
                                  <p:childTnLst>
                                    <p:set>
                                      <p:cBhvr>
                                        <p:cTn id="103" dur="1" fill="hold">
                                          <p:stCondLst>
                                            <p:cond delay="0"/>
                                          </p:stCondLst>
                                        </p:cTn>
                                        <p:tgtEl>
                                          <p:spTgt spid="71"/>
                                        </p:tgtEl>
                                        <p:attrNameLst>
                                          <p:attrName>style.visibility</p:attrName>
                                        </p:attrNameLst>
                                      </p:cBhvr>
                                      <p:to>
                                        <p:strVal val="visible"/>
                                      </p:to>
                                    </p:set>
                                    <p:animEffect transition="in" filter="wipe(right)">
                                      <p:cBhvr>
                                        <p:cTn id="104" dur="2250"/>
                                        <p:tgtEl>
                                          <p:spTgt spid="71"/>
                                        </p:tgtEl>
                                      </p:cBhvr>
                                    </p:animEffect>
                                  </p:childTnLst>
                                </p:cTn>
                              </p:par>
                            </p:childTnLst>
                          </p:cTn>
                        </p:par>
                        <p:par>
                          <p:cTn id="105" fill="hold">
                            <p:stCondLst>
                              <p:cond delay="29000"/>
                            </p:stCondLst>
                            <p:childTnLst>
                              <p:par>
                                <p:cTn id="106" presetID="53" presetClass="entr" presetSubtype="16" fill="hold" grpId="0" nodeType="afterEffect">
                                  <p:stCondLst>
                                    <p:cond delay="1750"/>
                                  </p:stCondLst>
                                  <p:childTnLst>
                                    <p:set>
                                      <p:cBhvr>
                                        <p:cTn id="107" dur="1" fill="hold">
                                          <p:stCondLst>
                                            <p:cond delay="0"/>
                                          </p:stCondLst>
                                        </p:cTn>
                                        <p:tgtEl>
                                          <p:spTgt spid="55"/>
                                        </p:tgtEl>
                                        <p:attrNameLst>
                                          <p:attrName>style.visibility</p:attrName>
                                        </p:attrNameLst>
                                      </p:cBhvr>
                                      <p:to>
                                        <p:strVal val="visible"/>
                                      </p:to>
                                    </p:set>
                                    <p:anim calcmode="lin" valueType="num">
                                      <p:cBhvr>
                                        <p:cTn id="108" dur="500" fill="hold"/>
                                        <p:tgtEl>
                                          <p:spTgt spid="55"/>
                                        </p:tgtEl>
                                        <p:attrNameLst>
                                          <p:attrName>ppt_w</p:attrName>
                                        </p:attrNameLst>
                                      </p:cBhvr>
                                      <p:tavLst>
                                        <p:tav tm="0">
                                          <p:val>
                                            <p:fltVal val="0"/>
                                          </p:val>
                                        </p:tav>
                                        <p:tav tm="100000">
                                          <p:val>
                                            <p:strVal val="#ppt_w"/>
                                          </p:val>
                                        </p:tav>
                                      </p:tavLst>
                                    </p:anim>
                                    <p:anim calcmode="lin" valueType="num">
                                      <p:cBhvr>
                                        <p:cTn id="109" dur="500" fill="hold"/>
                                        <p:tgtEl>
                                          <p:spTgt spid="55"/>
                                        </p:tgtEl>
                                        <p:attrNameLst>
                                          <p:attrName>ppt_h</p:attrName>
                                        </p:attrNameLst>
                                      </p:cBhvr>
                                      <p:tavLst>
                                        <p:tav tm="0">
                                          <p:val>
                                            <p:fltVal val="0"/>
                                          </p:val>
                                        </p:tav>
                                        <p:tav tm="100000">
                                          <p:val>
                                            <p:strVal val="#ppt_h"/>
                                          </p:val>
                                        </p:tav>
                                      </p:tavLst>
                                    </p:anim>
                                    <p:animEffect transition="in" filter="fade">
                                      <p:cBhvr>
                                        <p:cTn id="110" dur="500"/>
                                        <p:tgtEl>
                                          <p:spTgt spid="55"/>
                                        </p:tgtEl>
                                      </p:cBhvr>
                                    </p:animEffect>
                                  </p:childTnLst>
                                </p:cTn>
                              </p:par>
                            </p:childTnLst>
                          </p:cTn>
                        </p:par>
                        <p:par>
                          <p:cTn id="111" fill="hold">
                            <p:stCondLst>
                              <p:cond delay="31250"/>
                            </p:stCondLst>
                            <p:childTnLst>
                              <p:par>
                                <p:cTn id="112" presetID="22" presetClass="entr" presetSubtype="2" fill="hold" grpId="0" nodeType="afterEffect">
                                  <p:stCondLst>
                                    <p:cond delay="2000"/>
                                  </p:stCondLst>
                                  <p:childTnLst>
                                    <p:set>
                                      <p:cBhvr>
                                        <p:cTn id="113" dur="1" fill="hold">
                                          <p:stCondLst>
                                            <p:cond delay="0"/>
                                          </p:stCondLst>
                                        </p:cTn>
                                        <p:tgtEl>
                                          <p:spTgt spid="70"/>
                                        </p:tgtEl>
                                        <p:attrNameLst>
                                          <p:attrName>style.visibility</p:attrName>
                                        </p:attrNameLst>
                                      </p:cBhvr>
                                      <p:to>
                                        <p:strVal val="visible"/>
                                      </p:to>
                                    </p:set>
                                    <p:animEffect transition="in" filter="wipe(right)">
                                      <p:cBhvr>
                                        <p:cTn id="114" dur="2000"/>
                                        <p:tgtEl>
                                          <p:spTgt spid="70"/>
                                        </p:tgtEl>
                                      </p:cBhvr>
                                    </p:animEffect>
                                  </p:childTnLst>
                                </p:cTn>
                              </p:par>
                            </p:childTnLst>
                          </p:cTn>
                        </p:par>
                        <p:par>
                          <p:cTn id="115" fill="hold">
                            <p:stCondLst>
                              <p:cond delay="35250"/>
                            </p:stCondLst>
                            <p:childTnLst>
                              <p:par>
                                <p:cTn id="116" presetID="16" presetClass="entr" presetSubtype="37" fill="hold" grpId="0" nodeType="afterEffect">
                                  <p:stCondLst>
                                    <p:cond delay="750"/>
                                  </p:stCondLst>
                                  <p:childTnLst>
                                    <p:set>
                                      <p:cBhvr>
                                        <p:cTn id="117" dur="1" fill="hold">
                                          <p:stCondLst>
                                            <p:cond delay="0"/>
                                          </p:stCondLst>
                                        </p:cTn>
                                        <p:tgtEl>
                                          <p:spTgt spid="51"/>
                                        </p:tgtEl>
                                        <p:attrNameLst>
                                          <p:attrName>style.visibility</p:attrName>
                                        </p:attrNameLst>
                                      </p:cBhvr>
                                      <p:to>
                                        <p:strVal val="visible"/>
                                      </p:to>
                                    </p:set>
                                    <p:animEffect transition="in" filter="barn(outVertical)">
                                      <p:cBhvr>
                                        <p:cTn id="118" dur="2250"/>
                                        <p:tgtEl>
                                          <p:spTgt spid="51"/>
                                        </p:tgtEl>
                                      </p:cBhvr>
                                    </p:animEffect>
                                  </p:childTnLst>
                                </p:cTn>
                              </p:par>
                            </p:childTnLst>
                          </p:cTn>
                        </p:par>
                        <p:par>
                          <p:cTn id="119" fill="hold">
                            <p:stCondLst>
                              <p:cond delay="38250"/>
                            </p:stCondLst>
                            <p:childTnLst>
                              <p:par>
                                <p:cTn id="120" presetID="22" presetClass="entr" presetSubtype="2" fill="hold" grpId="0" nodeType="afterEffect">
                                  <p:stCondLst>
                                    <p:cond delay="1750"/>
                                  </p:stCondLst>
                                  <p:childTnLst>
                                    <p:set>
                                      <p:cBhvr>
                                        <p:cTn id="121" dur="1" fill="hold">
                                          <p:stCondLst>
                                            <p:cond delay="0"/>
                                          </p:stCondLst>
                                        </p:cTn>
                                        <p:tgtEl>
                                          <p:spTgt spid="74"/>
                                        </p:tgtEl>
                                        <p:attrNameLst>
                                          <p:attrName>style.visibility</p:attrName>
                                        </p:attrNameLst>
                                      </p:cBhvr>
                                      <p:to>
                                        <p:strVal val="visible"/>
                                      </p:to>
                                    </p:set>
                                    <p:animEffect transition="in" filter="wipe(right)">
                                      <p:cBhvr>
                                        <p:cTn id="122" dur="2000"/>
                                        <p:tgtEl>
                                          <p:spTgt spid="74"/>
                                        </p:tgtEl>
                                      </p:cBhvr>
                                    </p:animEffect>
                                  </p:childTnLst>
                                </p:cTn>
                              </p:par>
                            </p:childTnLst>
                          </p:cTn>
                        </p:par>
                        <p:par>
                          <p:cTn id="123" fill="hold">
                            <p:stCondLst>
                              <p:cond delay="42000"/>
                            </p:stCondLst>
                            <p:childTnLst>
                              <p:par>
                                <p:cTn id="124" presetID="45" presetClass="entr" presetSubtype="0" fill="hold" grpId="1" nodeType="afterEffect">
                                  <p:stCondLst>
                                    <p:cond delay="500"/>
                                  </p:stCondLst>
                                  <p:childTnLst>
                                    <p:set>
                                      <p:cBhvr>
                                        <p:cTn id="125" dur="1" fill="hold">
                                          <p:stCondLst>
                                            <p:cond delay="0"/>
                                          </p:stCondLst>
                                        </p:cTn>
                                        <p:tgtEl>
                                          <p:spTgt spid="45"/>
                                        </p:tgtEl>
                                        <p:attrNameLst>
                                          <p:attrName>style.visibility</p:attrName>
                                        </p:attrNameLst>
                                      </p:cBhvr>
                                      <p:to>
                                        <p:strVal val="visible"/>
                                      </p:to>
                                    </p:set>
                                    <p:animEffect transition="in" filter="fade">
                                      <p:cBhvr>
                                        <p:cTn id="126" dur="2500"/>
                                        <p:tgtEl>
                                          <p:spTgt spid="45"/>
                                        </p:tgtEl>
                                      </p:cBhvr>
                                    </p:animEffect>
                                    <p:anim calcmode="lin" valueType="num">
                                      <p:cBhvr>
                                        <p:cTn id="127" dur="2500" fill="hold"/>
                                        <p:tgtEl>
                                          <p:spTgt spid="45"/>
                                        </p:tgtEl>
                                        <p:attrNameLst>
                                          <p:attrName>ppt_w</p:attrName>
                                        </p:attrNameLst>
                                      </p:cBhvr>
                                      <p:tavLst>
                                        <p:tav tm="0" fmla="#ppt_w*sin(2.5*pi*$)">
                                          <p:val>
                                            <p:fltVal val="0"/>
                                          </p:val>
                                        </p:tav>
                                        <p:tav tm="100000">
                                          <p:val>
                                            <p:fltVal val="1"/>
                                          </p:val>
                                        </p:tav>
                                      </p:tavLst>
                                    </p:anim>
                                    <p:anim calcmode="lin" valueType="num">
                                      <p:cBhvr>
                                        <p:cTn id="128" dur="2500" fill="hold"/>
                                        <p:tgtEl>
                                          <p:spTgt spid="4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5" grpId="1" animBg="1"/>
      <p:bldP spid="46" grpId="0" animBg="1"/>
      <p:bldP spid="47" grpId="0" animBg="1"/>
      <p:bldP spid="48" grpId="0" animBg="1"/>
      <p:bldP spid="49" grpId="0" animBg="1"/>
      <p:bldP spid="50" grpId="0" animBg="1"/>
      <p:bldP spid="51" grpId="0" animBg="1"/>
      <p:bldP spid="53" grpId="0"/>
      <p:bldP spid="55" grpId="0" animBg="1"/>
      <p:bldP spid="57" grpId="0" animBg="1"/>
      <p:bldP spid="59" grpId="0" animBg="1"/>
      <p:bldP spid="61" grpId="0" animBg="1"/>
      <p:bldP spid="67" grpId="0" animBg="1"/>
      <p:bldP spid="68" grpId="0" animBg="1"/>
      <p:bldP spid="70" grpId="0" animBg="1"/>
      <p:bldP spid="71" grpId="0" animBg="1"/>
      <p:bldP spid="73" grpId="0" animBg="1"/>
      <p:bldP spid="7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תיבת טקסט 3">
            <a:extLst>
              <a:ext uri="{FF2B5EF4-FFF2-40B4-BE49-F238E27FC236}">
                <a16:creationId xmlns:a16="http://schemas.microsoft.com/office/drawing/2014/main" id="{64C19638-D956-47DA-836D-604111A0ECDC}"/>
              </a:ext>
            </a:extLst>
          </p:cNvPr>
          <p:cNvSpPr txBox="1"/>
          <p:nvPr/>
        </p:nvSpPr>
        <p:spPr>
          <a:xfrm>
            <a:off x="8376920" y="703828"/>
            <a:ext cx="3027680"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מֵיתִיבִי "</a:t>
            </a:r>
            <a:r>
              <a:rPr lang="he-IL" b="0" i="0" dirty="0" err="1">
                <a:solidFill>
                  <a:srgbClr val="000000"/>
                </a:solidFill>
                <a:effectLst/>
                <a:latin typeface="Arial" panose="020B0604020202020204" pitchFamily="34" charset="0"/>
              </a:rPr>
              <a:t>וְקִדַּשְׁתָּם</a:t>
            </a:r>
            <a:r>
              <a:rPr lang="he-IL" b="0" i="0" dirty="0">
                <a:solidFill>
                  <a:srgbClr val="000000"/>
                </a:solidFill>
                <a:effectLst/>
                <a:latin typeface="Arial" panose="020B0604020202020204" pitchFamily="34" charset="0"/>
              </a:rPr>
              <a:t> </a:t>
            </a:r>
            <a:r>
              <a:rPr lang="he-IL" b="1" i="0" dirty="0">
                <a:solidFill>
                  <a:srgbClr val="000000"/>
                </a:solidFill>
                <a:effectLst/>
                <a:latin typeface="Arial" panose="020B0604020202020204" pitchFamily="34" charset="0"/>
              </a:rPr>
              <a:t>הַיּוֹם וּמָחָר</a:t>
            </a:r>
            <a:r>
              <a:rPr lang="he-IL" b="0" i="0" dirty="0">
                <a:solidFill>
                  <a:srgbClr val="000000"/>
                </a:solidFill>
                <a:effectLst/>
                <a:latin typeface="Arial" panose="020B0604020202020204" pitchFamily="34" charset="0"/>
              </a:rPr>
              <a:t>"</a:t>
            </a:r>
          </a:p>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קַשְׁיָא</a:t>
            </a:r>
            <a:r>
              <a:rPr lang="he-IL" b="0" i="0" dirty="0">
                <a:solidFill>
                  <a:srgbClr val="000000"/>
                </a:solidFill>
                <a:effectLst/>
                <a:latin typeface="Arial" panose="020B0604020202020204" pitchFamily="34" charset="0"/>
              </a:rPr>
              <a:t> לְרַבִּי יוֹסֵי</a:t>
            </a:r>
            <a:endParaRPr lang="he-IL" dirty="0"/>
          </a:p>
        </p:txBody>
      </p:sp>
      <p:sp>
        <p:nvSpPr>
          <p:cNvPr id="6" name="תיבת טקסט 5">
            <a:extLst>
              <a:ext uri="{FF2B5EF4-FFF2-40B4-BE49-F238E27FC236}">
                <a16:creationId xmlns:a16="http://schemas.microsoft.com/office/drawing/2014/main" id="{F18BF40C-648F-4B7D-A0C1-64C410F3DCD4}"/>
              </a:ext>
            </a:extLst>
          </p:cNvPr>
          <p:cNvSpPr txBox="1"/>
          <p:nvPr/>
        </p:nvSpPr>
        <p:spPr>
          <a:xfrm>
            <a:off x="4952714" y="1939138"/>
            <a:ext cx="7107206" cy="1200329"/>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דְּתַנְיָא</a:t>
            </a:r>
            <a:r>
              <a:rPr lang="he-IL" b="0" i="0" dirty="0">
                <a:solidFill>
                  <a:srgbClr val="000000"/>
                </a:solidFill>
                <a:effectLst/>
                <a:latin typeface="Arial" panose="020B0604020202020204" pitchFamily="34" charset="0"/>
              </a:rPr>
              <a:t> שְׁלֹשָׁה דְּבָרִים עָשָׂה מֹשֶׁה מִדַּעְתּוֹ וְהִסְכִּים הַקָּדוֹשׁ בָּרוּךְ הוּא עִמּוֹ </a:t>
            </a:r>
          </a:p>
          <a:p>
            <a:pPr marL="342900" indent="-342900">
              <a:buFont typeface="+mj-lt"/>
              <a:buAutoNum type="arabicPeriod"/>
            </a:pPr>
            <a:r>
              <a:rPr lang="he-IL" b="0" i="0" dirty="0">
                <a:solidFill>
                  <a:srgbClr val="000000"/>
                </a:solidFill>
                <a:effectLst/>
                <a:latin typeface="Arial" panose="020B0604020202020204" pitchFamily="34" charset="0"/>
              </a:rPr>
              <a:t>הוֹסִיף יוֹם אֶחָד מִדַּעְתּוֹ</a:t>
            </a:r>
          </a:p>
          <a:p>
            <a:pPr marL="342900" indent="-342900">
              <a:buFont typeface="+mj-lt"/>
              <a:buAutoNum type="arabicPeriod"/>
            </a:pPr>
            <a:r>
              <a:rPr lang="he-IL" dirty="0">
                <a:solidFill>
                  <a:srgbClr val="000000"/>
                </a:solidFill>
                <a:latin typeface="Arial" panose="020B0604020202020204" pitchFamily="34" charset="0"/>
              </a:rPr>
              <a:t> </a:t>
            </a:r>
            <a:r>
              <a:rPr lang="he-IL" b="0" i="0" dirty="0">
                <a:solidFill>
                  <a:srgbClr val="000000"/>
                </a:solidFill>
                <a:effectLst/>
                <a:latin typeface="Arial" panose="020B0604020202020204" pitchFamily="34" charset="0"/>
              </a:rPr>
              <a:t> וּפֵירַשׁ מִן </a:t>
            </a:r>
            <a:r>
              <a:rPr lang="he-IL" b="0" i="0" dirty="0" err="1">
                <a:solidFill>
                  <a:srgbClr val="000000"/>
                </a:solidFill>
                <a:effectLst/>
                <a:latin typeface="Arial" panose="020B0604020202020204" pitchFamily="34" charset="0"/>
              </a:rPr>
              <a:t>הָאִשָּׁה</a:t>
            </a:r>
            <a:r>
              <a:rPr lang="he-IL" b="0" i="0" dirty="0">
                <a:solidFill>
                  <a:srgbClr val="000000"/>
                </a:solidFill>
                <a:effectLst/>
                <a:latin typeface="Arial" panose="020B0604020202020204" pitchFamily="34" charset="0"/>
              </a:rPr>
              <a:t> </a:t>
            </a:r>
          </a:p>
          <a:p>
            <a:pPr marL="342900" indent="-342900">
              <a:buFont typeface="+mj-lt"/>
              <a:buAutoNum type="arabicPeriod"/>
            </a:pPr>
            <a:r>
              <a:rPr lang="he-IL" b="0" i="0" dirty="0">
                <a:solidFill>
                  <a:srgbClr val="000000"/>
                </a:solidFill>
                <a:effectLst/>
                <a:latin typeface="Arial" panose="020B0604020202020204" pitchFamily="34" charset="0"/>
              </a:rPr>
              <a:t>וְשָׁבַר אֶת הַלּוּחוֹת</a:t>
            </a:r>
            <a:endParaRPr lang="he-IL" dirty="0"/>
          </a:p>
        </p:txBody>
      </p:sp>
      <p:sp>
        <p:nvSpPr>
          <p:cNvPr id="11" name="תיבת טקסט 10">
            <a:extLst>
              <a:ext uri="{FF2B5EF4-FFF2-40B4-BE49-F238E27FC236}">
                <a16:creationId xmlns:a16="http://schemas.microsoft.com/office/drawing/2014/main" id="{6B7667D5-9BB7-47D2-AC56-33C8C8EF7164}"/>
              </a:ext>
            </a:extLst>
          </p:cNvPr>
          <p:cNvSpPr txBox="1"/>
          <p:nvPr/>
        </p:nvSpPr>
        <p:spPr>
          <a:xfrm>
            <a:off x="7884160" y="1345952"/>
            <a:ext cx="41757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אָמַר לְךָ רַבִּי יוֹסֵי </a:t>
            </a:r>
            <a:r>
              <a:rPr lang="he-IL" b="1" i="0" dirty="0">
                <a:solidFill>
                  <a:srgbClr val="000000"/>
                </a:solidFill>
                <a:effectLst/>
                <a:latin typeface="Arial" panose="020B0604020202020204" pitchFamily="34" charset="0"/>
              </a:rPr>
              <a:t>יוֹם אֶחָד הוֹסִיף </a:t>
            </a:r>
            <a:r>
              <a:rPr lang="he-IL" b="0" i="0" dirty="0">
                <a:solidFill>
                  <a:srgbClr val="000000"/>
                </a:solidFill>
                <a:effectLst/>
                <a:latin typeface="Arial" panose="020B0604020202020204" pitchFamily="34" charset="0"/>
              </a:rPr>
              <a:t>מֹשֶׁה מִדַּעְתּוֹ </a:t>
            </a:r>
            <a:endParaRPr lang="he-IL" dirty="0"/>
          </a:p>
        </p:txBody>
      </p:sp>
      <p:sp>
        <p:nvSpPr>
          <p:cNvPr id="12" name="תיבת טקסט 11">
            <a:extLst>
              <a:ext uri="{FF2B5EF4-FFF2-40B4-BE49-F238E27FC236}">
                <a16:creationId xmlns:a16="http://schemas.microsoft.com/office/drawing/2014/main" id="{5E4D14F8-492B-4AC3-94D2-46A4EF7E41E2}"/>
              </a:ext>
            </a:extLst>
          </p:cNvPr>
          <p:cNvSpPr txBox="1"/>
          <p:nvPr/>
        </p:nvSpPr>
        <p:spPr>
          <a:xfrm>
            <a:off x="10412832" y="13851"/>
            <a:ext cx="1510214" cy="369332"/>
          </a:xfrm>
          <a:prstGeom prst="rect">
            <a:avLst/>
          </a:prstGeom>
          <a:solidFill>
            <a:schemeClr val="bg1"/>
          </a:solidFill>
        </p:spPr>
        <p:txBody>
          <a:bodyPr wrap="square" rtlCol="1">
            <a:spAutoFit/>
          </a:bodyPr>
          <a:lstStyle/>
          <a:p>
            <a:r>
              <a:rPr lang="he-IL" dirty="0"/>
              <a:t>דף פ"ז עמ' א'</a:t>
            </a:r>
          </a:p>
        </p:txBody>
      </p:sp>
      <p:sp>
        <p:nvSpPr>
          <p:cNvPr id="16" name="תיבת טקסט 15">
            <a:extLst>
              <a:ext uri="{FF2B5EF4-FFF2-40B4-BE49-F238E27FC236}">
                <a16:creationId xmlns:a16="http://schemas.microsoft.com/office/drawing/2014/main" id="{0C01AE49-645B-4EB1-845F-45DF868CE7F4}"/>
              </a:ext>
            </a:extLst>
          </p:cNvPr>
          <p:cNvSpPr txBox="1"/>
          <p:nvPr/>
        </p:nvSpPr>
        <p:spPr>
          <a:xfrm>
            <a:off x="4709160" y="2408617"/>
            <a:ext cx="5181600" cy="369332"/>
          </a:xfrm>
          <a:prstGeom prst="rect">
            <a:avLst/>
          </a:prstGeom>
          <a:solidFill>
            <a:schemeClr val="bg1"/>
          </a:solidFill>
        </p:spPr>
        <p:txBody>
          <a:bodyPr wrap="square">
            <a:spAutoFit/>
          </a:bodyPr>
          <a:lstStyle/>
          <a:p>
            <a:r>
              <a:rPr lang="he-IL" dirty="0"/>
              <a:t>שלא חזר אל ציפורה אשתו לאחר מתן תורה ככל ישראל.</a:t>
            </a:r>
          </a:p>
        </p:txBody>
      </p:sp>
      <p:sp>
        <p:nvSpPr>
          <p:cNvPr id="18" name="תיבת טקסט 17">
            <a:extLst>
              <a:ext uri="{FF2B5EF4-FFF2-40B4-BE49-F238E27FC236}">
                <a16:creationId xmlns:a16="http://schemas.microsoft.com/office/drawing/2014/main" id="{AC0BA103-F67D-45AD-91E7-E4F5B7803F94}"/>
              </a:ext>
            </a:extLst>
          </p:cNvPr>
          <p:cNvSpPr txBox="1"/>
          <p:nvPr/>
        </p:nvSpPr>
        <p:spPr>
          <a:xfrm>
            <a:off x="4051157" y="3110848"/>
            <a:ext cx="8008763" cy="1200329"/>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מַאי דְּרַשׁ ?</a:t>
            </a:r>
          </a:p>
          <a:p>
            <a:r>
              <a:rPr lang="he-IL" dirty="0">
                <a:solidFill>
                  <a:srgbClr val="000000"/>
                </a:solidFill>
                <a:latin typeface="Arial" panose="020B0604020202020204" pitchFamily="34" charset="0"/>
              </a:rPr>
              <a:t>"</a:t>
            </a:r>
            <a:r>
              <a:rPr lang="he-IL" b="0" i="0" dirty="0">
                <a:solidFill>
                  <a:srgbClr val="000000"/>
                </a:solidFill>
                <a:effectLst/>
                <a:latin typeface="Arial" panose="020B0604020202020204" pitchFamily="34" charset="0"/>
              </a:rPr>
              <a:t>הַיּוֹם וּמָחָר"  הַיּוֹם כְּמָחָר,  מָה לְמָחָר </a:t>
            </a:r>
            <a:r>
              <a:rPr lang="he-IL" b="0" i="0" dirty="0" err="1">
                <a:solidFill>
                  <a:srgbClr val="000000"/>
                </a:solidFill>
                <a:effectLst/>
                <a:latin typeface="Arial" panose="020B0604020202020204" pitchFamily="34" charset="0"/>
              </a:rPr>
              <a:t>לֵילו</a:t>
            </a:r>
            <a:r>
              <a:rPr lang="he-IL" b="0" i="0" dirty="0">
                <a:solidFill>
                  <a:srgbClr val="000000"/>
                </a:solidFill>
                <a:effectLst/>
                <a:latin typeface="Arial" panose="020B0604020202020204" pitchFamily="34" charset="0"/>
              </a:rPr>
              <a:t>ֹ עִמּוֹ אַף הַיּוֹם </a:t>
            </a:r>
            <a:r>
              <a:rPr lang="he-IL" b="0" i="0" dirty="0" err="1">
                <a:solidFill>
                  <a:srgbClr val="000000"/>
                </a:solidFill>
                <a:effectLst/>
                <a:latin typeface="Arial" panose="020B0604020202020204" pitchFamily="34" charset="0"/>
              </a:rPr>
              <a:t>לֵילו</a:t>
            </a:r>
            <a:r>
              <a:rPr lang="he-IL" b="0" i="0" dirty="0">
                <a:solidFill>
                  <a:srgbClr val="000000"/>
                </a:solidFill>
                <a:effectLst/>
                <a:latin typeface="Arial" panose="020B0604020202020204" pitchFamily="34" charset="0"/>
              </a:rPr>
              <a:t>ֹ עִמּוֹ וְלַיְלָה </a:t>
            </a:r>
            <a:r>
              <a:rPr lang="he-IL" b="0" i="0" dirty="0" err="1">
                <a:solidFill>
                  <a:srgbClr val="000000"/>
                </a:solidFill>
                <a:effectLst/>
                <a:latin typeface="Arial" panose="020B0604020202020204" pitchFamily="34" charset="0"/>
              </a:rPr>
              <a:t>דְּהָאִידָּנָא</a:t>
            </a:r>
            <a:r>
              <a:rPr lang="he-IL" b="0" i="0" dirty="0">
                <a:solidFill>
                  <a:srgbClr val="000000"/>
                </a:solidFill>
                <a:effectLst/>
                <a:latin typeface="Arial" panose="020B0604020202020204" pitchFamily="34" charset="0"/>
              </a:rPr>
              <a:t> נְפַק לֵיהּ שְׁמַע מִינַּהּ תְּרֵי יוֹמֵי לְבַר </a:t>
            </a:r>
            <a:r>
              <a:rPr lang="he-IL" b="0" i="0" dirty="0" err="1">
                <a:solidFill>
                  <a:srgbClr val="000000"/>
                </a:solidFill>
                <a:effectLst/>
                <a:latin typeface="Arial" panose="020B0604020202020204" pitchFamily="34" charset="0"/>
              </a:rPr>
              <a:t>מֵהָאִידָּנָא</a:t>
            </a:r>
            <a:r>
              <a:rPr lang="he-IL" b="0" i="0" dirty="0">
                <a:solidFill>
                  <a:srgbClr val="000000"/>
                </a:solidFill>
                <a:effectLst/>
                <a:latin typeface="Arial" panose="020B0604020202020204" pitchFamily="34" charset="0"/>
              </a:rPr>
              <a:t> </a:t>
            </a:r>
          </a:p>
          <a:p>
            <a:r>
              <a:rPr lang="he-IL" b="0" i="0" dirty="0" err="1">
                <a:solidFill>
                  <a:srgbClr val="000000"/>
                </a:solidFill>
                <a:effectLst/>
                <a:latin typeface="Arial" panose="020B0604020202020204" pitchFamily="34" charset="0"/>
              </a:rPr>
              <a:t>וּמְנָלַן</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דְּהִסְכִּים</a:t>
            </a:r>
            <a:r>
              <a:rPr lang="he-IL" b="0" i="0" dirty="0">
                <a:solidFill>
                  <a:srgbClr val="000000"/>
                </a:solidFill>
                <a:effectLst/>
                <a:latin typeface="Arial" panose="020B0604020202020204" pitchFamily="34" charset="0"/>
              </a:rPr>
              <a:t> הַקָּדוֹשׁ בָּרוּךְ הוּא עַל יָדוֹ דְּלָא שְׁרַאי שְׁכִינָה עַד צַפְרָא </a:t>
            </a:r>
            <a:r>
              <a:rPr lang="he-IL" b="0" i="0" dirty="0" err="1">
                <a:solidFill>
                  <a:srgbClr val="000000"/>
                </a:solidFill>
                <a:effectLst/>
                <a:latin typeface="Arial" panose="020B0604020202020204" pitchFamily="34" charset="0"/>
              </a:rPr>
              <a:t>דְשַׁבְּתָא</a:t>
            </a:r>
            <a:endParaRPr lang="he-IL" b="0" i="0" dirty="0">
              <a:solidFill>
                <a:srgbClr val="000000"/>
              </a:solidFill>
              <a:effectLst/>
              <a:latin typeface="Arial" panose="020B0604020202020204" pitchFamily="34" charset="0"/>
            </a:endParaRPr>
          </a:p>
        </p:txBody>
      </p:sp>
      <p:sp>
        <p:nvSpPr>
          <p:cNvPr id="20" name="תיבת טקסט 19">
            <a:extLst>
              <a:ext uri="{FF2B5EF4-FFF2-40B4-BE49-F238E27FC236}">
                <a16:creationId xmlns:a16="http://schemas.microsoft.com/office/drawing/2014/main" id="{4FE76573-13BC-4097-B7AA-B28CDC7B19B4}"/>
              </a:ext>
            </a:extLst>
          </p:cNvPr>
          <p:cNvSpPr txBox="1"/>
          <p:nvPr/>
        </p:nvSpPr>
        <p:spPr>
          <a:xfrm>
            <a:off x="2062480" y="4362488"/>
            <a:ext cx="10061083" cy="1477328"/>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וּפֵירַשׁ מִן </a:t>
            </a:r>
            <a:r>
              <a:rPr lang="he-IL" b="0" i="0" dirty="0" err="1">
                <a:solidFill>
                  <a:srgbClr val="000000"/>
                </a:solidFill>
                <a:effectLst/>
                <a:latin typeface="Arial" panose="020B0604020202020204" pitchFamily="34" charset="0"/>
              </a:rPr>
              <a:t>הָאִשָּׁה</a:t>
            </a:r>
            <a:r>
              <a:rPr lang="he-IL" b="0" i="0" dirty="0">
                <a:solidFill>
                  <a:srgbClr val="000000"/>
                </a:solidFill>
                <a:effectLst/>
                <a:latin typeface="Arial" panose="020B0604020202020204" pitchFamily="34" charset="0"/>
              </a:rPr>
              <a:t> מַאי דְּרַשׁ ? </a:t>
            </a:r>
          </a:p>
          <a:p>
            <a:r>
              <a:rPr lang="he-IL" b="0" i="0" dirty="0">
                <a:solidFill>
                  <a:srgbClr val="000000"/>
                </a:solidFill>
                <a:effectLst/>
                <a:latin typeface="Arial" panose="020B0604020202020204" pitchFamily="34" charset="0"/>
              </a:rPr>
              <a:t>נָשָׂא קַל וָחוֹמֶר בְּעַצְמוֹ אָמַר וּמָה יִשְׂרָאֵל שֶׁלֹּא דִּבְּרָה שְׁכִינָה עִמָּהֶן אֶלָּא שָׁעָה אַחַת וְקָבַע לָהֶן זְמַן אָמְרָה תּוֹרָה וְהָיוּ </a:t>
            </a:r>
            <a:r>
              <a:rPr lang="he-IL" b="0" i="0" dirty="0" err="1">
                <a:solidFill>
                  <a:srgbClr val="000000"/>
                </a:solidFill>
                <a:effectLst/>
                <a:latin typeface="Arial" panose="020B0604020202020204" pitchFamily="34" charset="0"/>
              </a:rPr>
              <a:t>נְכֹנִים</a:t>
            </a:r>
            <a:r>
              <a:rPr lang="he-IL" b="0" i="0" dirty="0">
                <a:solidFill>
                  <a:srgbClr val="000000"/>
                </a:solidFill>
                <a:effectLst/>
                <a:latin typeface="Arial" panose="020B0604020202020204" pitchFamily="34" charset="0"/>
              </a:rPr>
              <a:t> וְגוֹ' אַל </a:t>
            </a:r>
            <a:r>
              <a:rPr lang="he-IL" b="0" i="0" dirty="0" err="1">
                <a:solidFill>
                  <a:srgbClr val="000000"/>
                </a:solidFill>
                <a:effectLst/>
                <a:latin typeface="Arial" panose="020B0604020202020204" pitchFamily="34" charset="0"/>
              </a:rPr>
              <a:t>תִּגְּשׁו</a:t>
            </a:r>
            <a:r>
              <a:rPr lang="he-IL" b="0" i="0" dirty="0">
                <a:solidFill>
                  <a:srgbClr val="000000"/>
                </a:solidFill>
                <a:effectLst/>
                <a:latin typeface="Arial" panose="020B0604020202020204" pitchFamily="34" charset="0"/>
              </a:rPr>
              <a:t>ּ אֲנִי </a:t>
            </a:r>
            <a:r>
              <a:rPr lang="he-IL" b="0" i="0" dirty="0" err="1">
                <a:solidFill>
                  <a:srgbClr val="000000"/>
                </a:solidFill>
                <a:effectLst/>
                <a:latin typeface="Arial" panose="020B0604020202020204" pitchFamily="34" charset="0"/>
              </a:rPr>
              <a:t>שֶׁכׇּל</a:t>
            </a:r>
            <a:r>
              <a:rPr lang="he-IL" b="0" i="0" dirty="0">
                <a:solidFill>
                  <a:srgbClr val="000000"/>
                </a:solidFill>
                <a:effectLst/>
                <a:latin typeface="Arial" panose="020B0604020202020204" pitchFamily="34" charset="0"/>
              </a:rPr>
              <a:t> שָׁעָה וְשָׁעָה שְׁכִינָה מְדַבֶּרֶת עִמִּי וְאֵינוֹ קוֹבֵעַ לִי זְמַן עַל אַחַת כַּמָּה וְכַמָּה</a:t>
            </a:r>
          </a:p>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וּמְנָלַן</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דְּהִסְכִּים</a:t>
            </a:r>
            <a:r>
              <a:rPr lang="he-IL" b="0" i="0" dirty="0">
                <a:solidFill>
                  <a:srgbClr val="000000"/>
                </a:solidFill>
                <a:effectLst/>
                <a:latin typeface="Arial" panose="020B0604020202020204" pitchFamily="34" charset="0"/>
              </a:rPr>
              <a:t> הַקָּדוֹשׁ בָּרוּךְ הוּא עַל יָדוֹ </a:t>
            </a:r>
            <a:r>
              <a:rPr lang="he-IL" b="0" i="0" dirty="0" err="1">
                <a:solidFill>
                  <a:srgbClr val="000000"/>
                </a:solidFill>
                <a:effectLst/>
                <a:latin typeface="Arial" panose="020B0604020202020204" pitchFamily="34" charset="0"/>
              </a:rPr>
              <a:t>דִּכְתִיב</a:t>
            </a:r>
            <a:r>
              <a:rPr lang="he-IL" b="0" i="0" dirty="0">
                <a:solidFill>
                  <a:srgbClr val="000000"/>
                </a:solidFill>
                <a:effectLst/>
                <a:latin typeface="Arial" panose="020B0604020202020204" pitchFamily="34" charset="0"/>
              </a:rPr>
              <a:t> לֵךְ אֱמֹר לָהֶם שׁוּבוּ לָכֶם </a:t>
            </a:r>
            <a:r>
              <a:rPr lang="he-IL" b="0" i="0" dirty="0" err="1">
                <a:solidFill>
                  <a:srgbClr val="000000"/>
                </a:solidFill>
                <a:effectLst/>
                <a:latin typeface="Arial" panose="020B0604020202020204" pitchFamily="34" charset="0"/>
              </a:rPr>
              <a:t>לְאׇהֳלֵיכֶם</a:t>
            </a:r>
            <a:r>
              <a:rPr lang="he-IL" b="0" i="0" dirty="0">
                <a:solidFill>
                  <a:srgbClr val="000000"/>
                </a:solidFill>
                <a:effectLst/>
                <a:latin typeface="Arial" panose="020B0604020202020204" pitchFamily="34" charset="0"/>
              </a:rPr>
              <a:t> וּכְתִיב בָּתְרֵיהּ וְאַתָּה פֹּה עֲמֹד עִמָּדִי </a:t>
            </a:r>
            <a:r>
              <a:rPr lang="he-IL" b="0" i="0" dirty="0" err="1">
                <a:solidFill>
                  <a:srgbClr val="000000"/>
                </a:solidFill>
                <a:effectLst/>
                <a:latin typeface="Arial" panose="020B0604020202020204" pitchFamily="34" charset="0"/>
              </a:rPr>
              <a:t>וְאִית</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דְּאָמְרִי</a:t>
            </a:r>
            <a:r>
              <a:rPr lang="he-IL" b="0" i="0" dirty="0">
                <a:solidFill>
                  <a:srgbClr val="000000"/>
                </a:solidFill>
                <a:effectLst/>
                <a:latin typeface="Arial" panose="020B0604020202020204" pitchFamily="34" charset="0"/>
              </a:rPr>
              <a:t> פֶּה אֶל פֶּה אֲדַבֶּר בּוֹ</a:t>
            </a:r>
            <a:endParaRPr lang="he-IL" dirty="0"/>
          </a:p>
        </p:txBody>
      </p:sp>
      <p:sp>
        <p:nvSpPr>
          <p:cNvPr id="21" name="תיבת טקסט 20">
            <a:extLst>
              <a:ext uri="{FF2B5EF4-FFF2-40B4-BE49-F238E27FC236}">
                <a16:creationId xmlns:a16="http://schemas.microsoft.com/office/drawing/2014/main" id="{68B25E7A-1123-4A65-A72E-4BB0C3397D58}"/>
              </a:ext>
            </a:extLst>
          </p:cNvPr>
          <p:cNvSpPr txBox="1"/>
          <p:nvPr/>
        </p:nvSpPr>
        <p:spPr>
          <a:xfrm>
            <a:off x="8702040" y="3119531"/>
            <a:ext cx="1925320" cy="369332"/>
          </a:xfrm>
          <a:prstGeom prst="rect">
            <a:avLst/>
          </a:prstGeom>
          <a:solidFill>
            <a:schemeClr val="bg1"/>
          </a:solidFill>
        </p:spPr>
        <p:txBody>
          <a:bodyPr wrap="square" rtlCol="1">
            <a:spAutoFit/>
          </a:bodyPr>
          <a:lstStyle/>
          <a:p>
            <a:r>
              <a:rPr lang="he-IL" dirty="0"/>
              <a:t>שהוסיף יום מדעתו</a:t>
            </a:r>
          </a:p>
        </p:txBody>
      </p:sp>
      <p:sp>
        <p:nvSpPr>
          <p:cNvPr id="23" name="תיבת טקסט 22">
            <a:extLst>
              <a:ext uri="{FF2B5EF4-FFF2-40B4-BE49-F238E27FC236}">
                <a16:creationId xmlns:a16="http://schemas.microsoft.com/office/drawing/2014/main" id="{057A6DA2-66CA-46C9-A7C4-C84DA3320CA5}"/>
              </a:ext>
            </a:extLst>
          </p:cNvPr>
          <p:cNvSpPr txBox="1"/>
          <p:nvPr/>
        </p:nvSpPr>
        <p:spPr>
          <a:xfrm>
            <a:off x="375921" y="5879615"/>
            <a:ext cx="11816080" cy="923330"/>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שָׁבַר אֶת הַלּוּחוֹת מַאי דְּרַשׁ ?</a:t>
            </a:r>
          </a:p>
          <a:p>
            <a:r>
              <a:rPr lang="he-IL" b="0" i="0" dirty="0">
                <a:solidFill>
                  <a:srgbClr val="000000"/>
                </a:solidFill>
                <a:effectLst/>
                <a:latin typeface="Arial" panose="020B0604020202020204" pitchFamily="34" charset="0"/>
              </a:rPr>
              <a:t> אָמַר:  וּמָה פֶּסַח שֶׁהוּא אֶחָד </a:t>
            </a:r>
            <a:r>
              <a:rPr lang="he-IL" b="0" i="0" dirty="0" err="1">
                <a:solidFill>
                  <a:srgbClr val="000000"/>
                </a:solidFill>
                <a:effectLst/>
                <a:latin typeface="Arial" panose="020B0604020202020204" pitchFamily="34" charset="0"/>
              </a:rPr>
              <a:t>מִתַּרְיָ"ג</a:t>
            </a:r>
            <a:r>
              <a:rPr lang="he-IL" b="0" i="0" dirty="0">
                <a:solidFill>
                  <a:srgbClr val="000000"/>
                </a:solidFill>
                <a:effectLst/>
                <a:latin typeface="Arial" panose="020B0604020202020204" pitchFamily="34" charset="0"/>
              </a:rPr>
              <a:t> מִצְוֹת אָמְרָה תּוֹרָה </a:t>
            </a:r>
            <a:r>
              <a:rPr lang="he-IL" b="0" i="0" dirty="0" err="1">
                <a:solidFill>
                  <a:srgbClr val="000000"/>
                </a:solidFill>
                <a:effectLst/>
                <a:latin typeface="Arial" panose="020B0604020202020204" pitchFamily="34" charset="0"/>
              </a:rPr>
              <a:t>וְכׇל</a:t>
            </a:r>
            <a:r>
              <a:rPr lang="he-IL" b="0" i="0" dirty="0">
                <a:solidFill>
                  <a:srgbClr val="000000"/>
                </a:solidFill>
                <a:effectLst/>
                <a:latin typeface="Arial" panose="020B0604020202020204" pitchFamily="34" charset="0"/>
              </a:rPr>
              <a:t> בֶּן </a:t>
            </a:r>
            <a:r>
              <a:rPr lang="he-IL" b="0" i="0" dirty="0" err="1">
                <a:solidFill>
                  <a:srgbClr val="000000"/>
                </a:solidFill>
                <a:effectLst/>
                <a:latin typeface="Arial" panose="020B0604020202020204" pitchFamily="34" charset="0"/>
              </a:rPr>
              <a:t>נֵכָר</a:t>
            </a:r>
            <a:r>
              <a:rPr lang="he-IL" b="0" i="0" dirty="0">
                <a:solidFill>
                  <a:srgbClr val="000000"/>
                </a:solidFill>
                <a:effectLst/>
                <a:latin typeface="Arial" panose="020B0604020202020204" pitchFamily="34" charset="0"/>
              </a:rPr>
              <a:t> לֹא יֹאכַל בּוֹ הַתּוֹרָה כּוּלָּהּ [כָּאן] וְיִשְׂרָאֵל מְשׁוּמָּדִים עַל אַחַת כַּמָּה וְכַמָּה </a:t>
            </a:r>
            <a:r>
              <a:rPr lang="he-IL" b="0" i="0" dirty="0" err="1">
                <a:solidFill>
                  <a:srgbClr val="000000"/>
                </a:solidFill>
                <a:effectLst/>
                <a:latin typeface="Arial" panose="020B0604020202020204" pitchFamily="34" charset="0"/>
              </a:rPr>
              <a:t>וּמְנָלַן</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דְּהִסְכִּים</a:t>
            </a:r>
            <a:r>
              <a:rPr lang="he-IL" b="0" i="0" dirty="0">
                <a:solidFill>
                  <a:srgbClr val="000000"/>
                </a:solidFill>
                <a:effectLst/>
                <a:latin typeface="Arial" panose="020B0604020202020204" pitchFamily="34" charset="0"/>
              </a:rPr>
              <a:t> הַקָּדוֹשׁ בָּרוּךְ הוּא עַל יָדוֹ שֶׁנֶּאֱמַר אֲשֶׁר שִׁבַּרְתָּ וְאָמַר רֵישׁ לָקִישׁ יִישַׁר כֹּחֲךָ שֶׁשִּׁבַּרְתָּ</a:t>
            </a:r>
            <a:endParaRPr lang="he-IL" dirty="0"/>
          </a:p>
        </p:txBody>
      </p:sp>
      <p:graphicFrame>
        <p:nvGraphicFramePr>
          <p:cNvPr id="13" name="טבלה 12">
            <a:extLst>
              <a:ext uri="{FF2B5EF4-FFF2-40B4-BE49-F238E27FC236}">
                <a16:creationId xmlns:a16="http://schemas.microsoft.com/office/drawing/2014/main" id="{BD2B16B4-5F63-4884-90D8-C3B62B74C4E0}"/>
              </a:ext>
            </a:extLst>
          </p:cNvPr>
          <p:cNvGraphicFramePr>
            <a:graphicFrameLocks noGrp="1"/>
          </p:cNvGraphicFramePr>
          <p:nvPr>
            <p:extLst>
              <p:ext uri="{D42A27DB-BD31-4B8C-83A1-F6EECF244321}">
                <p14:modId xmlns:p14="http://schemas.microsoft.com/office/powerpoint/2010/main" val="1114033644"/>
              </p:ext>
            </p:extLst>
          </p:nvPr>
        </p:nvGraphicFramePr>
        <p:xfrm>
          <a:off x="1556593" y="33100"/>
          <a:ext cx="4989128" cy="731520"/>
        </p:xfrm>
        <a:graphic>
          <a:graphicData uri="http://schemas.openxmlformats.org/drawingml/2006/table">
            <a:tbl>
              <a:tblPr rtl="1" firstRow="1" bandRow="1">
                <a:tableStyleId>{616DA210-FB5B-4158-B5E0-FEB733F419BA}</a:tableStyleId>
              </a:tblPr>
              <a:tblGrid>
                <a:gridCol w="608271">
                  <a:extLst>
                    <a:ext uri="{9D8B030D-6E8A-4147-A177-3AD203B41FA5}">
                      <a16:colId xmlns:a16="http://schemas.microsoft.com/office/drawing/2014/main" val="25479804"/>
                    </a:ext>
                  </a:extLst>
                </a:gridCol>
                <a:gridCol w="643042">
                  <a:extLst>
                    <a:ext uri="{9D8B030D-6E8A-4147-A177-3AD203B41FA5}">
                      <a16:colId xmlns:a16="http://schemas.microsoft.com/office/drawing/2014/main" val="1545170682"/>
                    </a:ext>
                  </a:extLst>
                </a:gridCol>
                <a:gridCol w="625656">
                  <a:extLst>
                    <a:ext uri="{9D8B030D-6E8A-4147-A177-3AD203B41FA5}">
                      <a16:colId xmlns:a16="http://schemas.microsoft.com/office/drawing/2014/main" val="2225129912"/>
                    </a:ext>
                  </a:extLst>
                </a:gridCol>
                <a:gridCol w="625656">
                  <a:extLst>
                    <a:ext uri="{9D8B030D-6E8A-4147-A177-3AD203B41FA5}">
                      <a16:colId xmlns:a16="http://schemas.microsoft.com/office/drawing/2014/main" val="4260525967"/>
                    </a:ext>
                  </a:extLst>
                </a:gridCol>
                <a:gridCol w="625656">
                  <a:extLst>
                    <a:ext uri="{9D8B030D-6E8A-4147-A177-3AD203B41FA5}">
                      <a16:colId xmlns:a16="http://schemas.microsoft.com/office/drawing/2014/main" val="1495493328"/>
                    </a:ext>
                  </a:extLst>
                </a:gridCol>
                <a:gridCol w="625656">
                  <a:extLst>
                    <a:ext uri="{9D8B030D-6E8A-4147-A177-3AD203B41FA5}">
                      <a16:colId xmlns:a16="http://schemas.microsoft.com/office/drawing/2014/main" val="679612835"/>
                    </a:ext>
                  </a:extLst>
                </a:gridCol>
                <a:gridCol w="625656">
                  <a:extLst>
                    <a:ext uri="{9D8B030D-6E8A-4147-A177-3AD203B41FA5}">
                      <a16:colId xmlns:a16="http://schemas.microsoft.com/office/drawing/2014/main" val="114631063"/>
                    </a:ext>
                  </a:extLst>
                </a:gridCol>
                <a:gridCol w="609535">
                  <a:extLst>
                    <a:ext uri="{9D8B030D-6E8A-4147-A177-3AD203B41FA5}">
                      <a16:colId xmlns:a16="http://schemas.microsoft.com/office/drawing/2014/main" val="935432155"/>
                    </a:ext>
                  </a:extLst>
                </a:gridCol>
              </a:tblGrid>
              <a:tr h="302898">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4242194436"/>
                  </a:ext>
                </a:extLst>
              </a:tr>
              <a:tr h="302898">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766238790"/>
                  </a:ext>
                </a:extLst>
              </a:tr>
            </a:tbl>
          </a:graphicData>
        </a:graphic>
      </p:graphicFrame>
      <p:sp>
        <p:nvSpPr>
          <p:cNvPr id="15" name="תיבת טקסט 14">
            <a:extLst>
              <a:ext uri="{FF2B5EF4-FFF2-40B4-BE49-F238E27FC236}">
                <a16:creationId xmlns:a16="http://schemas.microsoft.com/office/drawing/2014/main" id="{BDC3B48E-97A2-49D8-BF9D-9BEE24F63449}"/>
              </a:ext>
            </a:extLst>
          </p:cNvPr>
          <p:cNvSpPr txBox="1"/>
          <p:nvPr/>
        </p:nvSpPr>
        <p:spPr>
          <a:xfrm>
            <a:off x="2257678" y="91151"/>
            <a:ext cx="460742"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שישי</a:t>
            </a:r>
          </a:p>
        </p:txBody>
      </p:sp>
      <p:sp>
        <p:nvSpPr>
          <p:cNvPr id="17" name="תיבת טקסט 16">
            <a:extLst>
              <a:ext uri="{FF2B5EF4-FFF2-40B4-BE49-F238E27FC236}">
                <a16:creationId xmlns:a16="http://schemas.microsoft.com/office/drawing/2014/main" id="{0571C8B9-EFE1-4687-9720-6D6D47637569}"/>
              </a:ext>
            </a:extLst>
          </p:cNvPr>
          <p:cNvSpPr txBox="1"/>
          <p:nvPr/>
        </p:nvSpPr>
        <p:spPr>
          <a:xfrm>
            <a:off x="2809669" y="91151"/>
            <a:ext cx="55511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חמישי</a:t>
            </a:r>
          </a:p>
        </p:txBody>
      </p:sp>
      <p:sp>
        <p:nvSpPr>
          <p:cNvPr id="19" name="תיבת טקסט 18">
            <a:extLst>
              <a:ext uri="{FF2B5EF4-FFF2-40B4-BE49-F238E27FC236}">
                <a16:creationId xmlns:a16="http://schemas.microsoft.com/office/drawing/2014/main" id="{416EC6B5-65A8-400B-8F3E-D31BFE09BCFF}"/>
              </a:ext>
            </a:extLst>
          </p:cNvPr>
          <p:cNvSpPr txBox="1"/>
          <p:nvPr/>
        </p:nvSpPr>
        <p:spPr>
          <a:xfrm>
            <a:off x="3525725" y="80927"/>
            <a:ext cx="47576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רביעי</a:t>
            </a:r>
          </a:p>
        </p:txBody>
      </p:sp>
      <p:sp>
        <p:nvSpPr>
          <p:cNvPr id="22" name="תיבת טקסט 21">
            <a:extLst>
              <a:ext uri="{FF2B5EF4-FFF2-40B4-BE49-F238E27FC236}">
                <a16:creationId xmlns:a16="http://schemas.microsoft.com/office/drawing/2014/main" id="{84662DDF-B904-43EC-B841-19B9D53EE224}"/>
              </a:ext>
            </a:extLst>
          </p:cNvPr>
          <p:cNvSpPr txBox="1"/>
          <p:nvPr/>
        </p:nvSpPr>
        <p:spPr>
          <a:xfrm>
            <a:off x="4111506" y="80927"/>
            <a:ext cx="525673"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שלישי</a:t>
            </a:r>
          </a:p>
        </p:txBody>
      </p:sp>
      <p:sp>
        <p:nvSpPr>
          <p:cNvPr id="24" name="תיבת טקסט 23">
            <a:extLst>
              <a:ext uri="{FF2B5EF4-FFF2-40B4-BE49-F238E27FC236}">
                <a16:creationId xmlns:a16="http://schemas.microsoft.com/office/drawing/2014/main" id="{7B1573D4-A493-4FAC-BACA-9F51955B56B3}"/>
              </a:ext>
            </a:extLst>
          </p:cNvPr>
          <p:cNvSpPr txBox="1"/>
          <p:nvPr/>
        </p:nvSpPr>
        <p:spPr>
          <a:xfrm>
            <a:off x="4717649" y="86746"/>
            <a:ext cx="471212"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25" name="תיבת טקסט 24">
            <a:extLst>
              <a:ext uri="{FF2B5EF4-FFF2-40B4-BE49-F238E27FC236}">
                <a16:creationId xmlns:a16="http://schemas.microsoft.com/office/drawing/2014/main" id="{3ADA68BB-38B5-431C-A344-BDC8D9C26BFB}"/>
              </a:ext>
            </a:extLst>
          </p:cNvPr>
          <p:cNvSpPr txBox="1"/>
          <p:nvPr/>
        </p:nvSpPr>
        <p:spPr>
          <a:xfrm>
            <a:off x="5349801" y="86746"/>
            <a:ext cx="58354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ראשון</a:t>
            </a:r>
          </a:p>
        </p:txBody>
      </p:sp>
      <p:sp>
        <p:nvSpPr>
          <p:cNvPr id="26" name="תיבת טקסט 25">
            <a:extLst>
              <a:ext uri="{FF2B5EF4-FFF2-40B4-BE49-F238E27FC236}">
                <a16:creationId xmlns:a16="http://schemas.microsoft.com/office/drawing/2014/main" id="{EC6FF8B2-BDF7-45BB-82D1-5FC86D3DE3D7}"/>
              </a:ext>
            </a:extLst>
          </p:cNvPr>
          <p:cNvSpPr txBox="1"/>
          <p:nvPr/>
        </p:nvSpPr>
        <p:spPr>
          <a:xfrm>
            <a:off x="5940184" y="91151"/>
            <a:ext cx="471212"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שבת</a:t>
            </a:r>
          </a:p>
        </p:txBody>
      </p:sp>
      <p:sp>
        <p:nvSpPr>
          <p:cNvPr id="27" name="תיבת טקסט 26">
            <a:extLst>
              <a:ext uri="{FF2B5EF4-FFF2-40B4-BE49-F238E27FC236}">
                <a16:creationId xmlns:a16="http://schemas.microsoft.com/office/drawing/2014/main" id="{E22515AB-5E4E-4FF6-AC02-8AB96CE7B038}"/>
              </a:ext>
            </a:extLst>
          </p:cNvPr>
          <p:cNvSpPr txBox="1"/>
          <p:nvPr/>
        </p:nvSpPr>
        <p:spPr>
          <a:xfrm>
            <a:off x="1617183" y="91151"/>
            <a:ext cx="55511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שבת</a:t>
            </a:r>
          </a:p>
        </p:txBody>
      </p:sp>
      <p:sp>
        <p:nvSpPr>
          <p:cNvPr id="36" name="בועת דיבור: אליפסה 35">
            <a:extLst>
              <a:ext uri="{FF2B5EF4-FFF2-40B4-BE49-F238E27FC236}">
                <a16:creationId xmlns:a16="http://schemas.microsoft.com/office/drawing/2014/main" id="{7EE0511E-B5AC-43E0-9A52-7A360D43808B}"/>
              </a:ext>
            </a:extLst>
          </p:cNvPr>
          <p:cNvSpPr/>
          <p:nvPr/>
        </p:nvSpPr>
        <p:spPr>
          <a:xfrm>
            <a:off x="2232008" y="2955714"/>
            <a:ext cx="1819149" cy="795264"/>
          </a:xfrm>
          <a:prstGeom prst="wedgeEllipseCallout">
            <a:avLst>
              <a:gd name="adj1" fmla="val 8304"/>
              <a:gd name="adj2" fmla="val -326733"/>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a:solidFill>
                  <a:schemeClr val="bg1"/>
                </a:solidFill>
              </a:rPr>
              <a:t>מתן תורה</a:t>
            </a:r>
          </a:p>
        </p:txBody>
      </p:sp>
      <p:sp>
        <p:nvSpPr>
          <p:cNvPr id="37" name="בועת דיבור: אליפסה 36">
            <a:extLst>
              <a:ext uri="{FF2B5EF4-FFF2-40B4-BE49-F238E27FC236}">
                <a16:creationId xmlns:a16="http://schemas.microsoft.com/office/drawing/2014/main" id="{0BB6E7F6-63C5-4EC9-A51E-FB8A12F7EA57}"/>
              </a:ext>
            </a:extLst>
          </p:cNvPr>
          <p:cNvSpPr/>
          <p:nvPr/>
        </p:nvSpPr>
        <p:spPr>
          <a:xfrm>
            <a:off x="2077531" y="2955714"/>
            <a:ext cx="2033975" cy="795264"/>
          </a:xfrm>
          <a:prstGeom prst="wedgeEllipseCallout">
            <a:avLst>
              <a:gd name="adj1" fmla="val 38877"/>
              <a:gd name="adj2" fmla="val -325547"/>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b="1" dirty="0">
                <a:solidFill>
                  <a:schemeClr val="bg1"/>
                </a:solidFill>
              </a:rPr>
              <a:t>פרישה</a:t>
            </a:r>
          </a:p>
          <a:p>
            <a:r>
              <a:rPr lang="he-IL" b="1" dirty="0">
                <a:solidFill>
                  <a:schemeClr val="bg1"/>
                </a:solidFill>
              </a:rPr>
              <a:t>היום ומחר</a:t>
            </a:r>
          </a:p>
        </p:txBody>
      </p:sp>
      <p:sp>
        <p:nvSpPr>
          <p:cNvPr id="68" name="בועת דיבור: אליפסה 67">
            <a:extLst>
              <a:ext uri="{FF2B5EF4-FFF2-40B4-BE49-F238E27FC236}">
                <a16:creationId xmlns:a16="http://schemas.microsoft.com/office/drawing/2014/main" id="{436E92AC-3418-4A72-A1C5-6C4435F7BFD2}"/>
              </a:ext>
            </a:extLst>
          </p:cNvPr>
          <p:cNvSpPr/>
          <p:nvPr/>
        </p:nvSpPr>
        <p:spPr>
          <a:xfrm>
            <a:off x="1997096" y="2962044"/>
            <a:ext cx="2033975" cy="795264"/>
          </a:xfrm>
          <a:prstGeom prst="wedgeEllipseCallout">
            <a:avLst>
              <a:gd name="adj1" fmla="val -28125"/>
              <a:gd name="adj2" fmla="val -335043"/>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b="1" dirty="0">
                <a:solidFill>
                  <a:schemeClr val="bg1"/>
                </a:solidFill>
              </a:rPr>
              <a:t>הוסיף יום מדעתו</a:t>
            </a:r>
          </a:p>
        </p:txBody>
      </p:sp>
      <p:sp>
        <p:nvSpPr>
          <p:cNvPr id="69" name="תיבת טקסט 68">
            <a:extLst>
              <a:ext uri="{FF2B5EF4-FFF2-40B4-BE49-F238E27FC236}">
                <a16:creationId xmlns:a16="http://schemas.microsoft.com/office/drawing/2014/main" id="{BB5E8225-A173-4D45-9922-C49434CC4D73}"/>
              </a:ext>
            </a:extLst>
          </p:cNvPr>
          <p:cNvSpPr txBox="1"/>
          <p:nvPr/>
        </p:nvSpPr>
        <p:spPr>
          <a:xfrm>
            <a:off x="-82600" y="712557"/>
            <a:ext cx="8158480" cy="646331"/>
          </a:xfrm>
          <a:prstGeom prst="rect">
            <a:avLst/>
          </a:prstGeom>
          <a:noFill/>
        </p:spPr>
        <p:txBody>
          <a:bodyPr wrap="square" rtlCol="1">
            <a:spAutoFit/>
          </a:bodyPr>
          <a:lstStyle/>
          <a:p>
            <a:r>
              <a:rPr lang="he-IL" dirty="0"/>
              <a:t>מהפסוק </a:t>
            </a:r>
            <a:r>
              <a:rPr lang="he-IL" b="0" i="0" dirty="0">
                <a:solidFill>
                  <a:srgbClr val="000000"/>
                </a:solidFill>
                <a:effectLst/>
                <a:latin typeface="Arial" panose="020B0604020202020204" pitchFamily="34" charset="0"/>
              </a:rPr>
              <a:t>"</a:t>
            </a:r>
            <a:r>
              <a:rPr lang="he-IL" b="0" i="0" dirty="0" err="1">
                <a:solidFill>
                  <a:srgbClr val="000000"/>
                </a:solidFill>
                <a:effectLst/>
                <a:latin typeface="Arial" panose="020B0604020202020204" pitchFamily="34" charset="0"/>
              </a:rPr>
              <a:t>וְקִדַּשְׁתָּם</a:t>
            </a:r>
            <a:r>
              <a:rPr lang="he-IL" b="0" i="0" dirty="0">
                <a:solidFill>
                  <a:srgbClr val="000000"/>
                </a:solidFill>
                <a:effectLst/>
                <a:latin typeface="Arial" panose="020B0604020202020204" pitchFamily="34" charset="0"/>
              </a:rPr>
              <a:t> </a:t>
            </a:r>
            <a:r>
              <a:rPr lang="he-IL" b="1" i="0" dirty="0">
                <a:solidFill>
                  <a:srgbClr val="000000"/>
                </a:solidFill>
                <a:effectLst/>
                <a:latin typeface="Arial" panose="020B0604020202020204" pitchFamily="34" charset="0"/>
              </a:rPr>
              <a:t>הַיּוֹם וּמָחָר</a:t>
            </a:r>
            <a:r>
              <a:rPr lang="he-IL" b="0" i="0" dirty="0">
                <a:solidFill>
                  <a:srgbClr val="000000"/>
                </a:solidFill>
                <a:effectLst/>
                <a:latin typeface="Arial" panose="020B0604020202020204" pitchFamily="34" charset="0"/>
              </a:rPr>
              <a:t>" משמע שהפרישה רק </a:t>
            </a:r>
            <a:r>
              <a:rPr lang="he-IL" b="0" i="0" dirty="0" err="1">
                <a:solidFill>
                  <a:srgbClr val="000000"/>
                </a:solidFill>
                <a:effectLst/>
                <a:latin typeface="Arial" panose="020B0604020202020204" pitchFamily="34" charset="0"/>
              </a:rPr>
              <a:t>יומים</a:t>
            </a:r>
            <a:r>
              <a:rPr lang="he-IL" b="0" i="0" dirty="0">
                <a:solidFill>
                  <a:srgbClr val="000000"/>
                </a:solidFill>
                <a:effectLst/>
                <a:latin typeface="Arial" panose="020B0604020202020204" pitchFamily="34" charset="0"/>
              </a:rPr>
              <a:t> לפני מתן תורה כלומר מתן תורה יהיה ביום שישי.  </a:t>
            </a:r>
            <a:r>
              <a:rPr lang="he-IL" dirty="0"/>
              <a:t> לדברי רבי יוסי  הופרשו שלשה ימים ומתן תורה בשבת ?</a:t>
            </a:r>
          </a:p>
        </p:txBody>
      </p:sp>
      <p:sp>
        <p:nvSpPr>
          <p:cNvPr id="70" name="תיבת טקסט 69">
            <a:extLst>
              <a:ext uri="{FF2B5EF4-FFF2-40B4-BE49-F238E27FC236}">
                <a16:creationId xmlns:a16="http://schemas.microsoft.com/office/drawing/2014/main" id="{59D95A25-362A-4503-A351-D264BA6A872E}"/>
              </a:ext>
            </a:extLst>
          </p:cNvPr>
          <p:cNvSpPr txBox="1"/>
          <p:nvPr/>
        </p:nvSpPr>
        <p:spPr>
          <a:xfrm>
            <a:off x="132080" y="1341310"/>
            <a:ext cx="7731760" cy="646331"/>
          </a:xfrm>
          <a:prstGeom prst="rect">
            <a:avLst/>
          </a:prstGeom>
          <a:solidFill>
            <a:schemeClr val="bg1"/>
          </a:solidFill>
        </p:spPr>
        <p:txBody>
          <a:bodyPr wrap="square">
            <a:spAutoFit/>
          </a:bodyPr>
          <a:lstStyle/>
          <a:p>
            <a:r>
              <a:rPr lang="he-IL" dirty="0"/>
              <a:t>אמנם ציווי הקדוש ברוך הוא היה שיפרשו ביום רביעי וחמישי, ושיקבלו את התורה ביום ששי. אלא משה הוסיף מדעתו יום אחד של פרישה, </a:t>
            </a:r>
            <a:r>
              <a:rPr lang="he-IL" dirty="0" err="1"/>
              <a:t>ונתאחרה</a:t>
            </a:r>
            <a:r>
              <a:rPr lang="he-IL" dirty="0"/>
              <a:t> קבלת התורה עד שבת.</a:t>
            </a:r>
          </a:p>
        </p:txBody>
      </p:sp>
      <p:sp>
        <p:nvSpPr>
          <p:cNvPr id="71" name="תיבת טקסט 70">
            <a:extLst>
              <a:ext uri="{FF2B5EF4-FFF2-40B4-BE49-F238E27FC236}">
                <a16:creationId xmlns:a16="http://schemas.microsoft.com/office/drawing/2014/main" id="{DC550DF2-7B05-45AE-B9D1-4F63A1945AF5}"/>
              </a:ext>
            </a:extLst>
          </p:cNvPr>
          <p:cNvSpPr txBox="1"/>
          <p:nvPr/>
        </p:nvSpPr>
        <p:spPr>
          <a:xfrm>
            <a:off x="5940184" y="471458"/>
            <a:ext cx="471212"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000" dirty="0"/>
              <a:t>כ"ח</a:t>
            </a:r>
          </a:p>
        </p:txBody>
      </p:sp>
      <p:sp>
        <p:nvSpPr>
          <p:cNvPr id="72" name="תיבת טקסט 71">
            <a:extLst>
              <a:ext uri="{FF2B5EF4-FFF2-40B4-BE49-F238E27FC236}">
                <a16:creationId xmlns:a16="http://schemas.microsoft.com/office/drawing/2014/main" id="{F7B0E10C-A09A-40B8-AEE9-73790EE8D852}"/>
              </a:ext>
            </a:extLst>
          </p:cNvPr>
          <p:cNvSpPr txBox="1"/>
          <p:nvPr/>
        </p:nvSpPr>
        <p:spPr>
          <a:xfrm>
            <a:off x="5369636" y="463231"/>
            <a:ext cx="436223"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000" dirty="0"/>
              <a:t>כ"ט</a:t>
            </a:r>
          </a:p>
        </p:txBody>
      </p:sp>
      <p:sp>
        <p:nvSpPr>
          <p:cNvPr id="73" name="תיבת טקסט 72">
            <a:extLst>
              <a:ext uri="{FF2B5EF4-FFF2-40B4-BE49-F238E27FC236}">
                <a16:creationId xmlns:a16="http://schemas.microsoft.com/office/drawing/2014/main" id="{FB5A7872-01BC-497F-8A25-0721B0D776D8}"/>
              </a:ext>
            </a:extLst>
          </p:cNvPr>
          <p:cNvSpPr txBox="1"/>
          <p:nvPr/>
        </p:nvSpPr>
        <p:spPr>
          <a:xfrm>
            <a:off x="1516888" y="467118"/>
            <a:ext cx="702072" cy="215444"/>
          </a:xfrm>
          <a:prstGeom prst="rect">
            <a:avLst/>
          </a:prstGeom>
          <a:solidFill>
            <a:schemeClr val="accent5">
              <a:lumMod val="60000"/>
              <a:lumOff val="40000"/>
            </a:schemeClr>
          </a:solidFill>
          <a:scene3d>
            <a:camera prst="orthographicFront"/>
            <a:lightRig rig="threePt" dir="t"/>
          </a:scene3d>
          <a:sp3d>
            <a:bevelT w="165100" prst="coolSlant"/>
          </a:sp3d>
        </p:spPr>
        <p:txBody>
          <a:bodyPr wrap="square" rtlCol="1">
            <a:spAutoFit/>
          </a:bodyPr>
          <a:lstStyle/>
          <a:p>
            <a:pPr algn="ctr"/>
            <a:r>
              <a:rPr lang="he-IL" sz="800" dirty="0"/>
              <a:t>ו' סיון</a:t>
            </a:r>
          </a:p>
        </p:txBody>
      </p:sp>
      <p:sp>
        <p:nvSpPr>
          <p:cNvPr id="74" name="תיבת טקסט 73">
            <a:extLst>
              <a:ext uri="{FF2B5EF4-FFF2-40B4-BE49-F238E27FC236}">
                <a16:creationId xmlns:a16="http://schemas.microsoft.com/office/drawing/2014/main" id="{569ACEA8-5D56-4EED-AD46-6E8C92879219}"/>
              </a:ext>
            </a:extLst>
          </p:cNvPr>
          <p:cNvSpPr txBox="1"/>
          <p:nvPr/>
        </p:nvSpPr>
        <p:spPr>
          <a:xfrm>
            <a:off x="2218253" y="468261"/>
            <a:ext cx="382802"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ה</a:t>
            </a:r>
          </a:p>
        </p:txBody>
      </p:sp>
      <p:sp>
        <p:nvSpPr>
          <p:cNvPr id="75" name="תיבת טקסט 74">
            <a:extLst>
              <a:ext uri="{FF2B5EF4-FFF2-40B4-BE49-F238E27FC236}">
                <a16:creationId xmlns:a16="http://schemas.microsoft.com/office/drawing/2014/main" id="{FC584F8A-D6C5-4376-ADD2-43C79C8A3772}"/>
              </a:ext>
            </a:extLst>
          </p:cNvPr>
          <p:cNvSpPr txBox="1"/>
          <p:nvPr/>
        </p:nvSpPr>
        <p:spPr>
          <a:xfrm>
            <a:off x="2881326" y="478619"/>
            <a:ext cx="464685"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ד' </a:t>
            </a:r>
          </a:p>
        </p:txBody>
      </p:sp>
      <p:sp>
        <p:nvSpPr>
          <p:cNvPr id="76" name="תיבת טקסט 75">
            <a:extLst>
              <a:ext uri="{FF2B5EF4-FFF2-40B4-BE49-F238E27FC236}">
                <a16:creationId xmlns:a16="http://schemas.microsoft.com/office/drawing/2014/main" id="{D8399C9D-4F16-4DE9-984F-6430C333C041}"/>
              </a:ext>
            </a:extLst>
          </p:cNvPr>
          <p:cNvSpPr txBox="1"/>
          <p:nvPr/>
        </p:nvSpPr>
        <p:spPr>
          <a:xfrm>
            <a:off x="3645517" y="468261"/>
            <a:ext cx="351123"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ג'</a:t>
            </a:r>
          </a:p>
        </p:txBody>
      </p:sp>
      <p:sp>
        <p:nvSpPr>
          <p:cNvPr id="77" name="תיבת טקסט 76">
            <a:extLst>
              <a:ext uri="{FF2B5EF4-FFF2-40B4-BE49-F238E27FC236}">
                <a16:creationId xmlns:a16="http://schemas.microsoft.com/office/drawing/2014/main" id="{FE22B80B-2D68-46F3-BE22-6857E79F6AAB}"/>
              </a:ext>
            </a:extLst>
          </p:cNvPr>
          <p:cNvSpPr txBox="1"/>
          <p:nvPr/>
        </p:nvSpPr>
        <p:spPr>
          <a:xfrm>
            <a:off x="4202000" y="486846"/>
            <a:ext cx="344684"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ב'</a:t>
            </a:r>
          </a:p>
        </p:txBody>
      </p:sp>
      <p:sp>
        <p:nvSpPr>
          <p:cNvPr id="78" name="תיבת טקסט 77">
            <a:extLst>
              <a:ext uri="{FF2B5EF4-FFF2-40B4-BE49-F238E27FC236}">
                <a16:creationId xmlns:a16="http://schemas.microsoft.com/office/drawing/2014/main" id="{030D8275-8230-4A56-A2FC-883A388F64D7}"/>
              </a:ext>
            </a:extLst>
          </p:cNvPr>
          <p:cNvSpPr txBox="1"/>
          <p:nvPr/>
        </p:nvSpPr>
        <p:spPr>
          <a:xfrm>
            <a:off x="4717649" y="432453"/>
            <a:ext cx="555116" cy="4001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dirty="0"/>
              <a:t>ר"ח סיון</a:t>
            </a:r>
          </a:p>
        </p:txBody>
      </p:sp>
    </p:spTree>
    <p:extLst>
      <p:ext uri="{BB962C8B-B14F-4D97-AF65-F5344CB8AC3E}">
        <p14:creationId xmlns:p14="http://schemas.microsoft.com/office/powerpoint/2010/main" val="4008230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750"/>
                            </p:stCondLst>
                            <p:childTnLst>
                              <p:par>
                                <p:cTn id="11" presetID="22" presetClass="entr" presetSubtype="2" fill="hold" grpId="0" nodeType="afterEffect">
                                  <p:stCondLst>
                                    <p:cond delay="1000"/>
                                  </p:stCondLst>
                                  <p:childTnLst>
                                    <p:set>
                                      <p:cBhvr>
                                        <p:cTn id="12" dur="1" fill="hold">
                                          <p:stCondLst>
                                            <p:cond delay="0"/>
                                          </p:stCondLst>
                                        </p:cTn>
                                        <p:tgtEl>
                                          <p:spTgt spid="69"/>
                                        </p:tgtEl>
                                        <p:attrNameLst>
                                          <p:attrName>style.visibility</p:attrName>
                                        </p:attrNameLst>
                                      </p:cBhvr>
                                      <p:to>
                                        <p:strVal val="visible"/>
                                      </p:to>
                                    </p:set>
                                    <p:animEffect transition="in" filter="wipe(right)">
                                      <p:cBhvr>
                                        <p:cTn id="13" dur="500"/>
                                        <p:tgtEl>
                                          <p:spTgt spid="69"/>
                                        </p:tgtEl>
                                      </p:cBhvr>
                                    </p:animEffect>
                                  </p:childTnLst>
                                </p:cTn>
                              </p:par>
                            </p:childTnLst>
                          </p:cTn>
                        </p:par>
                        <p:par>
                          <p:cTn id="14" fill="hold">
                            <p:stCondLst>
                              <p:cond delay="2250"/>
                            </p:stCondLst>
                            <p:childTnLst>
                              <p:par>
                                <p:cTn id="15" presetID="22" presetClass="entr" presetSubtype="2" fill="hold" nodeType="afterEffect">
                                  <p:stCondLst>
                                    <p:cond delay="1500"/>
                                  </p:stCondLst>
                                  <p:childTnLst>
                                    <p:set>
                                      <p:cBhvr>
                                        <p:cTn id="16" dur="1" fill="hold">
                                          <p:stCondLst>
                                            <p:cond delay="0"/>
                                          </p:stCondLst>
                                        </p:cTn>
                                        <p:tgtEl>
                                          <p:spTgt spid="13"/>
                                        </p:tgtEl>
                                        <p:attrNameLst>
                                          <p:attrName>style.visibility</p:attrName>
                                        </p:attrNameLst>
                                      </p:cBhvr>
                                      <p:to>
                                        <p:strVal val="visible"/>
                                      </p:to>
                                    </p:set>
                                    <p:animEffect transition="in" filter="wipe(right)">
                                      <p:cBhvr>
                                        <p:cTn id="17" dur="1750"/>
                                        <p:tgtEl>
                                          <p:spTgt spid="13"/>
                                        </p:tgtEl>
                                      </p:cBhvr>
                                    </p:animEffect>
                                  </p:childTnLst>
                                </p:cTn>
                              </p:par>
                              <p:par>
                                <p:cTn id="18" presetID="22" presetClass="entr" presetSubtype="2" fill="hold" grpId="0" nodeType="withEffect">
                                  <p:stCondLst>
                                    <p:cond delay="1000"/>
                                  </p:stCondLst>
                                  <p:childTnLst>
                                    <p:set>
                                      <p:cBhvr>
                                        <p:cTn id="19" dur="1" fill="hold">
                                          <p:stCondLst>
                                            <p:cond delay="0"/>
                                          </p:stCondLst>
                                        </p:cTn>
                                        <p:tgtEl>
                                          <p:spTgt spid="15"/>
                                        </p:tgtEl>
                                        <p:attrNameLst>
                                          <p:attrName>style.visibility</p:attrName>
                                        </p:attrNameLst>
                                      </p:cBhvr>
                                      <p:to>
                                        <p:strVal val="visible"/>
                                      </p:to>
                                    </p:set>
                                    <p:animEffect transition="in" filter="wipe(right)">
                                      <p:cBhvr>
                                        <p:cTn id="20" dur="1750"/>
                                        <p:tgtEl>
                                          <p:spTgt spid="15"/>
                                        </p:tgtEl>
                                      </p:cBhvr>
                                    </p:animEffect>
                                  </p:childTnLst>
                                </p:cTn>
                              </p:par>
                              <p:par>
                                <p:cTn id="21" presetID="22" presetClass="entr" presetSubtype="2" fill="hold" grpId="0" nodeType="withEffect">
                                  <p:stCondLst>
                                    <p:cond delay="1000"/>
                                  </p:stCondLst>
                                  <p:childTnLst>
                                    <p:set>
                                      <p:cBhvr>
                                        <p:cTn id="22" dur="1" fill="hold">
                                          <p:stCondLst>
                                            <p:cond delay="0"/>
                                          </p:stCondLst>
                                        </p:cTn>
                                        <p:tgtEl>
                                          <p:spTgt spid="17"/>
                                        </p:tgtEl>
                                        <p:attrNameLst>
                                          <p:attrName>style.visibility</p:attrName>
                                        </p:attrNameLst>
                                      </p:cBhvr>
                                      <p:to>
                                        <p:strVal val="visible"/>
                                      </p:to>
                                    </p:set>
                                    <p:animEffect transition="in" filter="wipe(right)">
                                      <p:cBhvr>
                                        <p:cTn id="23" dur="1750"/>
                                        <p:tgtEl>
                                          <p:spTgt spid="17"/>
                                        </p:tgtEl>
                                      </p:cBhvr>
                                    </p:animEffect>
                                  </p:childTnLst>
                                </p:cTn>
                              </p:par>
                              <p:par>
                                <p:cTn id="24" presetID="22" presetClass="entr" presetSubtype="2" fill="hold" grpId="0" nodeType="withEffect">
                                  <p:stCondLst>
                                    <p:cond delay="1000"/>
                                  </p:stCondLst>
                                  <p:childTnLst>
                                    <p:set>
                                      <p:cBhvr>
                                        <p:cTn id="25" dur="1" fill="hold">
                                          <p:stCondLst>
                                            <p:cond delay="0"/>
                                          </p:stCondLst>
                                        </p:cTn>
                                        <p:tgtEl>
                                          <p:spTgt spid="19"/>
                                        </p:tgtEl>
                                        <p:attrNameLst>
                                          <p:attrName>style.visibility</p:attrName>
                                        </p:attrNameLst>
                                      </p:cBhvr>
                                      <p:to>
                                        <p:strVal val="visible"/>
                                      </p:to>
                                    </p:set>
                                    <p:animEffect transition="in" filter="wipe(right)">
                                      <p:cBhvr>
                                        <p:cTn id="26" dur="1750"/>
                                        <p:tgtEl>
                                          <p:spTgt spid="19"/>
                                        </p:tgtEl>
                                      </p:cBhvr>
                                    </p:animEffect>
                                  </p:childTnLst>
                                </p:cTn>
                              </p:par>
                              <p:par>
                                <p:cTn id="27" presetID="22" presetClass="entr" presetSubtype="2" fill="hold" grpId="0" nodeType="withEffect">
                                  <p:stCondLst>
                                    <p:cond delay="1000"/>
                                  </p:stCondLst>
                                  <p:childTnLst>
                                    <p:set>
                                      <p:cBhvr>
                                        <p:cTn id="28" dur="1" fill="hold">
                                          <p:stCondLst>
                                            <p:cond delay="0"/>
                                          </p:stCondLst>
                                        </p:cTn>
                                        <p:tgtEl>
                                          <p:spTgt spid="22"/>
                                        </p:tgtEl>
                                        <p:attrNameLst>
                                          <p:attrName>style.visibility</p:attrName>
                                        </p:attrNameLst>
                                      </p:cBhvr>
                                      <p:to>
                                        <p:strVal val="visible"/>
                                      </p:to>
                                    </p:set>
                                    <p:animEffect transition="in" filter="wipe(right)">
                                      <p:cBhvr>
                                        <p:cTn id="29" dur="1750"/>
                                        <p:tgtEl>
                                          <p:spTgt spid="22"/>
                                        </p:tgtEl>
                                      </p:cBhvr>
                                    </p:animEffect>
                                  </p:childTnLst>
                                </p:cTn>
                              </p:par>
                              <p:par>
                                <p:cTn id="30" presetID="22" presetClass="entr" presetSubtype="2" fill="hold" grpId="0" nodeType="withEffect">
                                  <p:stCondLst>
                                    <p:cond delay="1000"/>
                                  </p:stCondLst>
                                  <p:childTnLst>
                                    <p:set>
                                      <p:cBhvr>
                                        <p:cTn id="31" dur="1" fill="hold">
                                          <p:stCondLst>
                                            <p:cond delay="0"/>
                                          </p:stCondLst>
                                        </p:cTn>
                                        <p:tgtEl>
                                          <p:spTgt spid="24"/>
                                        </p:tgtEl>
                                        <p:attrNameLst>
                                          <p:attrName>style.visibility</p:attrName>
                                        </p:attrNameLst>
                                      </p:cBhvr>
                                      <p:to>
                                        <p:strVal val="visible"/>
                                      </p:to>
                                    </p:set>
                                    <p:animEffect transition="in" filter="wipe(right)">
                                      <p:cBhvr>
                                        <p:cTn id="32" dur="1750"/>
                                        <p:tgtEl>
                                          <p:spTgt spid="24"/>
                                        </p:tgtEl>
                                      </p:cBhvr>
                                    </p:animEffect>
                                  </p:childTnLst>
                                </p:cTn>
                              </p:par>
                              <p:par>
                                <p:cTn id="33" presetID="22" presetClass="entr" presetSubtype="2" fill="hold" grpId="0" nodeType="withEffect">
                                  <p:stCondLst>
                                    <p:cond delay="1000"/>
                                  </p:stCondLst>
                                  <p:childTnLst>
                                    <p:set>
                                      <p:cBhvr>
                                        <p:cTn id="34" dur="1" fill="hold">
                                          <p:stCondLst>
                                            <p:cond delay="0"/>
                                          </p:stCondLst>
                                        </p:cTn>
                                        <p:tgtEl>
                                          <p:spTgt spid="25"/>
                                        </p:tgtEl>
                                        <p:attrNameLst>
                                          <p:attrName>style.visibility</p:attrName>
                                        </p:attrNameLst>
                                      </p:cBhvr>
                                      <p:to>
                                        <p:strVal val="visible"/>
                                      </p:to>
                                    </p:set>
                                    <p:animEffect transition="in" filter="wipe(right)">
                                      <p:cBhvr>
                                        <p:cTn id="35" dur="1750"/>
                                        <p:tgtEl>
                                          <p:spTgt spid="25"/>
                                        </p:tgtEl>
                                      </p:cBhvr>
                                    </p:animEffect>
                                  </p:childTnLst>
                                </p:cTn>
                              </p:par>
                              <p:par>
                                <p:cTn id="36" presetID="22" presetClass="entr" presetSubtype="2" fill="hold" grpId="0" nodeType="withEffect">
                                  <p:stCondLst>
                                    <p:cond delay="1000"/>
                                  </p:stCondLst>
                                  <p:childTnLst>
                                    <p:set>
                                      <p:cBhvr>
                                        <p:cTn id="37" dur="1" fill="hold">
                                          <p:stCondLst>
                                            <p:cond delay="0"/>
                                          </p:stCondLst>
                                        </p:cTn>
                                        <p:tgtEl>
                                          <p:spTgt spid="26"/>
                                        </p:tgtEl>
                                        <p:attrNameLst>
                                          <p:attrName>style.visibility</p:attrName>
                                        </p:attrNameLst>
                                      </p:cBhvr>
                                      <p:to>
                                        <p:strVal val="visible"/>
                                      </p:to>
                                    </p:set>
                                    <p:animEffect transition="in" filter="wipe(right)">
                                      <p:cBhvr>
                                        <p:cTn id="38" dur="1750"/>
                                        <p:tgtEl>
                                          <p:spTgt spid="26"/>
                                        </p:tgtEl>
                                      </p:cBhvr>
                                    </p:animEffect>
                                  </p:childTnLst>
                                </p:cTn>
                              </p:par>
                              <p:par>
                                <p:cTn id="39" presetID="22" presetClass="entr" presetSubtype="2" fill="hold" grpId="0" nodeType="withEffect">
                                  <p:stCondLst>
                                    <p:cond delay="1000"/>
                                  </p:stCondLst>
                                  <p:childTnLst>
                                    <p:set>
                                      <p:cBhvr>
                                        <p:cTn id="40" dur="1" fill="hold">
                                          <p:stCondLst>
                                            <p:cond delay="0"/>
                                          </p:stCondLst>
                                        </p:cTn>
                                        <p:tgtEl>
                                          <p:spTgt spid="27"/>
                                        </p:tgtEl>
                                        <p:attrNameLst>
                                          <p:attrName>style.visibility</p:attrName>
                                        </p:attrNameLst>
                                      </p:cBhvr>
                                      <p:to>
                                        <p:strVal val="visible"/>
                                      </p:to>
                                    </p:set>
                                    <p:animEffect transition="in" filter="wipe(right)">
                                      <p:cBhvr>
                                        <p:cTn id="41" dur="1750"/>
                                        <p:tgtEl>
                                          <p:spTgt spid="27"/>
                                        </p:tgtEl>
                                      </p:cBhvr>
                                    </p:animEffect>
                                  </p:childTnLst>
                                </p:cTn>
                              </p:par>
                              <p:par>
                                <p:cTn id="42" presetID="22" presetClass="entr" presetSubtype="2" fill="hold" grpId="0" nodeType="withEffect">
                                  <p:stCondLst>
                                    <p:cond delay="1000"/>
                                  </p:stCondLst>
                                  <p:childTnLst>
                                    <p:set>
                                      <p:cBhvr>
                                        <p:cTn id="43" dur="1" fill="hold">
                                          <p:stCondLst>
                                            <p:cond delay="0"/>
                                          </p:stCondLst>
                                        </p:cTn>
                                        <p:tgtEl>
                                          <p:spTgt spid="71"/>
                                        </p:tgtEl>
                                        <p:attrNameLst>
                                          <p:attrName>style.visibility</p:attrName>
                                        </p:attrNameLst>
                                      </p:cBhvr>
                                      <p:to>
                                        <p:strVal val="visible"/>
                                      </p:to>
                                    </p:set>
                                    <p:animEffect transition="in" filter="wipe(right)">
                                      <p:cBhvr>
                                        <p:cTn id="44" dur="1750"/>
                                        <p:tgtEl>
                                          <p:spTgt spid="71"/>
                                        </p:tgtEl>
                                      </p:cBhvr>
                                    </p:animEffect>
                                  </p:childTnLst>
                                </p:cTn>
                              </p:par>
                              <p:par>
                                <p:cTn id="45" presetID="22" presetClass="entr" presetSubtype="2" fill="hold" grpId="0" nodeType="withEffect">
                                  <p:stCondLst>
                                    <p:cond delay="1000"/>
                                  </p:stCondLst>
                                  <p:childTnLst>
                                    <p:set>
                                      <p:cBhvr>
                                        <p:cTn id="46" dur="1" fill="hold">
                                          <p:stCondLst>
                                            <p:cond delay="0"/>
                                          </p:stCondLst>
                                        </p:cTn>
                                        <p:tgtEl>
                                          <p:spTgt spid="72"/>
                                        </p:tgtEl>
                                        <p:attrNameLst>
                                          <p:attrName>style.visibility</p:attrName>
                                        </p:attrNameLst>
                                      </p:cBhvr>
                                      <p:to>
                                        <p:strVal val="visible"/>
                                      </p:to>
                                    </p:set>
                                    <p:animEffect transition="in" filter="wipe(right)">
                                      <p:cBhvr>
                                        <p:cTn id="47" dur="1750"/>
                                        <p:tgtEl>
                                          <p:spTgt spid="72"/>
                                        </p:tgtEl>
                                      </p:cBhvr>
                                    </p:animEffect>
                                  </p:childTnLst>
                                </p:cTn>
                              </p:par>
                              <p:par>
                                <p:cTn id="48" presetID="22" presetClass="entr" presetSubtype="2" fill="hold" grpId="0" nodeType="withEffect">
                                  <p:stCondLst>
                                    <p:cond delay="1000"/>
                                  </p:stCondLst>
                                  <p:childTnLst>
                                    <p:set>
                                      <p:cBhvr>
                                        <p:cTn id="49" dur="1" fill="hold">
                                          <p:stCondLst>
                                            <p:cond delay="0"/>
                                          </p:stCondLst>
                                        </p:cTn>
                                        <p:tgtEl>
                                          <p:spTgt spid="73"/>
                                        </p:tgtEl>
                                        <p:attrNameLst>
                                          <p:attrName>style.visibility</p:attrName>
                                        </p:attrNameLst>
                                      </p:cBhvr>
                                      <p:to>
                                        <p:strVal val="visible"/>
                                      </p:to>
                                    </p:set>
                                    <p:animEffect transition="in" filter="wipe(right)">
                                      <p:cBhvr>
                                        <p:cTn id="50" dur="1750"/>
                                        <p:tgtEl>
                                          <p:spTgt spid="73"/>
                                        </p:tgtEl>
                                      </p:cBhvr>
                                    </p:animEffect>
                                  </p:childTnLst>
                                </p:cTn>
                              </p:par>
                              <p:par>
                                <p:cTn id="51" presetID="22" presetClass="entr" presetSubtype="2" fill="hold" grpId="0" nodeType="withEffect">
                                  <p:stCondLst>
                                    <p:cond delay="1000"/>
                                  </p:stCondLst>
                                  <p:childTnLst>
                                    <p:set>
                                      <p:cBhvr>
                                        <p:cTn id="52" dur="1" fill="hold">
                                          <p:stCondLst>
                                            <p:cond delay="0"/>
                                          </p:stCondLst>
                                        </p:cTn>
                                        <p:tgtEl>
                                          <p:spTgt spid="74"/>
                                        </p:tgtEl>
                                        <p:attrNameLst>
                                          <p:attrName>style.visibility</p:attrName>
                                        </p:attrNameLst>
                                      </p:cBhvr>
                                      <p:to>
                                        <p:strVal val="visible"/>
                                      </p:to>
                                    </p:set>
                                    <p:animEffect transition="in" filter="wipe(right)">
                                      <p:cBhvr>
                                        <p:cTn id="53" dur="1750"/>
                                        <p:tgtEl>
                                          <p:spTgt spid="74"/>
                                        </p:tgtEl>
                                      </p:cBhvr>
                                    </p:animEffect>
                                  </p:childTnLst>
                                </p:cTn>
                              </p:par>
                              <p:par>
                                <p:cTn id="54" presetID="22" presetClass="entr" presetSubtype="2" fill="hold" grpId="0" nodeType="withEffect">
                                  <p:stCondLst>
                                    <p:cond delay="1000"/>
                                  </p:stCondLst>
                                  <p:childTnLst>
                                    <p:set>
                                      <p:cBhvr>
                                        <p:cTn id="55" dur="1" fill="hold">
                                          <p:stCondLst>
                                            <p:cond delay="0"/>
                                          </p:stCondLst>
                                        </p:cTn>
                                        <p:tgtEl>
                                          <p:spTgt spid="75"/>
                                        </p:tgtEl>
                                        <p:attrNameLst>
                                          <p:attrName>style.visibility</p:attrName>
                                        </p:attrNameLst>
                                      </p:cBhvr>
                                      <p:to>
                                        <p:strVal val="visible"/>
                                      </p:to>
                                    </p:set>
                                    <p:animEffect transition="in" filter="wipe(right)">
                                      <p:cBhvr>
                                        <p:cTn id="56" dur="1750"/>
                                        <p:tgtEl>
                                          <p:spTgt spid="75"/>
                                        </p:tgtEl>
                                      </p:cBhvr>
                                    </p:animEffect>
                                  </p:childTnLst>
                                </p:cTn>
                              </p:par>
                              <p:par>
                                <p:cTn id="57" presetID="22" presetClass="entr" presetSubtype="2" fill="hold" grpId="0" nodeType="withEffect">
                                  <p:stCondLst>
                                    <p:cond delay="1000"/>
                                  </p:stCondLst>
                                  <p:childTnLst>
                                    <p:set>
                                      <p:cBhvr>
                                        <p:cTn id="58" dur="1" fill="hold">
                                          <p:stCondLst>
                                            <p:cond delay="0"/>
                                          </p:stCondLst>
                                        </p:cTn>
                                        <p:tgtEl>
                                          <p:spTgt spid="76"/>
                                        </p:tgtEl>
                                        <p:attrNameLst>
                                          <p:attrName>style.visibility</p:attrName>
                                        </p:attrNameLst>
                                      </p:cBhvr>
                                      <p:to>
                                        <p:strVal val="visible"/>
                                      </p:to>
                                    </p:set>
                                    <p:animEffect transition="in" filter="wipe(right)">
                                      <p:cBhvr>
                                        <p:cTn id="59" dur="1750"/>
                                        <p:tgtEl>
                                          <p:spTgt spid="76"/>
                                        </p:tgtEl>
                                      </p:cBhvr>
                                    </p:animEffect>
                                  </p:childTnLst>
                                </p:cTn>
                              </p:par>
                              <p:par>
                                <p:cTn id="60" presetID="22" presetClass="entr" presetSubtype="2" fill="hold" grpId="0" nodeType="withEffect">
                                  <p:stCondLst>
                                    <p:cond delay="1000"/>
                                  </p:stCondLst>
                                  <p:childTnLst>
                                    <p:set>
                                      <p:cBhvr>
                                        <p:cTn id="61" dur="1" fill="hold">
                                          <p:stCondLst>
                                            <p:cond delay="0"/>
                                          </p:stCondLst>
                                        </p:cTn>
                                        <p:tgtEl>
                                          <p:spTgt spid="77"/>
                                        </p:tgtEl>
                                        <p:attrNameLst>
                                          <p:attrName>style.visibility</p:attrName>
                                        </p:attrNameLst>
                                      </p:cBhvr>
                                      <p:to>
                                        <p:strVal val="visible"/>
                                      </p:to>
                                    </p:set>
                                    <p:animEffect transition="in" filter="wipe(right)">
                                      <p:cBhvr>
                                        <p:cTn id="62" dur="1750"/>
                                        <p:tgtEl>
                                          <p:spTgt spid="77"/>
                                        </p:tgtEl>
                                      </p:cBhvr>
                                    </p:animEffect>
                                  </p:childTnLst>
                                </p:cTn>
                              </p:par>
                              <p:par>
                                <p:cTn id="63" presetID="22" presetClass="entr" presetSubtype="2" fill="hold" grpId="0" nodeType="withEffect">
                                  <p:stCondLst>
                                    <p:cond delay="1000"/>
                                  </p:stCondLst>
                                  <p:childTnLst>
                                    <p:set>
                                      <p:cBhvr>
                                        <p:cTn id="64" dur="1" fill="hold">
                                          <p:stCondLst>
                                            <p:cond delay="0"/>
                                          </p:stCondLst>
                                        </p:cTn>
                                        <p:tgtEl>
                                          <p:spTgt spid="78"/>
                                        </p:tgtEl>
                                        <p:attrNameLst>
                                          <p:attrName>style.visibility</p:attrName>
                                        </p:attrNameLst>
                                      </p:cBhvr>
                                      <p:to>
                                        <p:strVal val="visible"/>
                                      </p:to>
                                    </p:set>
                                    <p:animEffect transition="in" filter="wipe(right)">
                                      <p:cBhvr>
                                        <p:cTn id="65" dur="1750"/>
                                        <p:tgtEl>
                                          <p:spTgt spid="78"/>
                                        </p:tgtEl>
                                      </p:cBhvr>
                                    </p:animEffect>
                                  </p:childTnLst>
                                </p:cTn>
                              </p:par>
                            </p:childTnLst>
                          </p:cTn>
                        </p:par>
                        <p:par>
                          <p:cTn id="66" fill="hold">
                            <p:stCondLst>
                              <p:cond delay="5500"/>
                            </p:stCondLst>
                            <p:childTnLst>
                              <p:par>
                                <p:cTn id="67" presetID="22" presetClass="entr" presetSubtype="4" fill="hold" grpId="0" nodeType="afterEffect">
                                  <p:stCondLst>
                                    <p:cond delay="500"/>
                                  </p:stCondLst>
                                  <p:childTnLst>
                                    <p:set>
                                      <p:cBhvr>
                                        <p:cTn id="68" dur="1" fill="hold">
                                          <p:stCondLst>
                                            <p:cond delay="0"/>
                                          </p:stCondLst>
                                        </p:cTn>
                                        <p:tgtEl>
                                          <p:spTgt spid="36"/>
                                        </p:tgtEl>
                                        <p:attrNameLst>
                                          <p:attrName>style.visibility</p:attrName>
                                        </p:attrNameLst>
                                      </p:cBhvr>
                                      <p:to>
                                        <p:strVal val="visible"/>
                                      </p:to>
                                    </p:set>
                                    <p:animEffect transition="in" filter="wipe(down)">
                                      <p:cBhvr>
                                        <p:cTn id="69" dur="500"/>
                                        <p:tgtEl>
                                          <p:spTgt spid="36"/>
                                        </p:tgtEl>
                                      </p:cBhvr>
                                    </p:animEffect>
                                  </p:childTnLst>
                                </p:cTn>
                              </p:par>
                              <p:par>
                                <p:cTn id="70" presetID="22" presetClass="entr" presetSubtype="4" fill="hold" grpId="0" nodeType="withEffect">
                                  <p:stCondLst>
                                    <p:cond delay="500"/>
                                  </p:stCondLst>
                                  <p:childTnLst>
                                    <p:set>
                                      <p:cBhvr>
                                        <p:cTn id="71" dur="1" fill="hold">
                                          <p:stCondLst>
                                            <p:cond delay="0"/>
                                          </p:stCondLst>
                                        </p:cTn>
                                        <p:tgtEl>
                                          <p:spTgt spid="37"/>
                                        </p:tgtEl>
                                        <p:attrNameLst>
                                          <p:attrName>style.visibility</p:attrName>
                                        </p:attrNameLst>
                                      </p:cBhvr>
                                      <p:to>
                                        <p:strVal val="visible"/>
                                      </p:to>
                                    </p:set>
                                    <p:animEffect transition="in" filter="wipe(down)">
                                      <p:cBhvr>
                                        <p:cTn id="72" dur="500"/>
                                        <p:tgtEl>
                                          <p:spTgt spid="37"/>
                                        </p:tgtEl>
                                      </p:cBhvr>
                                    </p:animEffect>
                                  </p:childTnLst>
                                </p:cTn>
                              </p:par>
                            </p:childTnLst>
                          </p:cTn>
                        </p:par>
                        <p:par>
                          <p:cTn id="73" fill="hold">
                            <p:stCondLst>
                              <p:cond delay="6500"/>
                            </p:stCondLst>
                            <p:childTnLst>
                              <p:par>
                                <p:cTn id="74" presetID="53" presetClass="entr" presetSubtype="16" fill="hold" grpId="0" nodeType="afterEffect">
                                  <p:stCondLst>
                                    <p:cond delay="1000"/>
                                  </p:stCondLst>
                                  <p:childTnLst>
                                    <p:set>
                                      <p:cBhvr>
                                        <p:cTn id="75" dur="1" fill="hold">
                                          <p:stCondLst>
                                            <p:cond delay="0"/>
                                          </p:stCondLst>
                                        </p:cTn>
                                        <p:tgtEl>
                                          <p:spTgt spid="11"/>
                                        </p:tgtEl>
                                        <p:attrNameLst>
                                          <p:attrName>style.visibility</p:attrName>
                                        </p:attrNameLst>
                                      </p:cBhvr>
                                      <p:to>
                                        <p:strVal val="visible"/>
                                      </p:to>
                                    </p:set>
                                    <p:anim calcmode="lin" valueType="num">
                                      <p:cBhvr>
                                        <p:cTn id="76" dur="500" fill="hold"/>
                                        <p:tgtEl>
                                          <p:spTgt spid="11"/>
                                        </p:tgtEl>
                                        <p:attrNameLst>
                                          <p:attrName>ppt_w</p:attrName>
                                        </p:attrNameLst>
                                      </p:cBhvr>
                                      <p:tavLst>
                                        <p:tav tm="0">
                                          <p:val>
                                            <p:fltVal val="0"/>
                                          </p:val>
                                        </p:tav>
                                        <p:tav tm="100000">
                                          <p:val>
                                            <p:strVal val="#ppt_w"/>
                                          </p:val>
                                        </p:tav>
                                      </p:tavLst>
                                    </p:anim>
                                    <p:anim calcmode="lin" valueType="num">
                                      <p:cBhvr>
                                        <p:cTn id="77" dur="500" fill="hold"/>
                                        <p:tgtEl>
                                          <p:spTgt spid="11"/>
                                        </p:tgtEl>
                                        <p:attrNameLst>
                                          <p:attrName>ppt_h</p:attrName>
                                        </p:attrNameLst>
                                      </p:cBhvr>
                                      <p:tavLst>
                                        <p:tav tm="0">
                                          <p:val>
                                            <p:fltVal val="0"/>
                                          </p:val>
                                        </p:tav>
                                        <p:tav tm="100000">
                                          <p:val>
                                            <p:strVal val="#ppt_h"/>
                                          </p:val>
                                        </p:tav>
                                      </p:tavLst>
                                    </p:anim>
                                    <p:animEffect transition="in" filter="fade">
                                      <p:cBhvr>
                                        <p:cTn id="78" dur="500"/>
                                        <p:tgtEl>
                                          <p:spTgt spid="11"/>
                                        </p:tgtEl>
                                      </p:cBhvr>
                                    </p:animEffect>
                                  </p:childTnLst>
                                </p:cTn>
                              </p:par>
                            </p:childTnLst>
                          </p:cTn>
                        </p:par>
                        <p:par>
                          <p:cTn id="79" fill="hold">
                            <p:stCondLst>
                              <p:cond delay="8000"/>
                            </p:stCondLst>
                            <p:childTnLst>
                              <p:par>
                                <p:cTn id="80" presetID="22" presetClass="entr" presetSubtype="2" fill="hold" grpId="0" nodeType="afterEffect">
                                  <p:stCondLst>
                                    <p:cond delay="1000"/>
                                  </p:stCondLst>
                                  <p:childTnLst>
                                    <p:set>
                                      <p:cBhvr>
                                        <p:cTn id="81" dur="1" fill="hold">
                                          <p:stCondLst>
                                            <p:cond delay="0"/>
                                          </p:stCondLst>
                                        </p:cTn>
                                        <p:tgtEl>
                                          <p:spTgt spid="70"/>
                                        </p:tgtEl>
                                        <p:attrNameLst>
                                          <p:attrName>style.visibility</p:attrName>
                                        </p:attrNameLst>
                                      </p:cBhvr>
                                      <p:to>
                                        <p:strVal val="visible"/>
                                      </p:to>
                                    </p:set>
                                    <p:animEffect transition="in" filter="wipe(right)">
                                      <p:cBhvr>
                                        <p:cTn id="82" dur="500"/>
                                        <p:tgtEl>
                                          <p:spTgt spid="70"/>
                                        </p:tgtEl>
                                      </p:cBhvr>
                                    </p:animEffect>
                                  </p:childTnLst>
                                </p:cTn>
                              </p:par>
                            </p:childTnLst>
                          </p:cTn>
                        </p:par>
                        <p:par>
                          <p:cTn id="83" fill="hold">
                            <p:stCondLst>
                              <p:cond delay="9500"/>
                            </p:stCondLst>
                            <p:childTnLst>
                              <p:par>
                                <p:cTn id="84" presetID="22" presetClass="entr" presetSubtype="4" fill="hold" grpId="0" nodeType="afterEffect">
                                  <p:stCondLst>
                                    <p:cond delay="1000"/>
                                  </p:stCondLst>
                                  <p:childTnLst>
                                    <p:set>
                                      <p:cBhvr>
                                        <p:cTn id="85" dur="1" fill="hold">
                                          <p:stCondLst>
                                            <p:cond delay="0"/>
                                          </p:stCondLst>
                                        </p:cTn>
                                        <p:tgtEl>
                                          <p:spTgt spid="68"/>
                                        </p:tgtEl>
                                        <p:attrNameLst>
                                          <p:attrName>style.visibility</p:attrName>
                                        </p:attrNameLst>
                                      </p:cBhvr>
                                      <p:to>
                                        <p:strVal val="visible"/>
                                      </p:to>
                                    </p:set>
                                    <p:animEffect transition="in" filter="wipe(down)">
                                      <p:cBhvr>
                                        <p:cTn id="86" dur="1500"/>
                                        <p:tgtEl>
                                          <p:spTgt spid="68"/>
                                        </p:tgtEl>
                                      </p:cBhvr>
                                    </p:animEffect>
                                  </p:childTnLst>
                                </p:cTn>
                              </p:par>
                            </p:childTnLst>
                          </p:cTn>
                        </p:par>
                        <p:par>
                          <p:cTn id="87" fill="hold">
                            <p:stCondLst>
                              <p:cond delay="12000"/>
                            </p:stCondLst>
                            <p:childTnLst>
                              <p:par>
                                <p:cTn id="88" presetID="53" presetClass="entr" presetSubtype="16" fill="hold" grpId="0" nodeType="afterEffect">
                                  <p:stCondLst>
                                    <p:cond delay="1000"/>
                                  </p:stCondLst>
                                  <p:childTnLst>
                                    <p:set>
                                      <p:cBhvr>
                                        <p:cTn id="89" dur="1" fill="hold">
                                          <p:stCondLst>
                                            <p:cond delay="0"/>
                                          </p:stCondLst>
                                        </p:cTn>
                                        <p:tgtEl>
                                          <p:spTgt spid="6"/>
                                        </p:tgtEl>
                                        <p:attrNameLst>
                                          <p:attrName>style.visibility</p:attrName>
                                        </p:attrNameLst>
                                      </p:cBhvr>
                                      <p:to>
                                        <p:strVal val="visible"/>
                                      </p:to>
                                    </p:set>
                                    <p:anim calcmode="lin" valueType="num">
                                      <p:cBhvr>
                                        <p:cTn id="90" dur="500" fill="hold"/>
                                        <p:tgtEl>
                                          <p:spTgt spid="6"/>
                                        </p:tgtEl>
                                        <p:attrNameLst>
                                          <p:attrName>ppt_w</p:attrName>
                                        </p:attrNameLst>
                                      </p:cBhvr>
                                      <p:tavLst>
                                        <p:tav tm="0">
                                          <p:val>
                                            <p:fltVal val="0"/>
                                          </p:val>
                                        </p:tav>
                                        <p:tav tm="100000">
                                          <p:val>
                                            <p:strVal val="#ppt_w"/>
                                          </p:val>
                                        </p:tav>
                                      </p:tavLst>
                                    </p:anim>
                                    <p:anim calcmode="lin" valueType="num">
                                      <p:cBhvr>
                                        <p:cTn id="91" dur="500" fill="hold"/>
                                        <p:tgtEl>
                                          <p:spTgt spid="6"/>
                                        </p:tgtEl>
                                        <p:attrNameLst>
                                          <p:attrName>ppt_h</p:attrName>
                                        </p:attrNameLst>
                                      </p:cBhvr>
                                      <p:tavLst>
                                        <p:tav tm="0">
                                          <p:val>
                                            <p:fltVal val="0"/>
                                          </p:val>
                                        </p:tav>
                                        <p:tav tm="100000">
                                          <p:val>
                                            <p:strVal val="#ppt_h"/>
                                          </p:val>
                                        </p:tav>
                                      </p:tavLst>
                                    </p:anim>
                                    <p:animEffect transition="in" filter="fade">
                                      <p:cBhvr>
                                        <p:cTn id="92" dur="500"/>
                                        <p:tgtEl>
                                          <p:spTgt spid="6"/>
                                        </p:tgtEl>
                                      </p:cBhvr>
                                    </p:animEffect>
                                  </p:childTnLst>
                                </p:cTn>
                              </p:par>
                            </p:childTnLst>
                          </p:cTn>
                        </p:par>
                        <p:par>
                          <p:cTn id="93" fill="hold">
                            <p:stCondLst>
                              <p:cond delay="13500"/>
                            </p:stCondLst>
                            <p:childTnLst>
                              <p:par>
                                <p:cTn id="94" presetID="22" presetClass="entr" presetSubtype="2" fill="hold" grpId="0" nodeType="afterEffect">
                                  <p:stCondLst>
                                    <p:cond delay="2250"/>
                                  </p:stCondLst>
                                  <p:childTnLst>
                                    <p:set>
                                      <p:cBhvr>
                                        <p:cTn id="95" dur="1" fill="hold">
                                          <p:stCondLst>
                                            <p:cond delay="0"/>
                                          </p:stCondLst>
                                        </p:cTn>
                                        <p:tgtEl>
                                          <p:spTgt spid="16"/>
                                        </p:tgtEl>
                                        <p:attrNameLst>
                                          <p:attrName>style.visibility</p:attrName>
                                        </p:attrNameLst>
                                      </p:cBhvr>
                                      <p:to>
                                        <p:strVal val="visible"/>
                                      </p:to>
                                    </p:set>
                                    <p:animEffect transition="in" filter="wipe(right)">
                                      <p:cBhvr>
                                        <p:cTn id="96" dur="500"/>
                                        <p:tgtEl>
                                          <p:spTgt spid="16"/>
                                        </p:tgtEl>
                                      </p:cBhvr>
                                    </p:animEffect>
                                  </p:childTnLst>
                                </p:cTn>
                              </p:par>
                            </p:childTnLst>
                          </p:cTn>
                        </p:par>
                      </p:childTnLst>
                    </p:cTn>
                  </p:par>
                  <p:par>
                    <p:cTn id="97" fill="hold">
                      <p:stCondLst>
                        <p:cond delay="indefinite"/>
                      </p:stCondLst>
                      <p:childTnLst>
                        <p:par>
                          <p:cTn id="98" fill="hold">
                            <p:stCondLst>
                              <p:cond delay="0"/>
                            </p:stCondLst>
                            <p:childTnLst>
                              <p:par>
                                <p:cTn id="99" presetID="53" presetClass="entr" presetSubtype="16" fill="hold" grpId="0" nodeType="clickEffect">
                                  <p:stCondLst>
                                    <p:cond delay="0"/>
                                  </p:stCondLst>
                                  <p:childTnLst>
                                    <p:set>
                                      <p:cBhvr>
                                        <p:cTn id="100" dur="1" fill="hold">
                                          <p:stCondLst>
                                            <p:cond delay="0"/>
                                          </p:stCondLst>
                                        </p:cTn>
                                        <p:tgtEl>
                                          <p:spTgt spid="18"/>
                                        </p:tgtEl>
                                        <p:attrNameLst>
                                          <p:attrName>style.visibility</p:attrName>
                                        </p:attrNameLst>
                                      </p:cBhvr>
                                      <p:to>
                                        <p:strVal val="visible"/>
                                      </p:to>
                                    </p:set>
                                    <p:anim calcmode="lin" valueType="num">
                                      <p:cBhvr>
                                        <p:cTn id="101" dur="500" fill="hold"/>
                                        <p:tgtEl>
                                          <p:spTgt spid="18"/>
                                        </p:tgtEl>
                                        <p:attrNameLst>
                                          <p:attrName>ppt_w</p:attrName>
                                        </p:attrNameLst>
                                      </p:cBhvr>
                                      <p:tavLst>
                                        <p:tav tm="0">
                                          <p:val>
                                            <p:fltVal val="0"/>
                                          </p:val>
                                        </p:tav>
                                        <p:tav tm="100000">
                                          <p:val>
                                            <p:strVal val="#ppt_w"/>
                                          </p:val>
                                        </p:tav>
                                      </p:tavLst>
                                    </p:anim>
                                    <p:anim calcmode="lin" valueType="num">
                                      <p:cBhvr>
                                        <p:cTn id="102" dur="500" fill="hold"/>
                                        <p:tgtEl>
                                          <p:spTgt spid="18"/>
                                        </p:tgtEl>
                                        <p:attrNameLst>
                                          <p:attrName>ppt_h</p:attrName>
                                        </p:attrNameLst>
                                      </p:cBhvr>
                                      <p:tavLst>
                                        <p:tav tm="0">
                                          <p:val>
                                            <p:fltVal val="0"/>
                                          </p:val>
                                        </p:tav>
                                        <p:tav tm="100000">
                                          <p:val>
                                            <p:strVal val="#ppt_h"/>
                                          </p:val>
                                        </p:tav>
                                      </p:tavLst>
                                    </p:anim>
                                    <p:animEffect transition="in" filter="fade">
                                      <p:cBhvr>
                                        <p:cTn id="103" dur="500"/>
                                        <p:tgtEl>
                                          <p:spTgt spid="18"/>
                                        </p:tgtEl>
                                      </p:cBhvr>
                                    </p:animEffect>
                                  </p:childTnLst>
                                </p:cTn>
                              </p:par>
                            </p:childTnLst>
                          </p:cTn>
                        </p:par>
                        <p:par>
                          <p:cTn id="104" fill="hold">
                            <p:stCondLst>
                              <p:cond delay="500"/>
                            </p:stCondLst>
                            <p:childTnLst>
                              <p:par>
                                <p:cTn id="105" presetID="22" presetClass="entr" presetSubtype="2" fill="hold" grpId="0" nodeType="afterEffect">
                                  <p:stCondLst>
                                    <p:cond delay="250"/>
                                  </p:stCondLst>
                                  <p:childTnLst>
                                    <p:set>
                                      <p:cBhvr>
                                        <p:cTn id="106" dur="1" fill="hold">
                                          <p:stCondLst>
                                            <p:cond delay="0"/>
                                          </p:stCondLst>
                                        </p:cTn>
                                        <p:tgtEl>
                                          <p:spTgt spid="21"/>
                                        </p:tgtEl>
                                        <p:attrNameLst>
                                          <p:attrName>style.visibility</p:attrName>
                                        </p:attrNameLst>
                                      </p:cBhvr>
                                      <p:to>
                                        <p:strVal val="visible"/>
                                      </p:to>
                                    </p:set>
                                    <p:animEffect transition="in" filter="wipe(right)">
                                      <p:cBhvr>
                                        <p:cTn id="107" dur="500"/>
                                        <p:tgtEl>
                                          <p:spTgt spid="21"/>
                                        </p:tgtEl>
                                      </p:cBhvr>
                                    </p:animEffect>
                                  </p:childTnLst>
                                </p:cTn>
                              </p:par>
                            </p:childTnLst>
                          </p:cTn>
                        </p:par>
                        <p:par>
                          <p:cTn id="108" fill="hold">
                            <p:stCondLst>
                              <p:cond delay="1250"/>
                            </p:stCondLst>
                            <p:childTnLst>
                              <p:par>
                                <p:cTn id="109" presetID="53" presetClass="entr" presetSubtype="16" fill="hold" grpId="0" nodeType="afterEffect">
                                  <p:stCondLst>
                                    <p:cond delay="1750"/>
                                  </p:stCondLst>
                                  <p:childTnLst>
                                    <p:set>
                                      <p:cBhvr>
                                        <p:cTn id="110" dur="1" fill="hold">
                                          <p:stCondLst>
                                            <p:cond delay="0"/>
                                          </p:stCondLst>
                                        </p:cTn>
                                        <p:tgtEl>
                                          <p:spTgt spid="20"/>
                                        </p:tgtEl>
                                        <p:attrNameLst>
                                          <p:attrName>style.visibility</p:attrName>
                                        </p:attrNameLst>
                                      </p:cBhvr>
                                      <p:to>
                                        <p:strVal val="visible"/>
                                      </p:to>
                                    </p:set>
                                    <p:anim calcmode="lin" valueType="num">
                                      <p:cBhvr>
                                        <p:cTn id="111" dur="500" fill="hold"/>
                                        <p:tgtEl>
                                          <p:spTgt spid="20"/>
                                        </p:tgtEl>
                                        <p:attrNameLst>
                                          <p:attrName>ppt_w</p:attrName>
                                        </p:attrNameLst>
                                      </p:cBhvr>
                                      <p:tavLst>
                                        <p:tav tm="0">
                                          <p:val>
                                            <p:fltVal val="0"/>
                                          </p:val>
                                        </p:tav>
                                        <p:tav tm="100000">
                                          <p:val>
                                            <p:strVal val="#ppt_w"/>
                                          </p:val>
                                        </p:tav>
                                      </p:tavLst>
                                    </p:anim>
                                    <p:anim calcmode="lin" valueType="num">
                                      <p:cBhvr>
                                        <p:cTn id="112" dur="500" fill="hold"/>
                                        <p:tgtEl>
                                          <p:spTgt spid="20"/>
                                        </p:tgtEl>
                                        <p:attrNameLst>
                                          <p:attrName>ppt_h</p:attrName>
                                        </p:attrNameLst>
                                      </p:cBhvr>
                                      <p:tavLst>
                                        <p:tav tm="0">
                                          <p:val>
                                            <p:fltVal val="0"/>
                                          </p:val>
                                        </p:tav>
                                        <p:tav tm="100000">
                                          <p:val>
                                            <p:strVal val="#ppt_h"/>
                                          </p:val>
                                        </p:tav>
                                      </p:tavLst>
                                    </p:anim>
                                    <p:animEffect transition="in" filter="fade">
                                      <p:cBhvr>
                                        <p:cTn id="113" dur="500"/>
                                        <p:tgtEl>
                                          <p:spTgt spid="20"/>
                                        </p:tgtEl>
                                      </p:cBhvr>
                                    </p:animEffect>
                                  </p:childTnLst>
                                </p:cTn>
                              </p:par>
                            </p:childTnLst>
                          </p:cTn>
                        </p:par>
                        <p:par>
                          <p:cTn id="114" fill="hold">
                            <p:stCondLst>
                              <p:cond delay="3500"/>
                            </p:stCondLst>
                            <p:childTnLst>
                              <p:par>
                                <p:cTn id="115" presetID="53" presetClass="entr" presetSubtype="16" fill="hold" grpId="0" nodeType="afterEffect">
                                  <p:stCondLst>
                                    <p:cond delay="0"/>
                                  </p:stCondLst>
                                  <p:childTnLst>
                                    <p:set>
                                      <p:cBhvr>
                                        <p:cTn id="116" dur="1" fill="hold">
                                          <p:stCondLst>
                                            <p:cond delay="0"/>
                                          </p:stCondLst>
                                        </p:cTn>
                                        <p:tgtEl>
                                          <p:spTgt spid="23"/>
                                        </p:tgtEl>
                                        <p:attrNameLst>
                                          <p:attrName>style.visibility</p:attrName>
                                        </p:attrNameLst>
                                      </p:cBhvr>
                                      <p:to>
                                        <p:strVal val="visible"/>
                                      </p:to>
                                    </p:set>
                                    <p:anim calcmode="lin" valueType="num">
                                      <p:cBhvr>
                                        <p:cTn id="117" dur="500" fill="hold"/>
                                        <p:tgtEl>
                                          <p:spTgt spid="23"/>
                                        </p:tgtEl>
                                        <p:attrNameLst>
                                          <p:attrName>ppt_w</p:attrName>
                                        </p:attrNameLst>
                                      </p:cBhvr>
                                      <p:tavLst>
                                        <p:tav tm="0">
                                          <p:val>
                                            <p:fltVal val="0"/>
                                          </p:val>
                                        </p:tav>
                                        <p:tav tm="100000">
                                          <p:val>
                                            <p:strVal val="#ppt_w"/>
                                          </p:val>
                                        </p:tav>
                                      </p:tavLst>
                                    </p:anim>
                                    <p:anim calcmode="lin" valueType="num">
                                      <p:cBhvr>
                                        <p:cTn id="118" dur="500" fill="hold"/>
                                        <p:tgtEl>
                                          <p:spTgt spid="23"/>
                                        </p:tgtEl>
                                        <p:attrNameLst>
                                          <p:attrName>ppt_h</p:attrName>
                                        </p:attrNameLst>
                                      </p:cBhvr>
                                      <p:tavLst>
                                        <p:tav tm="0">
                                          <p:val>
                                            <p:fltVal val="0"/>
                                          </p:val>
                                        </p:tav>
                                        <p:tav tm="100000">
                                          <p:val>
                                            <p:strVal val="#ppt_h"/>
                                          </p:val>
                                        </p:tav>
                                      </p:tavLst>
                                    </p:anim>
                                    <p:animEffect transition="in" filter="fade">
                                      <p:cBhvr>
                                        <p:cTn id="11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P spid="16" grpId="0" animBg="1"/>
      <p:bldP spid="18" grpId="0" animBg="1"/>
      <p:bldP spid="20" grpId="0" animBg="1"/>
      <p:bldP spid="21" grpId="0" animBg="1"/>
      <p:bldP spid="23" grpId="0" animBg="1"/>
      <p:bldP spid="15" grpId="0" animBg="1"/>
      <p:bldP spid="17" grpId="0" animBg="1"/>
      <p:bldP spid="19" grpId="0" animBg="1"/>
      <p:bldP spid="22" grpId="0" animBg="1"/>
      <p:bldP spid="24" grpId="0" animBg="1"/>
      <p:bldP spid="25" grpId="0" animBg="1"/>
      <p:bldP spid="26" grpId="0" animBg="1"/>
      <p:bldP spid="27" grpId="0" animBg="1"/>
      <p:bldP spid="36" grpId="0" animBg="1"/>
      <p:bldP spid="37" grpId="0" animBg="1"/>
      <p:bldP spid="68" grpId="0" animBg="1"/>
      <p:bldP spid="69" grpId="0"/>
      <p:bldP spid="70" grpId="0"/>
      <p:bldP spid="71" grpId="0" animBg="1"/>
      <p:bldP spid="72" grpId="0" animBg="1"/>
      <p:bldP spid="73" grpId="0" animBg="1"/>
      <p:bldP spid="74" grpId="0" animBg="1"/>
      <p:bldP spid="75" grpId="0" animBg="1"/>
      <p:bldP spid="76" grpId="0" animBg="1"/>
      <p:bldP spid="77" grpId="0" animBg="1"/>
      <p:bldP spid="7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תיבת טקסט 4">
            <a:extLst>
              <a:ext uri="{FF2B5EF4-FFF2-40B4-BE49-F238E27FC236}">
                <a16:creationId xmlns:a16="http://schemas.microsoft.com/office/drawing/2014/main" id="{917AD02C-4D2E-4E3D-9C20-29EBC76C5F37}"/>
              </a:ext>
            </a:extLst>
          </p:cNvPr>
          <p:cNvSpPr txBox="1"/>
          <p:nvPr/>
        </p:nvSpPr>
        <p:spPr>
          <a:xfrm>
            <a:off x="8067040" y="910701"/>
            <a:ext cx="3474720"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תָּא שְׁמַע "וְהָיוּ </a:t>
            </a:r>
            <a:r>
              <a:rPr lang="he-IL" b="0" i="0" dirty="0" err="1">
                <a:solidFill>
                  <a:srgbClr val="000000"/>
                </a:solidFill>
                <a:effectLst/>
                <a:latin typeface="Arial" panose="020B0604020202020204" pitchFamily="34" charset="0"/>
              </a:rPr>
              <a:t>נְכֹנִים</a:t>
            </a:r>
            <a:r>
              <a:rPr lang="he-IL" b="0" i="0" dirty="0">
                <a:solidFill>
                  <a:srgbClr val="000000"/>
                </a:solidFill>
                <a:effectLst/>
                <a:latin typeface="Arial" panose="020B0604020202020204" pitchFamily="34" charset="0"/>
              </a:rPr>
              <a:t> </a:t>
            </a:r>
            <a:r>
              <a:rPr lang="he-IL" b="1" i="0" dirty="0">
                <a:solidFill>
                  <a:srgbClr val="000000"/>
                </a:solidFill>
                <a:effectLst/>
                <a:latin typeface="Arial" panose="020B0604020202020204" pitchFamily="34" charset="0"/>
              </a:rPr>
              <a:t>לַיּוֹם הַשְּׁלִישִׁי</a:t>
            </a:r>
            <a:r>
              <a:rPr lang="he-IL" b="0" i="0" dirty="0">
                <a:solidFill>
                  <a:srgbClr val="000000"/>
                </a:solidFill>
                <a:effectLst/>
                <a:latin typeface="Arial" panose="020B0604020202020204" pitchFamily="34" charset="0"/>
              </a:rPr>
              <a:t>"</a:t>
            </a:r>
          </a:p>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קַשְׁיָא</a:t>
            </a:r>
            <a:r>
              <a:rPr lang="he-IL" b="0" i="0" dirty="0">
                <a:solidFill>
                  <a:srgbClr val="000000"/>
                </a:solidFill>
                <a:effectLst/>
                <a:latin typeface="Arial" panose="020B0604020202020204" pitchFamily="34" charset="0"/>
              </a:rPr>
              <a:t> לְרַבִּי יוֹסֵי </a:t>
            </a:r>
          </a:p>
        </p:txBody>
      </p:sp>
      <p:sp>
        <p:nvSpPr>
          <p:cNvPr id="7" name="תיבת טקסט 6">
            <a:extLst>
              <a:ext uri="{FF2B5EF4-FFF2-40B4-BE49-F238E27FC236}">
                <a16:creationId xmlns:a16="http://schemas.microsoft.com/office/drawing/2014/main" id="{49E8B509-C9B7-4B19-8F76-84136758A742}"/>
              </a:ext>
            </a:extLst>
          </p:cNvPr>
          <p:cNvSpPr txBox="1"/>
          <p:nvPr/>
        </p:nvSpPr>
        <p:spPr>
          <a:xfrm>
            <a:off x="7396480" y="3105834"/>
            <a:ext cx="4145280"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תָּא שְׁמַע שְׁלִישִׁי </a:t>
            </a:r>
            <a:r>
              <a:rPr lang="he-IL" b="0" i="0" dirty="0" err="1">
                <a:solidFill>
                  <a:srgbClr val="000000"/>
                </a:solidFill>
                <a:effectLst/>
                <a:latin typeface="Arial" panose="020B0604020202020204" pitchFamily="34" charset="0"/>
              </a:rPr>
              <a:t>שְׁלִישִׁי</a:t>
            </a:r>
            <a:r>
              <a:rPr lang="he-IL" b="0" i="0" dirty="0">
                <a:solidFill>
                  <a:srgbClr val="000000"/>
                </a:solidFill>
                <a:effectLst/>
                <a:latin typeface="Arial" panose="020B0604020202020204" pitchFamily="34" charset="0"/>
              </a:rPr>
              <a:t> בַּחֹדֶשׁ וּשְׁלִישִׁי בַּשַּׁבָּת </a:t>
            </a:r>
          </a:p>
          <a:p>
            <a:r>
              <a:rPr lang="he-IL" b="0" i="0" dirty="0" err="1">
                <a:solidFill>
                  <a:srgbClr val="000000"/>
                </a:solidFill>
                <a:effectLst/>
                <a:latin typeface="Arial" panose="020B0604020202020204" pitchFamily="34" charset="0"/>
              </a:rPr>
              <a:t>קַשְׁיָא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לְרַבָּנַן</a:t>
            </a:r>
            <a:endParaRPr lang="he-IL" dirty="0"/>
          </a:p>
        </p:txBody>
      </p:sp>
      <p:sp>
        <p:nvSpPr>
          <p:cNvPr id="9" name="תיבת טקסט 8">
            <a:extLst>
              <a:ext uri="{FF2B5EF4-FFF2-40B4-BE49-F238E27FC236}">
                <a16:creationId xmlns:a16="http://schemas.microsoft.com/office/drawing/2014/main" id="{C68F1F5A-FA69-44C8-A278-AE1F400E0A3E}"/>
              </a:ext>
            </a:extLst>
          </p:cNvPr>
          <p:cNvSpPr txBox="1"/>
          <p:nvPr/>
        </p:nvSpPr>
        <p:spPr>
          <a:xfrm>
            <a:off x="1665478" y="910701"/>
            <a:ext cx="6096000" cy="646331"/>
          </a:xfrm>
          <a:prstGeom prst="rect">
            <a:avLst/>
          </a:prstGeom>
          <a:noFill/>
        </p:spPr>
        <p:txBody>
          <a:bodyPr wrap="square">
            <a:spAutoFit/>
          </a:bodyPr>
          <a:lstStyle/>
          <a:p>
            <a:r>
              <a:rPr lang="he-IL" dirty="0"/>
              <a:t>לשיטת רבי יוסי  קבלת התורה </a:t>
            </a:r>
            <a:r>
              <a:rPr lang="he-IL" dirty="0" err="1"/>
              <a:t>היתה</a:t>
            </a:r>
            <a:r>
              <a:rPr lang="he-IL" dirty="0"/>
              <a:t> ביום הרביעי לפרישתם. </a:t>
            </a:r>
          </a:p>
          <a:p>
            <a:r>
              <a:rPr lang="he-IL" dirty="0"/>
              <a:t>ולא כמו שכתוב </a:t>
            </a:r>
            <a:r>
              <a:rPr lang="he-IL" b="0" i="0" dirty="0">
                <a:solidFill>
                  <a:srgbClr val="000000"/>
                </a:solidFill>
                <a:effectLst/>
                <a:latin typeface="Arial" panose="020B0604020202020204" pitchFamily="34" charset="0"/>
              </a:rPr>
              <a:t>"וְהָיוּ </a:t>
            </a:r>
            <a:r>
              <a:rPr lang="he-IL" b="0" i="0" dirty="0" err="1">
                <a:solidFill>
                  <a:srgbClr val="000000"/>
                </a:solidFill>
                <a:effectLst/>
                <a:latin typeface="Arial" panose="020B0604020202020204" pitchFamily="34" charset="0"/>
              </a:rPr>
              <a:t>נְכֹנִים</a:t>
            </a:r>
            <a:r>
              <a:rPr lang="he-IL" b="0" i="0" dirty="0">
                <a:solidFill>
                  <a:srgbClr val="000000"/>
                </a:solidFill>
                <a:effectLst/>
                <a:latin typeface="Arial" panose="020B0604020202020204" pitchFamily="34" charset="0"/>
              </a:rPr>
              <a:t> </a:t>
            </a:r>
            <a:r>
              <a:rPr lang="he-IL" b="1" i="0" dirty="0">
                <a:solidFill>
                  <a:srgbClr val="000000"/>
                </a:solidFill>
                <a:effectLst/>
                <a:latin typeface="Arial" panose="020B0604020202020204" pitchFamily="34" charset="0"/>
              </a:rPr>
              <a:t>לַיּוֹם הַשְּׁלִישִׁי</a:t>
            </a:r>
            <a:r>
              <a:rPr lang="he-IL" b="0" i="0" dirty="0">
                <a:solidFill>
                  <a:srgbClr val="000000"/>
                </a:solidFill>
                <a:effectLst/>
                <a:latin typeface="Arial" panose="020B0604020202020204" pitchFamily="34" charset="0"/>
              </a:rPr>
              <a:t>"</a:t>
            </a:r>
          </a:p>
        </p:txBody>
      </p:sp>
      <p:sp>
        <p:nvSpPr>
          <p:cNvPr id="13" name="תיבת טקסט 12">
            <a:extLst>
              <a:ext uri="{FF2B5EF4-FFF2-40B4-BE49-F238E27FC236}">
                <a16:creationId xmlns:a16="http://schemas.microsoft.com/office/drawing/2014/main" id="{B970EBAD-0D99-43BA-8B21-EC7AB4D0B2C4}"/>
              </a:ext>
            </a:extLst>
          </p:cNvPr>
          <p:cNvSpPr txBox="1"/>
          <p:nvPr/>
        </p:nvSpPr>
        <p:spPr>
          <a:xfrm>
            <a:off x="7934960" y="1861371"/>
            <a:ext cx="360680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הָא </a:t>
            </a:r>
            <a:r>
              <a:rPr lang="he-IL" b="0" i="0" dirty="0" err="1">
                <a:solidFill>
                  <a:srgbClr val="000000"/>
                </a:solidFill>
                <a:effectLst/>
                <a:latin typeface="Arial" panose="020B0604020202020204" pitchFamily="34" charset="0"/>
              </a:rPr>
              <a:t>אָמְרִינַן</a:t>
            </a:r>
            <a:r>
              <a:rPr lang="he-IL" b="0" i="0" dirty="0">
                <a:solidFill>
                  <a:srgbClr val="000000"/>
                </a:solidFill>
                <a:effectLst/>
                <a:latin typeface="Arial" panose="020B0604020202020204" pitchFamily="34" charset="0"/>
              </a:rPr>
              <a:t> יוֹם אֶחָד הוֹסִיף מֹשֶׁה מִדַּעְתּוֹ</a:t>
            </a:r>
            <a:endParaRPr lang="he-IL" dirty="0"/>
          </a:p>
        </p:txBody>
      </p:sp>
      <p:sp>
        <p:nvSpPr>
          <p:cNvPr id="15" name="תיבת טקסט 14">
            <a:extLst>
              <a:ext uri="{FF2B5EF4-FFF2-40B4-BE49-F238E27FC236}">
                <a16:creationId xmlns:a16="http://schemas.microsoft.com/office/drawing/2014/main" id="{89B3A7D7-2B9A-4B53-BAF8-DFB065CEEA7F}"/>
              </a:ext>
            </a:extLst>
          </p:cNvPr>
          <p:cNvSpPr txBox="1"/>
          <p:nvPr/>
        </p:nvSpPr>
        <p:spPr>
          <a:xfrm>
            <a:off x="8270240" y="4386671"/>
            <a:ext cx="327152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אָמְרִי לָךְ רַבָּנַן  הָא מַנִּי רַבִּי יוֹסֵי הִיא</a:t>
            </a:r>
            <a:endParaRPr lang="he-IL" dirty="0"/>
          </a:p>
        </p:txBody>
      </p:sp>
      <p:sp>
        <p:nvSpPr>
          <p:cNvPr id="18" name="תיבת טקסט 17">
            <a:extLst>
              <a:ext uri="{FF2B5EF4-FFF2-40B4-BE49-F238E27FC236}">
                <a16:creationId xmlns:a16="http://schemas.microsoft.com/office/drawing/2014/main" id="{C281C803-6F36-4477-901B-FC9CAB374892}"/>
              </a:ext>
            </a:extLst>
          </p:cNvPr>
          <p:cNvSpPr txBox="1"/>
          <p:nvPr/>
        </p:nvSpPr>
        <p:spPr>
          <a:xfrm>
            <a:off x="2621280" y="4465834"/>
            <a:ext cx="4572000" cy="369332"/>
          </a:xfrm>
          <a:prstGeom prst="rect">
            <a:avLst/>
          </a:prstGeom>
          <a:noFill/>
        </p:spPr>
        <p:txBody>
          <a:bodyPr wrap="square" rtlCol="1">
            <a:spAutoFit/>
          </a:bodyPr>
          <a:lstStyle/>
          <a:p>
            <a:r>
              <a:rPr lang="he-IL" dirty="0" err="1"/>
              <a:t>הברייתא</a:t>
            </a:r>
            <a:r>
              <a:rPr lang="he-IL" dirty="0"/>
              <a:t> היא לשיטת רבי יוסי וחכמים חולקים</a:t>
            </a:r>
          </a:p>
        </p:txBody>
      </p:sp>
      <p:sp>
        <p:nvSpPr>
          <p:cNvPr id="21" name="תיבת טקסט 20">
            <a:extLst>
              <a:ext uri="{FF2B5EF4-FFF2-40B4-BE49-F238E27FC236}">
                <a16:creationId xmlns:a16="http://schemas.microsoft.com/office/drawing/2014/main" id="{EC7BE6AC-B860-45C3-91B6-6E5DF3A9745F}"/>
              </a:ext>
            </a:extLst>
          </p:cNvPr>
          <p:cNvSpPr txBox="1"/>
          <p:nvPr/>
        </p:nvSpPr>
        <p:spPr>
          <a:xfrm>
            <a:off x="10412832" y="13851"/>
            <a:ext cx="1510214" cy="369332"/>
          </a:xfrm>
          <a:prstGeom prst="rect">
            <a:avLst/>
          </a:prstGeom>
          <a:solidFill>
            <a:schemeClr val="bg1"/>
          </a:solidFill>
        </p:spPr>
        <p:txBody>
          <a:bodyPr wrap="square" rtlCol="1">
            <a:spAutoFit/>
          </a:bodyPr>
          <a:lstStyle/>
          <a:p>
            <a:r>
              <a:rPr lang="he-IL" dirty="0"/>
              <a:t>דף פ"ז עמ' א'</a:t>
            </a:r>
          </a:p>
        </p:txBody>
      </p:sp>
      <p:graphicFrame>
        <p:nvGraphicFramePr>
          <p:cNvPr id="14" name="טבלה 13">
            <a:extLst>
              <a:ext uri="{FF2B5EF4-FFF2-40B4-BE49-F238E27FC236}">
                <a16:creationId xmlns:a16="http://schemas.microsoft.com/office/drawing/2014/main" id="{FAB05B56-5A91-4F9E-8D95-D04E3270D23A}"/>
              </a:ext>
            </a:extLst>
          </p:cNvPr>
          <p:cNvGraphicFramePr>
            <a:graphicFrameLocks noGrp="1"/>
          </p:cNvGraphicFramePr>
          <p:nvPr>
            <p:extLst>
              <p:ext uri="{D42A27DB-BD31-4B8C-83A1-F6EECF244321}">
                <p14:modId xmlns:p14="http://schemas.microsoft.com/office/powerpoint/2010/main" val="3756002219"/>
              </p:ext>
            </p:extLst>
          </p:nvPr>
        </p:nvGraphicFramePr>
        <p:xfrm>
          <a:off x="1556593" y="33100"/>
          <a:ext cx="4989128" cy="731520"/>
        </p:xfrm>
        <a:graphic>
          <a:graphicData uri="http://schemas.openxmlformats.org/drawingml/2006/table">
            <a:tbl>
              <a:tblPr rtl="1" firstRow="1" bandRow="1">
                <a:tableStyleId>{616DA210-FB5B-4158-B5E0-FEB733F419BA}</a:tableStyleId>
              </a:tblPr>
              <a:tblGrid>
                <a:gridCol w="608271">
                  <a:extLst>
                    <a:ext uri="{9D8B030D-6E8A-4147-A177-3AD203B41FA5}">
                      <a16:colId xmlns:a16="http://schemas.microsoft.com/office/drawing/2014/main" val="25479804"/>
                    </a:ext>
                  </a:extLst>
                </a:gridCol>
                <a:gridCol w="643042">
                  <a:extLst>
                    <a:ext uri="{9D8B030D-6E8A-4147-A177-3AD203B41FA5}">
                      <a16:colId xmlns:a16="http://schemas.microsoft.com/office/drawing/2014/main" val="1545170682"/>
                    </a:ext>
                  </a:extLst>
                </a:gridCol>
                <a:gridCol w="625656">
                  <a:extLst>
                    <a:ext uri="{9D8B030D-6E8A-4147-A177-3AD203B41FA5}">
                      <a16:colId xmlns:a16="http://schemas.microsoft.com/office/drawing/2014/main" val="2225129912"/>
                    </a:ext>
                  </a:extLst>
                </a:gridCol>
                <a:gridCol w="625656">
                  <a:extLst>
                    <a:ext uri="{9D8B030D-6E8A-4147-A177-3AD203B41FA5}">
                      <a16:colId xmlns:a16="http://schemas.microsoft.com/office/drawing/2014/main" val="4260525967"/>
                    </a:ext>
                  </a:extLst>
                </a:gridCol>
                <a:gridCol w="625656">
                  <a:extLst>
                    <a:ext uri="{9D8B030D-6E8A-4147-A177-3AD203B41FA5}">
                      <a16:colId xmlns:a16="http://schemas.microsoft.com/office/drawing/2014/main" val="1495493328"/>
                    </a:ext>
                  </a:extLst>
                </a:gridCol>
                <a:gridCol w="625656">
                  <a:extLst>
                    <a:ext uri="{9D8B030D-6E8A-4147-A177-3AD203B41FA5}">
                      <a16:colId xmlns:a16="http://schemas.microsoft.com/office/drawing/2014/main" val="679612835"/>
                    </a:ext>
                  </a:extLst>
                </a:gridCol>
                <a:gridCol w="625656">
                  <a:extLst>
                    <a:ext uri="{9D8B030D-6E8A-4147-A177-3AD203B41FA5}">
                      <a16:colId xmlns:a16="http://schemas.microsoft.com/office/drawing/2014/main" val="114631063"/>
                    </a:ext>
                  </a:extLst>
                </a:gridCol>
                <a:gridCol w="609535">
                  <a:extLst>
                    <a:ext uri="{9D8B030D-6E8A-4147-A177-3AD203B41FA5}">
                      <a16:colId xmlns:a16="http://schemas.microsoft.com/office/drawing/2014/main" val="935432155"/>
                    </a:ext>
                  </a:extLst>
                </a:gridCol>
              </a:tblGrid>
              <a:tr h="302898">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4242194436"/>
                  </a:ext>
                </a:extLst>
              </a:tr>
              <a:tr h="302898">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766238790"/>
                  </a:ext>
                </a:extLst>
              </a:tr>
            </a:tbl>
          </a:graphicData>
        </a:graphic>
      </p:graphicFrame>
      <p:sp>
        <p:nvSpPr>
          <p:cNvPr id="16" name="תיבת טקסט 15">
            <a:extLst>
              <a:ext uri="{FF2B5EF4-FFF2-40B4-BE49-F238E27FC236}">
                <a16:creationId xmlns:a16="http://schemas.microsoft.com/office/drawing/2014/main" id="{173CB70E-943D-4774-B508-E33B0CB83A83}"/>
              </a:ext>
            </a:extLst>
          </p:cNvPr>
          <p:cNvSpPr txBox="1"/>
          <p:nvPr/>
        </p:nvSpPr>
        <p:spPr>
          <a:xfrm>
            <a:off x="2257678" y="91151"/>
            <a:ext cx="460742"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שישי</a:t>
            </a:r>
          </a:p>
        </p:txBody>
      </p:sp>
      <p:sp>
        <p:nvSpPr>
          <p:cNvPr id="19" name="תיבת טקסט 18">
            <a:extLst>
              <a:ext uri="{FF2B5EF4-FFF2-40B4-BE49-F238E27FC236}">
                <a16:creationId xmlns:a16="http://schemas.microsoft.com/office/drawing/2014/main" id="{AA141B48-A326-45AD-86B1-8B2759A5CE60}"/>
              </a:ext>
            </a:extLst>
          </p:cNvPr>
          <p:cNvSpPr txBox="1"/>
          <p:nvPr/>
        </p:nvSpPr>
        <p:spPr>
          <a:xfrm>
            <a:off x="2809669" y="91151"/>
            <a:ext cx="55511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חמישי</a:t>
            </a:r>
          </a:p>
        </p:txBody>
      </p:sp>
      <p:sp>
        <p:nvSpPr>
          <p:cNvPr id="20" name="תיבת טקסט 19">
            <a:extLst>
              <a:ext uri="{FF2B5EF4-FFF2-40B4-BE49-F238E27FC236}">
                <a16:creationId xmlns:a16="http://schemas.microsoft.com/office/drawing/2014/main" id="{31B3AA84-5F03-4D42-B865-47F7A9E46DFB}"/>
              </a:ext>
            </a:extLst>
          </p:cNvPr>
          <p:cNvSpPr txBox="1"/>
          <p:nvPr/>
        </p:nvSpPr>
        <p:spPr>
          <a:xfrm>
            <a:off x="3525725" y="80927"/>
            <a:ext cx="47576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רביעי</a:t>
            </a:r>
          </a:p>
        </p:txBody>
      </p:sp>
      <p:sp>
        <p:nvSpPr>
          <p:cNvPr id="22" name="תיבת טקסט 21">
            <a:extLst>
              <a:ext uri="{FF2B5EF4-FFF2-40B4-BE49-F238E27FC236}">
                <a16:creationId xmlns:a16="http://schemas.microsoft.com/office/drawing/2014/main" id="{6AB40552-71BA-42DF-A199-019E0D37BC46}"/>
              </a:ext>
            </a:extLst>
          </p:cNvPr>
          <p:cNvSpPr txBox="1"/>
          <p:nvPr/>
        </p:nvSpPr>
        <p:spPr>
          <a:xfrm>
            <a:off x="4111506" y="80927"/>
            <a:ext cx="525673"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שלישי</a:t>
            </a:r>
          </a:p>
        </p:txBody>
      </p:sp>
      <p:sp>
        <p:nvSpPr>
          <p:cNvPr id="23" name="תיבת טקסט 22">
            <a:extLst>
              <a:ext uri="{FF2B5EF4-FFF2-40B4-BE49-F238E27FC236}">
                <a16:creationId xmlns:a16="http://schemas.microsoft.com/office/drawing/2014/main" id="{7022EB4D-9C90-4187-B09E-F5798E919CA5}"/>
              </a:ext>
            </a:extLst>
          </p:cNvPr>
          <p:cNvSpPr txBox="1"/>
          <p:nvPr/>
        </p:nvSpPr>
        <p:spPr>
          <a:xfrm>
            <a:off x="4717649" y="86746"/>
            <a:ext cx="471212"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24" name="תיבת טקסט 23">
            <a:extLst>
              <a:ext uri="{FF2B5EF4-FFF2-40B4-BE49-F238E27FC236}">
                <a16:creationId xmlns:a16="http://schemas.microsoft.com/office/drawing/2014/main" id="{C0CAB83A-D602-4783-809F-D8776183B53B}"/>
              </a:ext>
            </a:extLst>
          </p:cNvPr>
          <p:cNvSpPr txBox="1"/>
          <p:nvPr/>
        </p:nvSpPr>
        <p:spPr>
          <a:xfrm>
            <a:off x="5349801" y="86746"/>
            <a:ext cx="58354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ראשון</a:t>
            </a:r>
          </a:p>
        </p:txBody>
      </p:sp>
      <p:sp>
        <p:nvSpPr>
          <p:cNvPr id="25" name="תיבת טקסט 24">
            <a:extLst>
              <a:ext uri="{FF2B5EF4-FFF2-40B4-BE49-F238E27FC236}">
                <a16:creationId xmlns:a16="http://schemas.microsoft.com/office/drawing/2014/main" id="{A9277143-09BB-4F38-9B78-F84BF0430E0F}"/>
              </a:ext>
            </a:extLst>
          </p:cNvPr>
          <p:cNvSpPr txBox="1"/>
          <p:nvPr/>
        </p:nvSpPr>
        <p:spPr>
          <a:xfrm>
            <a:off x="5940184" y="91151"/>
            <a:ext cx="471212"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שבת</a:t>
            </a:r>
          </a:p>
        </p:txBody>
      </p:sp>
      <p:sp>
        <p:nvSpPr>
          <p:cNvPr id="26" name="תיבת טקסט 25">
            <a:extLst>
              <a:ext uri="{FF2B5EF4-FFF2-40B4-BE49-F238E27FC236}">
                <a16:creationId xmlns:a16="http://schemas.microsoft.com/office/drawing/2014/main" id="{563C0560-0919-4950-A485-4CE8FC645DE3}"/>
              </a:ext>
            </a:extLst>
          </p:cNvPr>
          <p:cNvSpPr txBox="1"/>
          <p:nvPr/>
        </p:nvSpPr>
        <p:spPr>
          <a:xfrm>
            <a:off x="1617183" y="91151"/>
            <a:ext cx="55511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שבת</a:t>
            </a:r>
          </a:p>
        </p:txBody>
      </p:sp>
      <p:sp>
        <p:nvSpPr>
          <p:cNvPr id="27" name="תיבת טקסט 26">
            <a:extLst>
              <a:ext uri="{FF2B5EF4-FFF2-40B4-BE49-F238E27FC236}">
                <a16:creationId xmlns:a16="http://schemas.microsoft.com/office/drawing/2014/main" id="{9254063B-F124-4120-9510-16B2F8CCEF08}"/>
              </a:ext>
            </a:extLst>
          </p:cNvPr>
          <p:cNvSpPr txBox="1"/>
          <p:nvPr/>
        </p:nvSpPr>
        <p:spPr>
          <a:xfrm>
            <a:off x="5940184" y="471458"/>
            <a:ext cx="471212"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000" dirty="0"/>
              <a:t>כ"ח</a:t>
            </a:r>
          </a:p>
        </p:txBody>
      </p:sp>
      <p:sp>
        <p:nvSpPr>
          <p:cNvPr id="28" name="תיבת טקסט 27">
            <a:extLst>
              <a:ext uri="{FF2B5EF4-FFF2-40B4-BE49-F238E27FC236}">
                <a16:creationId xmlns:a16="http://schemas.microsoft.com/office/drawing/2014/main" id="{060DDE83-C757-49BD-B069-37974230A993}"/>
              </a:ext>
            </a:extLst>
          </p:cNvPr>
          <p:cNvSpPr txBox="1"/>
          <p:nvPr/>
        </p:nvSpPr>
        <p:spPr>
          <a:xfrm>
            <a:off x="5369636" y="463231"/>
            <a:ext cx="436223"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000" dirty="0"/>
              <a:t>כ"ט</a:t>
            </a:r>
          </a:p>
        </p:txBody>
      </p:sp>
      <p:sp>
        <p:nvSpPr>
          <p:cNvPr id="29" name="תיבת טקסט 28">
            <a:extLst>
              <a:ext uri="{FF2B5EF4-FFF2-40B4-BE49-F238E27FC236}">
                <a16:creationId xmlns:a16="http://schemas.microsoft.com/office/drawing/2014/main" id="{5E8BE557-E85B-475D-9766-6C532FB19C6B}"/>
              </a:ext>
            </a:extLst>
          </p:cNvPr>
          <p:cNvSpPr txBox="1"/>
          <p:nvPr/>
        </p:nvSpPr>
        <p:spPr>
          <a:xfrm>
            <a:off x="1516888" y="467118"/>
            <a:ext cx="702072" cy="215444"/>
          </a:xfrm>
          <a:prstGeom prst="rect">
            <a:avLst/>
          </a:prstGeom>
          <a:solidFill>
            <a:schemeClr val="accent5">
              <a:lumMod val="60000"/>
              <a:lumOff val="40000"/>
            </a:schemeClr>
          </a:solidFill>
          <a:scene3d>
            <a:camera prst="orthographicFront"/>
            <a:lightRig rig="threePt" dir="t"/>
          </a:scene3d>
          <a:sp3d>
            <a:bevelT w="165100" prst="coolSlant"/>
          </a:sp3d>
        </p:spPr>
        <p:txBody>
          <a:bodyPr wrap="square" rtlCol="1">
            <a:spAutoFit/>
          </a:bodyPr>
          <a:lstStyle/>
          <a:p>
            <a:pPr algn="ctr"/>
            <a:r>
              <a:rPr lang="he-IL" sz="800" dirty="0"/>
              <a:t>ו' סיון</a:t>
            </a:r>
          </a:p>
        </p:txBody>
      </p:sp>
      <p:sp>
        <p:nvSpPr>
          <p:cNvPr id="30" name="תיבת טקסט 29">
            <a:extLst>
              <a:ext uri="{FF2B5EF4-FFF2-40B4-BE49-F238E27FC236}">
                <a16:creationId xmlns:a16="http://schemas.microsoft.com/office/drawing/2014/main" id="{90A599E1-9D3A-49F7-AE5B-A72472CF3009}"/>
              </a:ext>
            </a:extLst>
          </p:cNvPr>
          <p:cNvSpPr txBox="1"/>
          <p:nvPr/>
        </p:nvSpPr>
        <p:spPr>
          <a:xfrm>
            <a:off x="2218253" y="468261"/>
            <a:ext cx="382802"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ה</a:t>
            </a:r>
          </a:p>
        </p:txBody>
      </p:sp>
      <p:sp>
        <p:nvSpPr>
          <p:cNvPr id="31" name="תיבת טקסט 30">
            <a:extLst>
              <a:ext uri="{FF2B5EF4-FFF2-40B4-BE49-F238E27FC236}">
                <a16:creationId xmlns:a16="http://schemas.microsoft.com/office/drawing/2014/main" id="{FA6B9E95-21EE-4391-9F08-2F6F321F5F00}"/>
              </a:ext>
            </a:extLst>
          </p:cNvPr>
          <p:cNvSpPr txBox="1"/>
          <p:nvPr/>
        </p:nvSpPr>
        <p:spPr>
          <a:xfrm>
            <a:off x="2881326" y="478619"/>
            <a:ext cx="464685"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ד' </a:t>
            </a:r>
          </a:p>
        </p:txBody>
      </p:sp>
      <p:sp>
        <p:nvSpPr>
          <p:cNvPr id="32" name="תיבת טקסט 31">
            <a:extLst>
              <a:ext uri="{FF2B5EF4-FFF2-40B4-BE49-F238E27FC236}">
                <a16:creationId xmlns:a16="http://schemas.microsoft.com/office/drawing/2014/main" id="{39F4B449-37C5-4EB8-8962-BC8B3768258F}"/>
              </a:ext>
            </a:extLst>
          </p:cNvPr>
          <p:cNvSpPr txBox="1"/>
          <p:nvPr/>
        </p:nvSpPr>
        <p:spPr>
          <a:xfrm>
            <a:off x="3645517" y="468261"/>
            <a:ext cx="351123"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ג'</a:t>
            </a:r>
          </a:p>
        </p:txBody>
      </p:sp>
      <p:sp>
        <p:nvSpPr>
          <p:cNvPr id="33" name="תיבת טקסט 32">
            <a:extLst>
              <a:ext uri="{FF2B5EF4-FFF2-40B4-BE49-F238E27FC236}">
                <a16:creationId xmlns:a16="http://schemas.microsoft.com/office/drawing/2014/main" id="{F13533D5-9AB3-4968-871E-64EBE12AC7C1}"/>
              </a:ext>
            </a:extLst>
          </p:cNvPr>
          <p:cNvSpPr txBox="1"/>
          <p:nvPr/>
        </p:nvSpPr>
        <p:spPr>
          <a:xfrm>
            <a:off x="4202000" y="486846"/>
            <a:ext cx="344684"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ב'</a:t>
            </a:r>
          </a:p>
        </p:txBody>
      </p:sp>
      <p:sp>
        <p:nvSpPr>
          <p:cNvPr id="34" name="תיבת טקסט 33">
            <a:extLst>
              <a:ext uri="{FF2B5EF4-FFF2-40B4-BE49-F238E27FC236}">
                <a16:creationId xmlns:a16="http://schemas.microsoft.com/office/drawing/2014/main" id="{0465DC5A-4C53-478E-AF87-57EB77F9A842}"/>
              </a:ext>
            </a:extLst>
          </p:cNvPr>
          <p:cNvSpPr txBox="1"/>
          <p:nvPr/>
        </p:nvSpPr>
        <p:spPr>
          <a:xfrm>
            <a:off x="4717649" y="432453"/>
            <a:ext cx="555116" cy="4001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dirty="0"/>
              <a:t>ר"ח סיון</a:t>
            </a:r>
          </a:p>
        </p:txBody>
      </p:sp>
      <p:sp>
        <p:nvSpPr>
          <p:cNvPr id="35" name="בועת דיבור: אליפסה 34">
            <a:extLst>
              <a:ext uri="{FF2B5EF4-FFF2-40B4-BE49-F238E27FC236}">
                <a16:creationId xmlns:a16="http://schemas.microsoft.com/office/drawing/2014/main" id="{CEA07732-565F-4779-A922-CE4D642BBCDE}"/>
              </a:ext>
            </a:extLst>
          </p:cNvPr>
          <p:cNvSpPr/>
          <p:nvPr/>
        </p:nvSpPr>
        <p:spPr>
          <a:xfrm>
            <a:off x="163958" y="2230703"/>
            <a:ext cx="2033975" cy="795264"/>
          </a:xfrm>
          <a:prstGeom prst="wedgeEllipseCallout">
            <a:avLst>
              <a:gd name="adj1" fmla="val 121539"/>
              <a:gd name="adj2" fmla="val -284506"/>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b="1" dirty="0">
                <a:solidFill>
                  <a:schemeClr val="bg1"/>
                </a:solidFill>
              </a:rPr>
              <a:t>הוסיף יום מדעתו</a:t>
            </a:r>
          </a:p>
        </p:txBody>
      </p:sp>
      <p:sp>
        <p:nvSpPr>
          <p:cNvPr id="36" name="תיבת טקסט 35">
            <a:extLst>
              <a:ext uri="{FF2B5EF4-FFF2-40B4-BE49-F238E27FC236}">
                <a16:creationId xmlns:a16="http://schemas.microsoft.com/office/drawing/2014/main" id="{12C947FF-1EB7-4D5B-A178-8948A1584B03}"/>
              </a:ext>
            </a:extLst>
          </p:cNvPr>
          <p:cNvSpPr txBox="1"/>
          <p:nvPr/>
        </p:nvSpPr>
        <p:spPr>
          <a:xfrm>
            <a:off x="1003157" y="2979374"/>
            <a:ext cx="6096000" cy="1200329"/>
          </a:xfrm>
          <a:prstGeom prst="rect">
            <a:avLst/>
          </a:prstGeom>
          <a:solidFill>
            <a:schemeClr val="bg1"/>
          </a:solidFill>
        </p:spPr>
        <p:txBody>
          <a:bodyPr wrap="square">
            <a:spAutoFit/>
          </a:bodyPr>
          <a:lstStyle/>
          <a:p>
            <a:r>
              <a:rPr lang="he-IL" dirty="0"/>
              <a:t>שיטת חכמים שציווי ההגבלה ניתן ביום רביעי  </a:t>
            </a:r>
          </a:p>
          <a:p>
            <a:r>
              <a:rPr lang="he-IL" sz="1800" dirty="0" err="1"/>
              <a:t>הברייתא</a:t>
            </a:r>
            <a:r>
              <a:rPr lang="he-IL" sz="1800" dirty="0"/>
              <a:t> אומרת "שלישי ( מצוות ההגבלה שלושה ימים בהם פירש משה לישראל את שכר ועונש המצוות) שלישי בחודש סיון , ושלישי בשבוע , משמע שנצטוו ביום השלישי על ההגבלה ולא ברביעי ? </a:t>
            </a:r>
          </a:p>
        </p:txBody>
      </p:sp>
      <p:sp>
        <p:nvSpPr>
          <p:cNvPr id="37" name="תיבת טקסט 36">
            <a:extLst>
              <a:ext uri="{FF2B5EF4-FFF2-40B4-BE49-F238E27FC236}">
                <a16:creationId xmlns:a16="http://schemas.microsoft.com/office/drawing/2014/main" id="{49DDCFE1-93A0-4151-B2C5-DDD9AD808AAE}"/>
              </a:ext>
            </a:extLst>
          </p:cNvPr>
          <p:cNvSpPr txBox="1"/>
          <p:nvPr/>
        </p:nvSpPr>
        <p:spPr>
          <a:xfrm>
            <a:off x="581287" y="1735034"/>
            <a:ext cx="7060438" cy="646331"/>
          </a:xfrm>
          <a:prstGeom prst="rect">
            <a:avLst/>
          </a:prstGeom>
          <a:noFill/>
        </p:spPr>
        <p:txBody>
          <a:bodyPr wrap="square">
            <a:spAutoFit/>
          </a:bodyPr>
          <a:lstStyle/>
          <a:p>
            <a:r>
              <a:rPr lang="he-IL" dirty="0"/>
              <a:t>בציווי משה אל העם לא נאמר "ליום השלישי" אלא "והיו </a:t>
            </a:r>
            <a:r>
              <a:rPr lang="he-IL" b="1" dirty="0"/>
              <a:t>נכונים לשלשת </a:t>
            </a:r>
            <a:r>
              <a:rPr lang="he-IL" dirty="0"/>
              <a:t>ימים". כלומר הפרישה היא של  שלשה ימים שלמים.</a:t>
            </a:r>
          </a:p>
        </p:txBody>
      </p:sp>
      <p:sp>
        <p:nvSpPr>
          <p:cNvPr id="2" name="אליפסה 1">
            <a:extLst>
              <a:ext uri="{FF2B5EF4-FFF2-40B4-BE49-F238E27FC236}">
                <a16:creationId xmlns:a16="http://schemas.microsoft.com/office/drawing/2014/main" id="{4C6983C7-ADD1-4ED4-B481-1465D6E9E82F}"/>
              </a:ext>
            </a:extLst>
          </p:cNvPr>
          <p:cNvSpPr/>
          <p:nvPr/>
        </p:nvSpPr>
        <p:spPr>
          <a:xfrm>
            <a:off x="3977787" y="-42230"/>
            <a:ext cx="702072" cy="1058152"/>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510956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750"/>
                            </p:stCondLst>
                            <p:childTnLst>
                              <p:par>
                                <p:cTn id="11" presetID="22" presetClass="entr" presetSubtype="2" fill="hold" grpId="0" nodeType="afterEffect">
                                  <p:stCondLst>
                                    <p:cond delay="2000"/>
                                  </p:stCondLst>
                                  <p:childTnLst>
                                    <p:set>
                                      <p:cBhvr>
                                        <p:cTn id="12" dur="1" fill="hold">
                                          <p:stCondLst>
                                            <p:cond delay="0"/>
                                          </p:stCondLst>
                                        </p:cTn>
                                        <p:tgtEl>
                                          <p:spTgt spid="9"/>
                                        </p:tgtEl>
                                        <p:attrNameLst>
                                          <p:attrName>style.visibility</p:attrName>
                                        </p:attrNameLst>
                                      </p:cBhvr>
                                      <p:to>
                                        <p:strVal val="visible"/>
                                      </p:to>
                                    </p:set>
                                    <p:animEffect transition="in" filter="wipe(right)">
                                      <p:cBhvr>
                                        <p:cTn id="13" dur="500"/>
                                        <p:tgtEl>
                                          <p:spTgt spid="9"/>
                                        </p:tgtEl>
                                      </p:cBhvr>
                                    </p:animEffect>
                                  </p:childTnLst>
                                </p:cTn>
                              </p:par>
                            </p:childTnLst>
                          </p:cTn>
                        </p:par>
                        <p:par>
                          <p:cTn id="14" fill="hold">
                            <p:stCondLst>
                              <p:cond delay="3250"/>
                            </p:stCondLst>
                            <p:childTnLst>
                              <p:par>
                                <p:cTn id="15" presetID="53" presetClass="entr" presetSubtype="16" fill="hold" grpId="0" nodeType="afterEffect">
                                  <p:stCondLst>
                                    <p:cond delay="225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fltVal val="0"/>
                                          </p:val>
                                        </p:tav>
                                        <p:tav tm="100000">
                                          <p:val>
                                            <p:strVal val="#ppt_h"/>
                                          </p:val>
                                        </p:tav>
                                      </p:tavLst>
                                    </p:anim>
                                    <p:animEffect transition="in" filter="fade">
                                      <p:cBhvr>
                                        <p:cTn id="19" dur="500"/>
                                        <p:tgtEl>
                                          <p:spTgt spid="13"/>
                                        </p:tgtEl>
                                      </p:cBhvr>
                                    </p:animEffect>
                                  </p:childTnLst>
                                </p:cTn>
                              </p:par>
                            </p:childTnLst>
                          </p:cTn>
                        </p:par>
                        <p:par>
                          <p:cTn id="20" fill="hold">
                            <p:stCondLst>
                              <p:cond delay="6000"/>
                            </p:stCondLst>
                            <p:childTnLst>
                              <p:par>
                                <p:cTn id="21" presetID="22" presetClass="entr" presetSubtype="2" fill="hold" nodeType="afterEffect">
                                  <p:stCondLst>
                                    <p:cond delay="1500"/>
                                  </p:stCondLst>
                                  <p:childTnLst>
                                    <p:set>
                                      <p:cBhvr>
                                        <p:cTn id="22" dur="1" fill="hold">
                                          <p:stCondLst>
                                            <p:cond delay="0"/>
                                          </p:stCondLst>
                                        </p:cTn>
                                        <p:tgtEl>
                                          <p:spTgt spid="14"/>
                                        </p:tgtEl>
                                        <p:attrNameLst>
                                          <p:attrName>style.visibility</p:attrName>
                                        </p:attrNameLst>
                                      </p:cBhvr>
                                      <p:to>
                                        <p:strVal val="visible"/>
                                      </p:to>
                                    </p:set>
                                    <p:animEffect transition="in" filter="wipe(right)">
                                      <p:cBhvr>
                                        <p:cTn id="23" dur="1750"/>
                                        <p:tgtEl>
                                          <p:spTgt spid="14"/>
                                        </p:tgtEl>
                                      </p:cBhvr>
                                    </p:animEffect>
                                  </p:childTnLst>
                                </p:cTn>
                              </p:par>
                              <p:par>
                                <p:cTn id="24" presetID="22" presetClass="entr" presetSubtype="2" fill="hold" grpId="0" nodeType="withEffect">
                                  <p:stCondLst>
                                    <p:cond delay="1000"/>
                                  </p:stCondLst>
                                  <p:childTnLst>
                                    <p:set>
                                      <p:cBhvr>
                                        <p:cTn id="25" dur="1" fill="hold">
                                          <p:stCondLst>
                                            <p:cond delay="0"/>
                                          </p:stCondLst>
                                        </p:cTn>
                                        <p:tgtEl>
                                          <p:spTgt spid="16"/>
                                        </p:tgtEl>
                                        <p:attrNameLst>
                                          <p:attrName>style.visibility</p:attrName>
                                        </p:attrNameLst>
                                      </p:cBhvr>
                                      <p:to>
                                        <p:strVal val="visible"/>
                                      </p:to>
                                    </p:set>
                                    <p:animEffect transition="in" filter="wipe(right)">
                                      <p:cBhvr>
                                        <p:cTn id="26" dur="1750"/>
                                        <p:tgtEl>
                                          <p:spTgt spid="16"/>
                                        </p:tgtEl>
                                      </p:cBhvr>
                                    </p:animEffect>
                                  </p:childTnLst>
                                </p:cTn>
                              </p:par>
                              <p:par>
                                <p:cTn id="27" presetID="22" presetClass="entr" presetSubtype="2" fill="hold" grpId="0" nodeType="withEffect">
                                  <p:stCondLst>
                                    <p:cond delay="1000"/>
                                  </p:stCondLst>
                                  <p:childTnLst>
                                    <p:set>
                                      <p:cBhvr>
                                        <p:cTn id="28" dur="1" fill="hold">
                                          <p:stCondLst>
                                            <p:cond delay="0"/>
                                          </p:stCondLst>
                                        </p:cTn>
                                        <p:tgtEl>
                                          <p:spTgt spid="19"/>
                                        </p:tgtEl>
                                        <p:attrNameLst>
                                          <p:attrName>style.visibility</p:attrName>
                                        </p:attrNameLst>
                                      </p:cBhvr>
                                      <p:to>
                                        <p:strVal val="visible"/>
                                      </p:to>
                                    </p:set>
                                    <p:animEffect transition="in" filter="wipe(right)">
                                      <p:cBhvr>
                                        <p:cTn id="29" dur="1750"/>
                                        <p:tgtEl>
                                          <p:spTgt spid="19"/>
                                        </p:tgtEl>
                                      </p:cBhvr>
                                    </p:animEffect>
                                  </p:childTnLst>
                                </p:cTn>
                              </p:par>
                              <p:par>
                                <p:cTn id="30" presetID="22" presetClass="entr" presetSubtype="2" fill="hold" grpId="0" nodeType="withEffect">
                                  <p:stCondLst>
                                    <p:cond delay="1000"/>
                                  </p:stCondLst>
                                  <p:childTnLst>
                                    <p:set>
                                      <p:cBhvr>
                                        <p:cTn id="31" dur="1" fill="hold">
                                          <p:stCondLst>
                                            <p:cond delay="0"/>
                                          </p:stCondLst>
                                        </p:cTn>
                                        <p:tgtEl>
                                          <p:spTgt spid="20"/>
                                        </p:tgtEl>
                                        <p:attrNameLst>
                                          <p:attrName>style.visibility</p:attrName>
                                        </p:attrNameLst>
                                      </p:cBhvr>
                                      <p:to>
                                        <p:strVal val="visible"/>
                                      </p:to>
                                    </p:set>
                                    <p:animEffect transition="in" filter="wipe(right)">
                                      <p:cBhvr>
                                        <p:cTn id="32" dur="1750"/>
                                        <p:tgtEl>
                                          <p:spTgt spid="20"/>
                                        </p:tgtEl>
                                      </p:cBhvr>
                                    </p:animEffect>
                                  </p:childTnLst>
                                </p:cTn>
                              </p:par>
                              <p:par>
                                <p:cTn id="33" presetID="22" presetClass="entr" presetSubtype="2" fill="hold" grpId="0" nodeType="withEffect">
                                  <p:stCondLst>
                                    <p:cond delay="1000"/>
                                  </p:stCondLst>
                                  <p:childTnLst>
                                    <p:set>
                                      <p:cBhvr>
                                        <p:cTn id="34" dur="1" fill="hold">
                                          <p:stCondLst>
                                            <p:cond delay="0"/>
                                          </p:stCondLst>
                                        </p:cTn>
                                        <p:tgtEl>
                                          <p:spTgt spid="22"/>
                                        </p:tgtEl>
                                        <p:attrNameLst>
                                          <p:attrName>style.visibility</p:attrName>
                                        </p:attrNameLst>
                                      </p:cBhvr>
                                      <p:to>
                                        <p:strVal val="visible"/>
                                      </p:to>
                                    </p:set>
                                    <p:animEffect transition="in" filter="wipe(right)">
                                      <p:cBhvr>
                                        <p:cTn id="35" dur="1750"/>
                                        <p:tgtEl>
                                          <p:spTgt spid="22"/>
                                        </p:tgtEl>
                                      </p:cBhvr>
                                    </p:animEffect>
                                  </p:childTnLst>
                                </p:cTn>
                              </p:par>
                              <p:par>
                                <p:cTn id="36" presetID="22" presetClass="entr" presetSubtype="2" fill="hold" grpId="0" nodeType="withEffect">
                                  <p:stCondLst>
                                    <p:cond delay="1000"/>
                                  </p:stCondLst>
                                  <p:childTnLst>
                                    <p:set>
                                      <p:cBhvr>
                                        <p:cTn id="37" dur="1" fill="hold">
                                          <p:stCondLst>
                                            <p:cond delay="0"/>
                                          </p:stCondLst>
                                        </p:cTn>
                                        <p:tgtEl>
                                          <p:spTgt spid="23"/>
                                        </p:tgtEl>
                                        <p:attrNameLst>
                                          <p:attrName>style.visibility</p:attrName>
                                        </p:attrNameLst>
                                      </p:cBhvr>
                                      <p:to>
                                        <p:strVal val="visible"/>
                                      </p:to>
                                    </p:set>
                                    <p:animEffect transition="in" filter="wipe(right)">
                                      <p:cBhvr>
                                        <p:cTn id="38" dur="1750"/>
                                        <p:tgtEl>
                                          <p:spTgt spid="23"/>
                                        </p:tgtEl>
                                      </p:cBhvr>
                                    </p:animEffect>
                                  </p:childTnLst>
                                </p:cTn>
                              </p:par>
                              <p:par>
                                <p:cTn id="39" presetID="22" presetClass="entr" presetSubtype="2" fill="hold" grpId="0" nodeType="withEffect">
                                  <p:stCondLst>
                                    <p:cond delay="1000"/>
                                  </p:stCondLst>
                                  <p:childTnLst>
                                    <p:set>
                                      <p:cBhvr>
                                        <p:cTn id="40" dur="1" fill="hold">
                                          <p:stCondLst>
                                            <p:cond delay="0"/>
                                          </p:stCondLst>
                                        </p:cTn>
                                        <p:tgtEl>
                                          <p:spTgt spid="24"/>
                                        </p:tgtEl>
                                        <p:attrNameLst>
                                          <p:attrName>style.visibility</p:attrName>
                                        </p:attrNameLst>
                                      </p:cBhvr>
                                      <p:to>
                                        <p:strVal val="visible"/>
                                      </p:to>
                                    </p:set>
                                    <p:animEffect transition="in" filter="wipe(right)">
                                      <p:cBhvr>
                                        <p:cTn id="41" dur="1750"/>
                                        <p:tgtEl>
                                          <p:spTgt spid="24"/>
                                        </p:tgtEl>
                                      </p:cBhvr>
                                    </p:animEffect>
                                  </p:childTnLst>
                                </p:cTn>
                              </p:par>
                              <p:par>
                                <p:cTn id="42" presetID="22" presetClass="entr" presetSubtype="2" fill="hold" grpId="0" nodeType="withEffect">
                                  <p:stCondLst>
                                    <p:cond delay="1000"/>
                                  </p:stCondLst>
                                  <p:childTnLst>
                                    <p:set>
                                      <p:cBhvr>
                                        <p:cTn id="43" dur="1" fill="hold">
                                          <p:stCondLst>
                                            <p:cond delay="0"/>
                                          </p:stCondLst>
                                        </p:cTn>
                                        <p:tgtEl>
                                          <p:spTgt spid="25"/>
                                        </p:tgtEl>
                                        <p:attrNameLst>
                                          <p:attrName>style.visibility</p:attrName>
                                        </p:attrNameLst>
                                      </p:cBhvr>
                                      <p:to>
                                        <p:strVal val="visible"/>
                                      </p:to>
                                    </p:set>
                                    <p:animEffect transition="in" filter="wipe(right)">
                                      <p:cBhvr>
                                        <p:cTn id="44" dur="1750"/>
                                        <p:tgtEl>
                                          <p:spTgt spid="25"/>
                                        </p:tgtEl>
                                      </p:cBhvr>
                                    </p:animEffect>
                                  </p:childTnLst>
                                </p:cTn>
                              </p:par>
                              <p:par>
                                <p:cTn id="45" presetID="22" presetClass="entr" presetSubtype="2" fill="hold" grpId="0" nodeType="withEffect">
                                  <p:stCondLst>
                                    <p:cond delay="1000"/>
                                  </p:stCondLst>
                                  <p:childTnLst>
                                    <p:set>
                                      <p:cBhvr>
                                        <p:cTn id="46" dur="1" fill="hold">
                                          <p:stCondLst>
                                            <p:cond delay="0"/>
                                          </p:stCondLst>
                                        </p:cTn>
                                        <p:tgtEl>
                                          <p:spTgt spid="26"/>
                                        </p:tgtEl>
                                        <p:attrNameLst>
                                          <p:attrName>style.visibility</p:attrName>
                                        </p:attrNameLst>
                                      </p:cBhvr>
                                      <p:to>
                                        <p:strVal val="visible"/>
                                      </p:to>
                                    </p:set>
                                    <p:animEffect transition="in" filter="wipe(right)">
                                      <p:cBhvr>
                                        <p:cTn id="47" dur="1750"/>
                                        <p:tgtEl>
                                          <p:spTgt spid="26"/>
                                        </p:tgtEl>
                                      </p:cBhvr>
                                    </p:animEffect>
                                  </p:childTnLst>
                                </p:cTn>
                              </p:par>
                              <p:par>
                                <p:cTn id="48" presetID="22" presetClass="entr" presetSubtype="2" fill="hold" grpId="0" nodeType="withEffect">
                                  <p:stCondLst>
                                    <p:cond delay="1000"/>
                                  </p:stCondLst>
                                  <p:childTnLst>
                                    <p:set>
                                      <p:cBhvr>
                                        <p:cTn id="49" dur="1" fill="hold">
                                          <p:stCondLst>
                                            <p:cond delay="0"/>
                                          </p:stCondLst>
                                        </p:cTn>
                                        <p:tgtEl>
                                          <p:spTgt spid="27"/>
                                        </p:tgtEl>
                                        <p:attrNameLst>
                                          <p:attrName>style.visibility</p:attrName>
                                        </p:attrNameLst>
                                      </p:cBhvr>
                                      <p:to>
                                        <p:strVal val="visible"/>
                                      </p:to>
                                    </p:set>
                                    <p:animEffect transition="in" filter="wipe(right)">
                                      <p:cBhvr>
                                        <p:cTn id="50" dur="1750"/>
                                        <p:tgtEl>
                                          <p:spTgt spid="27"/>
                                        </p:tgtEl>
                                      </p:cBhvr>
                                    </p:animEffect>
                                  </p:childTnLst>
                                </p:cTn>
                              </p:par>
                              <p:par>
                                <p:cTn id="51" presetID="22" presetClass="entr" presetSubtype="2" fill="hold" grpId="0" nodeType="withEffect">
                                  <p:stCondLst>
                                    <p:cond delay="1000"/>
                                  </p:stCondLst>
                                  <p:childTnLst>
                                    <p:set>
                                      <p:cBhvr>
                                        <p:cTn id="52" dur="1" fill="hold">
                                          <p:stCondLst>
                                            <p:cond delay="0"/>
                                          </p:stCondLst>
                                        </p:cTn>
                                        <p:tgtEl>
                                          <p:spTgt spid="28"/>
                                        </p:tgtEl>
                                        <p:attrNameLst>
                                          <p:attrName>style.visibility</p:attrName>
                                        </p:attrNameLst>
                                      </p:cBhvr>
                                      <p:to>
                                        <p:strVal val="visible"/>
                                      </p:to>
                                    </p:set>
                                    <p:animEffect transition="in" filter="wipe(right)">
                                      <p:cBhvr>
                                        <p:cTn id="53" dur="1750"/>
                                        <p:tgtEl>
                                          <p:spTgt spid="28"/>
                                        </p:tgtEl>
                                      </p:cBhvr>
                                    </p:animEffect>
                                  </p:childTnLst>
                                </p:cTn>
                              </p:par>
                              <p:par>
                                <p:cTn id="54" presetID="22" presetClass="entr" presetSubtype="2" fill="hold" grpId="0" nodeType="withEffect">
                                  <p:stCondLst>
                                    <p:cond delay="1000"/>
                                  </p:stCondLst>
                                  <p:childTnLst>
                                    <p:set>
                                      <p:cBhvr>
                                        <p:cTn id="55" dur="1" fill="hold">
                                          <p:stCondLst>
                                            <p:cond delay="0"/>
                                          </p:stCondLst>
                                        </p:cTn>
                                        <p:tgtEl>
                                          <p:spTgt spid="29"/>
                                        </p:tgtEl>
                                        <p:attrNameLst>
                                          <p:attrName>style.visibility</p:attrName>
                                        </p:attrNameLst>
                                      </p:cBhvr>
                                      <p:to>
                                        <p:strVal val="visible"/>
                                      </p:to>
                                    </p:set>
                                    <p:animEffect transition="in" filter="wipe(right)">
                                      <p:cBhvr>
                                        <p:cTn id="56" dur="1750"/>
                                        <p:tgtEl>
                                          <p:spTgt spid="29"/>
                                        </p:tgtEl>
                                      </p:cBhvr>
                                    </p:animEffect>
                                  </p:childTnLst>
                                </p:cTn>
                              </p:par>
                              <p:par>
                                <p:cTn id="57" presetID="22" presetClass="entr" presetSubtype="2" fill="hold" grpId="0" nodeType="withEffect">
                                  <p:stCondLst>
                                    <p:cond delay="1000"/>
                                  </p:stCondLst>
                                  <p:childTnLst>
                                    <p:set>
                                      <p:cBhvr>
                                        <p:cTn id="58" dur="1" fill="hold">
                                          <p:stCondLst>
                                            <p:cond delay="0"/>
                                          </p:stCondLst>
                                        </p:cTn>
                                        <p:tgtEl>
                                          <p:spTgt spid="30"/>
                                        </p:tgtEl>
                                        <p:attrNameLst>
                                          <p:attrName>style.visibility</p:attrName>
                                        </p:attrNameLst>
                                      </p:cBhvr>
                                      <p:to>
                                        <p:strVal val="visible"/>
                                      </p:to>
                                    </p:set>
                                    <p:animEffect transition="in" filter="wipe(right)">
                                      <p:cBhvr>
                                        <p:cTn id="59" dur="1750"/>
                                        <p:tgtEl>
                                          <p:spTgt spid="30"/>
                                        </p:tgtEl>
                                      </p:cBhvr>
                                    </p:animEffect>
                                  </p:childTnLst>
                                </p:cTn>
                              </p:par>
                              <p:par>
                                <p:cTn id="60" presetID="22" presetClass="entr" presetSubtype="2" fill="hold" grpId="0" nodeType="withEffect">
                                  <p:stCondLst>
                                    <p:cond delay="1000"/>
                                  </p:stCondLst>
                                  <p:childTnLst>
                                    <p:set>
                                      <p:cBhvr>
                                        <p:cTn id="61" dur="1" fill="hold">
                                          <p:stCondLst>
                                            <p:cond delay="0"/>
                                          </p:stCondLst>
                                        </p:cTn>
                                        <p:tgtEl>
                                          <p:spTgt spid="31"/>
                                        </p:tgtEl>
                                        <p:attrNameLst>
                                          <p:attrName>style.visibility</p:attrName>
                                        </p:attrNameLst>
                                      </p:cBhvr>
                                      <p:to>
                                        <p:strVal val="visible"/>
                                      </p:to>
                                    </p:set>
                                    <p:animEffect transition="in" filter="wipe(right)">
                                      <p:cBhvr>
                                        <p:cTn id="62" dur="1750"/>
                                        <p:tgtEl>
                                          <p:spTgt spid="31"/>
                                        </p:tgtEl>
                                      </p:cBhvr>
                                    </p:animEffect>
                                  </p:childTnLst>
                                </p:cTn>
                              </p:par>
                              <p:par>
                                <p:cTn id="63" presetID="22" presetClass="entr" presetSubtype="2" fill="hold" grpId="0" nodeType="withEffect">
                                  <p:stCondLst>
                                    <p:cond delay="1000"/>
                                  </p:stCondLst>
                                  <p:childTnLst>
                                    <p:set>
                                      <p:cBhvr>
                                        <p:cTn id="64" dur="1" fill="hold">
                                          <p:stCondLst>
                                            <p:cond delay="0"/>
                                          </p:stCondLst>
                                        </p:cTn>
                                        <p:tgtEl>
                                          <p:spTgt spid="32"/>
                                        </p:tgtEl>
                                        <p:attrNameLst>
                                          <p:attrName>style.visibility</p:attrName>
                                        </p:attrNameLst>
                                      </p:cBhvr>
                                      <p:to>
                                        <p:strVal val="visible"/>
                                      </p:to>
                                    </p:set>
                                    <p:animEffect transition="in" filter="wipe(right)">
                                      <p:cBhvr>
                                        <p:cTn id="65" dur="1750"/>
                                        <p:tgtEl>
                                          <p:spTgt spid="32"/>
                                        </p:tgtEl>
                                      </p:cBhvr>
                                    </p:animEffect>
                                  </p:childTnLst>
                                </p:cTn>
                              </p:par>
                              <p:par>
                                <p:cTn id="66" presetID="22" presetClass="entr" presetSubtype="2" fill="hold" grpId="0" nodeType="withEffect">
                                  <p:stCondLst>
                                    <p:cond delay="1000"/>
                                  </p:stCondLst>
                                  <p:childTnLst>
                                    <p:set>
                                      <p:cBhvr>
                                        <p:cTn id="67" dur="1" fill="hold">
                                          <p:stCondLst>
                                            <p:cond delay="0"/>
                                          </p:stCondLst>
                                        </p:cTn>
                                        <p:tgtEl>
                                          <p:spTgt spid="33"/>
                                        </p:tgtEl>
                                        <p:attrNameLst>
                                          <p:attrName>style.visibility</p:attrName>
                                        </p:attrNameLst>
                                      </p:cBhvr>
                                      <p:to>
                                        <p:strVal val="visible"/>
                                      </p:to>
                                    </p:set>
                                    <p:animEffect transition="in" filter="wipe(right)">
                                      <p:cBhvr>
                                        <p:cTn id="68" dur="1750"/>
                                        <p:tgtEl>
                                          <p:spTgt spid="33"/>
                                        </p:tgtEl>
                                      </p:cBhvr>
                                    </p:animEffect>
                                  </p:childTnLst>
                                </p:cTn>
                              </p:par>
                              <p:par>
                                <p:cTn id="69" presetID="22" presetClass="entr" presetSubtype="2" fill="hold" grpId="0" nodeType="withEffect">
                                  <p:stCondLst>
                                    <p:cond delay="1000"/>
                                  </p:stCondLst>
                                  <p:childTnLst>
                                    <p:set>
                                      <p:cBhvr>
                                        <p:cTn id="70" dur="1" fill="hold">
                                          <p:stCondLst>
                                            <p:cond delay="0"/>
                                          </p:stCondLst>
                                        </p:cTn>
                                        <p:tgtEl>
                                          <p:spTgt spid="34"/>
                                        </p:tgtEl>
                                        <p:attrNameLst>
                                          <p:attrName>style.visibility</p:attrName>
                                        </p:attrNameLst>
                                      </p:cBhvr>
                                      <p:to>
                                        <p:strVal val="visible"/>
                                      </p:to>
                                    </p:set>
                                    <p:animEffect transition="in" filter="wipe(right)">
                                      <p:cBhvr>
                                        <p:cTn id="71" dur="1750"/>
                                        <p:tgtEl>
                                          <p:spTgt spid="34"/>
                                        </p:tgtEl>
                                      </p:cBhvr>
                                    </p:animEffect>
                                  </p:childTnLst>
                                </p:cTn>
                              </p:par>
                            </p:childTnLst>
                          </p:cTn>
                        </p:par>
                        <p:par>
                          <p:cTn id="72" fill="hold">
                            <p:stCondLst>
                              <p:cond delay="9250"/>
                            </p:stCondLst>
                            <p:childTnLst>
                              <p:par>
                                <p:cTn id="73" presetID="22" presetClass="entr" presetSubtype="2" fill="hold" grpId="0" nodeType="afterEffect">
                                  <p:stCondLst>
                                    <p:cond delay="2000"/>
                                  </p:stCondLst>
                                  <p:childTnLst>
                                    <p:set>
                                      <p:cBhvr>
                                        <p:cTn id="74" dur="1" fill="hold">
                                          <p:stCondLst>
                                            <p:cond delay="0"/>
                                          </p:stCondLst>
                                        </p:cTn>
                                        <p:tgtEl>
                                          <p:spTgt spid="37"/>
                                        </p:tgtEl>
                                        <p:attrNameLst>
                                          <p:attrName>style.visibility</p:attrName>
                                        </p:attrNameLst>
                                      </p:cBhvr>
                                      <p:to>
                                        <p:strVal val="visible"/>
                                      </p:to>
                                    </p:set>
                                    <p:animEffect transition="in" filter="wipe(right)">
                                      <p:cBhvr>
                                        <p:cTn id="75" dur="750"/>
                                        <p:tgtEl>
                                          <p:spTgt spid="37"/>
                                        </p:tgtEl>
                                      </p:cBhvr>
                                    </p:animEffect>
                                  </p:childTnLst>
                                </p:cTn>
                              </p:par>
                            </p:childTnLst>
                          </p:cTn>
                        </p:par>
                        <p:par>
                          <p:cTn id="76" fill="hold">
                            <p:stCondLst>
                              <p:cond delay="12000"/>
                            </p:stCondLst>
                            <p:childTnLst>
                              <p:par>
                                <p:cTn id="77" presetID="22" presetClass="entr" presetSubtype="4" fill="hold" grpId="0" nodeType="afterEffect">
                                  <p:stCondLst>
                                    <p:cond delay="2500"/>
                                  </p:stCondLst>
                                  <p:childTnLst>
                                    <p:set>
                                      <p:cBhvr>
                                        <p:cTn id="78" dur="1" fill="hold">
                                          <p:stCondLst>
                                            <p:cond delay="0"/>
                                          </p:stCondLst>
                                        </p:cTn>
                                        <p:tgtEl>
                                          <p:spTgt spid="35"/>
                                        </p:tgtEl>
                                        <p:attrNameLst>
                                          <p:attrName>style.visibility</p:attrName>
                                        </p:attrNameLst>
                                      </p:cBhvr>
                                      <p:to>
                                        <p:strVal val="visible"/>
                                      </p:to>
                                    </p:set>
                                    <p:animEffect transition="in" filter="wipe(down)">
                                      <p:cBhvr>
                                        <p:cTn id="79" dur="2750"/>
                                        <p:tgtEl>
                                          <p:spTgt spid="35"/>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7"/>
                                        </p:tgtEl>
                                        <p:attrNameLst>
                                          <p:attrName>style.visibility</p:attrName>
                                        </p:attrNameLst>
                                      </p:cBhvr>
                                      <p:to>
                                        <p:strVal val="visible"/>
                                      </p:to>
                                    </p:set>
                                    <p:anim calcmode="lin" valueType="num">
                                      <p:cBhvr>
                                        <p:cTn id="84" dur="500" fill="hold"/>
                                        <p:tgtEl>
                                          <p:spTgt spid="7"/>
                                        </p:tgtEl>
                                        <p:attrNameLst>
                                          <p:attrName>ppt_w</p:attrName>
                                        </p:attrNameLst>
                                      </p:cBhvr>
                                      <p:tavLst>
                                        <p:tav tm="0">
                                          <p:val>
                                            <p:fltVal val="0"/>
                                          </p:val>
                                        </p:tav>
                                        <p:tav tm="100000">
                                          <p:val>
                                            <p:strVal val="#ppt_w"/>
                                          </p:val>
                                        </p:tav>
                                      </p:tavLst>
                                    </p:anim>
                                    <p:anim calcmode="lin" valueType="num">
                                      <p:cBhvr>
                                        <p:cTn id="85" dur="500" fill="hold"/>
                                        <p:tgtEl>
                                          <p:spTgt spid="7"/>
                                        </p:tgtEl>
                                        <p:attrNameLst>
                                          <p:attrName>ppt_h</p:attrName>
                                        </p:attrNameLst>
                                      </p:cBhvr>
                                      <p:tavLst>
                                        <p:tav tm="0">
                                          <p:val>
                                            <p:fltVal val="0"/>
                                          </p:val>
                                        </p:tav>
                                        <p:tav tm="100000">
                                          <p:val>
                                            <p:strVal val="#ppt_h"/>
                                          </p:val>
                                        </p:tav>
                                      </p:tavLst>
                                    </p:anim>
                                    <p:animEffect transition="in" filter="fade">
                                      <p:cBhvr>
                                        <p:cTn id="86" dur="500"/>
                                        <p:tgtEl>
                                          <p:spTgt spid="7"/>
                                        </p:tgtEl>
                                      </p:cBhvr>
                                    </p:animEffect>
                                  </p:childTnLst>
                                </p:cTn>
                              </p:par>
                            </p:childTnLst>
                          </p:cTn>
                        </p:par>
                        <p:par>
                          <p:cTn id="87" fill="hold">
                            <p:stCondLst>
                              <p:cond delay="500"/>
                            </p:stCondLst>
                            <p:childTnLst>
                              <p:par>
                                <p:cTn id="88" presetID="22" presetClass="entr" presetSubtype="2" fill="hold" grpId="0" nodeType="afterEffect">
                                  <p:stCondLst>
                                    <p:cond delay="2000"/>
                                  </p:stCondLst>
                                  <p:childTnLst>
                                    <p:set>
                                      <p:cBhvr>
                                        <p:cTn id="89" dur="1" fill="hold">
                                          <p:stCondLst>
                                            <p:cond delay="0"/>
                                          </p:stCondLst>
                                        </p:cTn>
                                        <p:tgtEl>
                                          <p:spTgt spid="36"/>
                                        </p:tgtEl>
                                        <p:attrNameLst>
                                          <p:attrName>style.visibility</p:attrName>
                                        </p:attrNameLst>
                                      </p:cBhvr>
                                      <p:to>
                                        <p:strVal val="visible"/>
                                      </p:to>
                                    </p:set>
                                    <p:animEffect transition="in" filter="wipe(right)">
                                      <p:cBhvr>
                                        <p:cTn id="90" dur="500"/>
                                        <p:tgtEl>
                                          <p:spTgt spid="36"/>
                                        </p:tgtEl>
                                      </p:cBhvr>
                                    </p:animEffect>
                                  </p:childTnLst>
                                </p:cTn>
                              </p:par>
                            </p:childTnLst>
                          </p:cTn>
                        </p:par>
                        <p:par>
                          <p:cTn id="91" fill="hold">
                            <p:stCondLst>
                              <p:cond delay="3000"/>
                            </p:stCondLst>
                            <p:childTnLst>
                              <p:par>
                                <p:cTn id="92" presetID="22" presetClass="entr" presetSubtype="4" fill="hold" grpId="0" nodeType="afterEffect">
                                  <p:stCondLst>
                                    <p:cond delay="3250"/>
                                  </p:stCondLst>
                                  <p:childTnLst>
                                    <p:set>
                                      <p:cBhvr>
                                        <p:cTn id="93" dur="1" fill="hold">
                                          <p:stCondLst>
                                            <p:cond delay="0"/>
                                          </p:stCondLst>
                                        </p:cTn>
                                        <p:tgtEl>
                                          <p:spTgt spid="2"/>
                                        </p:tgtEl>
                                        <p:attrNameLst>
                                          <p:attrName>style.visibility</p:attrName>
                                        </p:attrNameLst>
                                      </p:cBhvr>
                                      <p:to>
                                        <p:strVal val="visible"/>
                                      </p:to>
                                    </p:set>
                                    <p:animEffect transition="in" filter="wipe(down)">
                                      <p:cBhvr>
                                        <p:cTn id="94" dur="1250"/>
                                        <p:tgtEl>
                                          <p:spTgt spid="2"/>
                                        </p:tgtEl>
                                      </p:cBhvr>
                                    </p:animEffect>
                                  </p:childTnLst>
                                </p:cTn>
                              </p:par>
                            </p:childTnLst>
                          </p:cTn>
                        </p:par>
                        <p:par>
                          <p:cTn id="95" fill="hold">
                            <p:stCondLst>
                              <p:cond delay="7500"/>
                            </p:stCondLst>
                            <p:childTnLst>
                              <p:par>
                                <p:cTn id="96" presetID="53" presetClass="entr" presetSubtype="16" fill="hold" grpId="0" nodeType="afterEffect">
                                  <p:stCondLst>
                                    <p:cond delay="1250"/>
                                  </p:stCondLst>
                                  <p:childTnLst>
                                    <p:set>
                                      <p:cBhvr>
                                        <p:cTn id="97" dur="1" fill="hold">
                                          <p:stCondLst>
                                            <p:cond delay="0"/>
                                          </p:stCondLst>
                                        </p:cTn>
                                        <p:tgtEl>
                                          <p:spTgt spid="15"/>
                                        </p:tgtEl>
                                        <p:attrNameLst>
                                          <p:attrName>style.visibility</p:attrName>
                                        </p:attrNameLst>
                                      </p:cBhvr>
                                      <p:to>
                                        <p:strVal val="visible"/>
                                      </p:to>
                                    </p:set>
                                    <p:anim calcmode="lin" valueType="num">
                                      <p:cBhvr>
                                        <p:cTn id="98" dur="500" fill="hold"/>
                                        <p:tgtEl>
                                          <p:spTgt spid="15"/>
                                        </p:tgtEl>
                                        <p:attrNameLst>
                                          <p:attrName>ppt_w</p:attrName>
                                        </p:attrNameLst>
                                      </p:cBhvr>
                                      <p:tavLst>
                                        <p:tav tm="0">
                                          <p:val>
                                            <p:fltVal val="0"/>
                                          </p:val>
                                        </p:tav>
                                        <p:tav tm="100000">
                                          <p:val>
                                            <p:strVal val="#ppt_w"/>
                                          </p:val>
                                        </p:tav>
                                      </p:tavLst>
                                    </p:anim>
                                    <p:anim calcmode="lin" valueType="num">
                                      <p:cBhvr>
                                        <p:cTn id="99" dur="500" fill="hold"/>
                                        <p:tgtEl>
                                          <p:spTgt spid="15"/>
                                        </p:tgtEl>
                                        <p:attrNameLst>
                                          <p:attrName>ppt_h</p:attrName>
                                        </p:attrNameLst>
                                      </p:cBhvr>
                                      <p:tavLst>
                                        <p:tav tm="0">
                                          <p:val>
                                            <p:fltVal val="0"/>
                                          </p:val>
                                        </p:tav>
                                        <p:tav tm="100000">
                                          <p:val>
                                            <p:strVal val="#ppt_h"/>
                                          </p:val>
                                        </p:tav>
                                      </p:tavLst>
                                    </p:anim>
                                    <p:animEffect transition="in" filter="fade">
                                      <p:cBhvr>
                                        <p:cTn id="100" dur="500"/>
                                        <p:tgtEl>
                                          <p:spTgt spid="15"/>
                                        </p:tgtEl>
                                      </p:cBhvr>
                                    </p:animEffect>
                                  </p:childTnLst>
                                </p:cTn>
                              </p:par>
                            </p:childTnLst>
                          </p:cTn>
                        </p:par>
                        <p:par>
                          <p:cTn id="101" fill="hold">
                            <p:stCondLst>
                              <p:cond delay="9250"/>
                            </p:stCondLst>
                            <p:childTnLst>
                              <p:par>
                                <p:cTn id="102" presetID="22" presetClass="entr" presetSubtype="2" fill="hold" grpId="0" nodeType="afterEffect">
                                  <p:stCondLst>
                                    <p:cond delay="1500"/>
                                  </p:stCondLst>
                                  <p:childTnLst>
                                    <p:set>
                                      <p:cBhvr>
                                        <p:cTn id="103" dur="1" fill="hold">
                                          <p:stCondLst>
                                            <p:cond delay="0"/>
                                          </p:stCondLst>
                                        </p:cTn>
                                        <p:tgtEl>
                                          <p:spTgt spid="18"/>
                                        </p:tgtEl>
                                        <p:attrNameLst>
                                          <p:attrName>style.visibility</p:attrName>
                                        </p:attrNameLst>
                                      </p:cBhvr>
                                      <p:to>
                                        <p:strVal val="visible"/>
                                      </p:to>
                                    </p:set>
                                    <p:animEffect transition="in" filter="wipe(right)">
                                      <p:cBhvr>
                                        <p:cTn id="10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p:bldP spid="13" grpId="0" animBg="1"/>
      <p:bldP spid="15" grpId="0" animBg="1"/>
      <p:bldP spid="18" grpId="0"/>
      <p:bldP spid="16" grpId="0" animBg="1"/>
      <p:bldP spid="19" grpId="0" animBg="1"/>
      <p:bldP spid="20"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תיבת טקסט 3">
            <a:extLst>
              <a:ext uri="{FF2B5EF4-FFF2-40B4-BE49-F238E27FC236}">
                <a16:creationId xmlns:a16="http://schemas.microsoft.com/office/drawing/2014/main" id="{475C441E-E59C-47A7-A2AD-30C751A73779}"/>
              </a:ext>
            </a:extLst>
          </p:cNvPr>
          <p:cNvSpPr txBox="1"/>
          <p:nvPr/>
        </p:nvSpPr>
        <p:spPr>
          <a:xfrm>
            <a:off x="10500768" y="365028"/>
            <a:ext cx="1510214"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שְׁלִישִׁי לְמַאי ?</a:t>
            </a:r>
          </a:p>
        </p:txBody>
      </p:sp>
      <p:sp>
        <p:nvSpPr>
          <p:cNvPr id="5" name="תיבת טקסט 4">
            <a:extLst>
              <a:ext uri="{FF2B5EF4-FFF2-40B4-BE49-F238E27FC236}">
                <a16:creationId xmlns:a16="http://schemas.microsoft.com/office/drawing/2014/main" id="{E78539C5-E4FC-4AC8-AFE5-D5A6293127B2}"/>
              </a:ext>
            </a:extLst>
          </p:cNvPr>
          <p:cNvSpPr txBox="1"/>
          <p:nvPr/>
        </p:nvSpPr>
        <p:spPr>
          <a:xfrm>
            <a:off x="10412832" y="13851"/>
            <a:ext cx="1510214" cy="369332"/>
          </a:xfrm>
          <a:prstGeom prst="rect">
            <a:avLst/>
          </a:prstGeom>
          <a:solidFill>
            <a:schemeClr val="bg1"/>
          </a:solidFill>
        </p:spPr>
        <p:txBody>
          <a:bodyPr wrap="square" rtlCol="1">
            <a:spAutoFit/>
          </a:bodyPr>
          <a:lstStyle/>
          <a:p>
            <a:r>
              <a:rPr lang="he-IL" dirty="0"/>
              <a:t>דף פ"ז עמ' א'</a:t>
            </a:r>
          </a:p>
        </p:txBody>
      </p:sp>
      <p:sp>
        <p:nvSpPr>
          <p:cNvPr id="7" name="תיבת טקסט 6">
            <a:extLst>
              <a:ext uri="{FF2B5EF4-FFF2-40B4-BE49-F238E27FC236}">
                <a16:creationId xmlns:a16="http://schemas.microsoft.com/office/drawing/2014/main" id="{3F88F283-5886-4758-A9DC-F2B08EB65151}"/>
              </a:ext>
            </a:extLst>
          </p:cNvPr>
          <p:cNvSpPr txBox="1"/>
          <p:nvPr/>
        </p:nvSpPr>
        <p:spPr>
          <a:xfrm>
            <a:off x="6361417" y="383183"/>
            <a:ext cx="391160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לְכִדְתַנְיָא</a:t>
            </a:r>
            <a:r>
              <a:rPr lang="he-IL" b="0" i="0" dirty="0">
                <a:solidFill>
                  <a:srgbClr val="000000"/>
                </a:solidFill>
                <a:effectLst/>
                <a:latin typeface="Arial" panose="020B0604020202020204" pitchFamily="34" charset="0"/>
              </a:rPr>
              <a:t> וַיָּשֶׁב מֹשֶׁה אֶת דִּבְרֵי הָעָם אֶל ה</a:t>
            </a:r>
            <a:endParaRPr lang="he-IL" dirty="0"/>
          </a:p>
        </p:txBody>
      </p:sp>
      <p:sp>
        <p:nvSpPr>
          <p:cNvPr id="9" name="תיבת טקסט 8">
            <a:extLst>
              <a:ext uri="{FF2B5EF4-FFF2-40B4-BE49-F238E27FC236}">
                <a16:creationId xmlns:a16="http://schemas.microsoft.com/office/drawing/2014/main" id="{82D716C3-5EFE-4C5E-9B8B-796F1B127F3E}"/>
              </a:ext>
            </a:extLst>
          </p:cNvPr>
          <p:cNvSpPr txBox="1"/>
          <p:nvPr/>
        </p:nvSpPr>
        <p:spPr>
          <a:xfrm>
            <a:off x="2797654" y="321867"/>
            <a:ext cx="3190240" cy="369332"/>
          </a:xfrm>
          <a:prstGeom prst="rect">
            <a:avLst/>
          </a:prstGeom>
          <a:noFill/>
        </p:spPr>
        <p:txBody>
          <a:bodyPr wrap="square">
            <a:spAutoFit/>
          </a:bodyPr>
          <a:lstStyle/>
          <a:p>
            <a:r>
              <a:rPr lang="he-IL" dirty="0"/>
              <a:t>שאמרו "כל אשר דבר ה' נעשה". </a:t>
            </a:r>
          </a:p>
        </p:txBody>
      </p:sp>
      <p:sp>
        <p:nvSpPr>
          <p:cNvPr id="11" name="תיבת טקסט 10">
            <a:extLst>
              <a:ext uri="{FF2B5EF4-FFF2-40B4-BE49-F238E27FC236}">
                <a16:creationId xmlns:a16="http://schemas.microsoft.com/office/drawing/2014/main" id="{05BBE674-6E19-45E9-B79B-110EDD7B6317}"/>
              </a:ext>
            </a:extLst>
          </p:cNvPr>
          <p:cNvSpPr txBox="1"/>
          <p:nvPr/>
        </p:nvSpPr>
        <p:spPr>
          <a:xfrm>
            <a:off x="8343222" y="914530"/>
            <a:ext cx="36677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 וּכְתִיב </a:t>
            </a:r>
            <a:r>
              <a:rPr lang="he-IL" b="0" i="0" dirty="0" err="1">
                <a:solidFill>
                  <a:srgbClr val="000000"/>
                </a:solidFill>
                <a:effectLst/>
                <a:latin typeface="Arial" panose="020B0604020202020204" pitchFamily="34" charset="0"/>
              </a:rPr>
              <a:t>וַיַּגֵּד</a:t>
            </a:r>
            <a:r>
              <a:rPr lang="he-IL" b="0" i="0" dirty="0">
                <a:solidFill>
                  <a:srgbClr val="000000"/>
                </a:solidFill>
                <a:effectLst/>
                <a:latin typeface="Arial" panose="020B0604020202020204" pitchFamily="34" charset="0"/>
              </a:rPr>
              <a:t> מֹשֶׁה אֶת דִּבְרֵי הָעָם אֶל ה' </a:t>
            </a:r>
            <a:endParaRPr lang="he-IL" dirty="0"/>
          </a:p>
        </p:txBody>
      </p:sp>
      <p:sp>
        <p:nvSpPr>
          <p:cNvPr id="13" name="תיבת טקסט 12">
            <a:extLst>
              <a:ext uri="{FF2B5EF4-FFF2-40B4-BE49-F238E27FC236}">
                <a16:creationId xmlns:a16="http://schemas.microsoft.com/office/drawing/2014/main" id="{267B8706-8947-4E0D-BAE3-43FBB0327238}"/>
              </a:ext>
            </a:extLst>
          </p:cNvPr>
          <p:cNvSpPr txBox="1"/>
          <p:nvPr/>
        </p:nvSpPr>
        <p:spPr>
          <a:xfrm>
            <a:off x="174582" y="776030"/>
            <a:ext cx="7975600" cy="646331"/>
          </a:xfrm>
          <a:prstGeom prst="rect">
            <a:avLst/>
          </a:prstGeom>
          <a:noFill/>
        </p:spPr>
        <p:txBody>
          <a:bodyPr wrap="square">
            <a:spAutoFit/>
          </a:bodyPr>
          <a:lstStyle/>
          <a:p>
            <a:r>
              <a:rPr lang="he-IL" dirty="0"/>
              <a:t>ולאחר מכן כתוב "ויאמר ה' אל משה: </a:t>
            </a:r>
          </a:p>
          <a:p>
            <a:r>
              <a:rPr lang="he-IL" dirty="0"/>
              <a:t>הנה אנכי בא אליך בעב הענן בעבור ישמע העם בדברי עמך, וגם בך יאמינו לעולם. </a:t>
            </a:r>
          </a:p>
        </p:txBody>
      </p:sp>
      <p:sp>
        <p:nvSpPr>
          <p:cNvPr id="17" name="תיבת טקסט 16">
            <a:extLst>
              <a:ext uri="{FF2B5EF4-FFF2-40B4-BE49-F238E27FC236}">
                <a16:creationId xmlns:a16="http://schemas.microsoft.com/office/drawing/2014/main" id="{F97F290B-C999-41E2-A6B9-41DF29D137F0}"/>
              </a:ext>
            </a:extLst>
          </p:cNvPr>
          <p:cNvSpPr txBox="1"/>
          <p:nvPr/>
        </p:nvSpPr>
        <p:spPr>
          <a:xfrm>
            <a:off x="1937628" y="1578550"/>
            <a:ext cx="3860800" cy="369332"/>
          </a:xfrm>
          <a:prstGeom prst="rect">
            <a:avLst/>
          </a:prstGeom>
          <a:noFill/>
        </p:spPr>
        <p:txBody>
          <a:bodyPr wrap="square">
            <a:spAutoFit/>
          </a:bodyPr>
          <a:lstStyle/>
          <a:p>
            <a:r>
              <a:rPr lang="he-IL" dirty="0"/>
              <a:t>מה נאמר בין "וישב משה" </a:t>
            </a:r>
            <a:r>
              <a:rPr lang="he-IL" dirty="0" err="1"/>
              <a:t>ל"ויגד</a:t>
            </a:r>
            <a:r>
              <a:rPr lang="he-IL" dirty="0"/>
              <a:t> משה"? </a:t>
            </a:r>
          </a:p>
        </p:txBody>
      </p:sp>
      <p:sp>
        <p:nvSpPr>
          <p:cNvPr id="19" name="תיבת טקסט 18">
            <a:extLst>
              <a:ext uri="{FF2B5EF4-FFF2-40B4-BE49-F238E27FC236}">
                <a16:creationId xmlns:a16="http://schemas.microsoft.com/office/drawing/2014/main" id="{24DF1555-65FD-41DB-9B41-EBEAD960D626}"/>
              </a:ext>
            </a:extLst>
          </p:cNvPr>
          <p:cNvSpPr txBox="1"/>
          <p:nvPr/>
        </p:nvSpPr>
        <p:spPr>
          <a:xfrm>
            <a:off x="5914982" y="1539250"/>
            <a:ext cx="609600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מָה אָמַר לוֹ הַקָּדוֹשׁ בָּרוּךְ הוּא לְמֹשֶׁה וּמָה אָמַר לָהֶם מֹשֶׁה לְיִשְׂרָאֵל </a:t>
            </a:r>
            <a:endParaRPr lang="he-IL" dirty="0"/>
          </a:p>
        </p:txBody>
      </p:sp>
      <p:sp>
        <p:nvSpPr>
          <p:cNvPr id="21" name="תיבת טקסט 20">
            <a:extLst>
              <a:ext uri="{FF2B5EF4-FFF2-40B4-BE49-F238E27FC236}">
                <a16:creationId xmlns:a16="http://schemas.microsoft.com/office/drawing/2014/main" id="{E120878B-5D9A-41ED-9509-C810ECFFB60C}"/>
              </a:ext>
            </a:extLst>
          </p:cNvPr>
          <p:cNvSpPr txBox="1"/>
          <p:nvPr/>
        </p:nvSpPr>
        <p:spPr>
          <a:xfrm>
            <a:off x="1393782" y="2019364"/>
            <a:ext cx="10769600" cy="369332"/>
          </a:xfrm>
          <a:prstGeom prst="rect">
            <a:avLst/>
          </a:prstGeom>
          <a:noFill/>
        </p:spPr>
        <p:txBody>
          <a:bodyPr wrap="square">
            <a:spAutoFit/>
          </a:bodyPr>
          <a:lstStyle/>
          <a:p>
            <a:r>
              <a:rPr lang="he-IL" dirty="0"/>
              <a:t>כלומר, הלא לא נאמר </a:t>
            </a:r>
            <a:r>
              <a:rPr lang="he-IL" dirty="0" err="1"/>
              <a:t>בינתים</a:t>
            </a:r>
            <a:r>
              <a:rPr lang="he-IL" dirty="0"/>
              <a:t> אלא "הנה אנכי בא אליך </a:t>
            </a:r>
            <a:r>
              <a:rPr lang="he-IL" dirty="0" err="1"/>
              <a:t>וכו</a:t>
            </a:r>
            <a:r>
              <a:rPr lang="he-IL" dirty="0"/>
              <a:t>'" שאינו ענין שהוצרך משה לאמרו לישראל, וממילא יש לשאול: </a:t>
            </a:r>
          </a:p>
        </p:txBody>
      </p:sp>
      <p:sp>
        <p:nvSpPr>
          <p:cNvPr id="23" name="תיבת טקסט 22">
            <a:extLst>
              <a:ext uri="{FF2B5EF4-FFF2-40B4-BE49-F238E27FC236}">
                <a16:creationId xmlns:a16="http://schemas.microsoft.com/office/drawing/2014/main" id="{545E4FFB-070B-4A81-9264-F5737638CE2E}"/>
              </a:ext>
            </a:extLst>
          </p:cNvPr>
          <p:cNvSpPr txBox="1"/>
          <p:nvPr/>
        </p:nvSpPr>
        <p:spPr>
          <a:xfrm>
            <a:off x="9580880" y="2455113"/>
            <a:ext cx="245872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וּמָה אָמְרוּ יִשְׂרָאֵל לְמֹשֶׁה </a:t>
            </a:r>
            <a:endParaRPr lang="he-IL" dirty="0"/>
          </a:p>
        </p:txBody>
      </p:sp>
      <p:sp>
        <p:nvSpPr>
          <p:cNvPr id="24" name="תיבת טקסט 23">
            <a:extLst>
              <a:ext uri="{FF2B5EF4-FFF2-40B4-BE49-F238E27FC236}">
                <a16:creationId xmlns:a16="http://schemas.microsoft.com/office/drawing/2014/main" id="{17899BB7-72E2-43AF-A913-01C532CA8C2D}"/>
              </a:ext>
            </a:extLst>
          </p:cNvPr>
          <p:cNvSpPr txBox="1"/>
          <p:nvPr/>
        </p:nvSpPr>
        <p:spPr>
          <a:xfrm>
            <a:off x="1026160" y="3517925"/>
            <a:ext cx="45719" cy="369332"/>
          </a:xfrm>
          <a:prstGeom prst="rect">
            <a:avLst/>
          </a:prstGeom>
          <a:noFill/>
        </p:spPr>
        <p:txBody>
          <a:bodyPr wrap="square" rtlCol="1">
            <a:spAutoFit/>
          </a:bodyPr>
          <a:lstStyle/>
          <a:p>
            <a:endParaRPr lang="he-IL" dirty="0"/>
          </a:p>
        </p:txBody>
      </p:sp>
      <p:sp>
        <p:nvSpPr>
          <p:cNvPr id="26" name="תיבת טקסט 25">
            <a:extLst>
              <a:ext uri="{FF2B5EF4-FFF2-40B4-BE49-F238E27FC236}">
                <a16:creationId xmlns:a16="http://schemas.microsoft.com/office/drawing/2014/main" id="{88198CFA-FB1E-447C-86CE-F695E3BC3CDB}"/>
              </a:ext>
            </a:extLst>
          </p:cNvPr>
          <p:cNvSpPr txBox="1"/>
          <p:nvPr/>
        </p:nvSpPr>
        <p:spPr>
          <a:xfrm>
            <a:off x="6096000" y="2481071"/>
            <a:ext cx="3316954" cy="369332"/>
          </a:xfrm>
          <a:prstGeom prst="rect">
            <a:avLst/>
          </a:prstGeom>
          <a:noFill/>
        </p:spPr>
        <p:txBody>
          <a:bodyPr wrap="square">
            <a:spAutoFit/>
          </a:bodyPr>
          <a:lstStyle/>
          <a:p>
            <a:r>
              <a:rPr lang="he-IL" dirty="0"/>
              <a:t>והרי לא היה להם מה להשיב למשה </a:t>
            </a:r>
          </a:p>
        </p:txBody>
      </p:sp>
      <p:sp>
        <p:nvSpPr>
          <p:cNvPr id="28" name="תיבת טקסט 27">
            <a:extLst>
              <a:ext uri="{FF2B5EF4-FFF2-40B4-BE49-F238E27FC236}">
                <a16:creationId xmlns:a16="http://schemas.microsoft.com/office/drawing/2014/main" id="{BA80EA61-26C0-4479-A261-012A072A6677}"/>
              </a:ext>
            </a:extLst>
          </p:cNvPr>
          <p:cNvSpPr txBox="1"/>
          <p:nvPr/>
        </p:nvSpPr>
        <p:spPr>
          <a:xfrm>
            <a:off x="2169107" y="2481071"/>
            <a:ext cx="3431397" cy="369332"/>
          </a:xfrm>
          <a:prstGeom prst="rect">
            <a:avLst/>
          </a:prstGeom>
          <a:noFill/>
        </p:spPr>
        <p:txBody>
          <a:bodyPr wrap="square">
            <a:spAutoFit/>
          </a:bodyPr>
          <a:lstStyle/>
          <a:p>
            <a:r>
              <a:rPr lang="he-IL" dirty="0"/>
              <a:t>שלא היה למשה מה לומר להקב"ה.</a:t>
            </a:r>
          </a:p>
        </p:txBody>
      </p:sp>
      <p:sp>
        <p:nvSpPr>
          <p:cNvPr id="30" name="תיבת טקסט 29">
            <a:extLst>
              <a:ext uri="{FF2B5EF4-FFF2-40B4-BE49-F238E27FC236}">
                <a16:creationId xmlns:a16="http://schemas.microsoft.com/office/drawing/2014/main" id="{0AAE960C-FF35-44DC-993D-78C89F09DB35}"/>
              </a:ext>
            </a:extLst>
          </p:cNvPr>
          <p:cNvSpPr txBox="1"/>
          <p:nvPr/>
        </p:nvSpPr>
        <p:spPr>
          <a:xfrm>
            <a:off x="9306557" y="3016895"/>
            <a:ext cx="2733043"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וּמָה הֵשִׁיב מֹשֶׁה לִפְנֵי הַגְּבוּרָה</a:t>
            </a:r>
            <a:endParaRPr lang="he-IL" dirty="0"/>
          </a:p>
        </p:txBody>
      </p:sp>
      <p:sp>
        <p:nvSpPr>
          <p:cNvPr id="32" name="תיבת טקסט 31">
            <a:extLst>
              <a:ext uri="{FF2B5EF4-FFF2-40B4-BE49-F238E27FC236}">
                <a16:creationId xmlns:a16="http://schemas.microsoft.com/office/drawing/2014/main" id="{04068A56-8C93-4D41-A15E-656DD839F53F}"/>
              </a:ext>
            </a:extLst>
          </p:cNvPr>
          <p:cNvSpPr txBox="1"/>
          <p:nvPr/>
        </p:nvSpPr>
        <p:spPr>
          <a:xfrm>
            <a:off x="5725446" y="3062264"/>
            <a:ext cx="3316955" cy="369332"/>
          </a:xfrm>
          <a:prstGeom prst="rect">
            <a:avLst/>
          </a:prstGeom>
          <a:noFill/>
        </p:spPr>
        <p:txBody>
          <a:bodyPr wrap="square">
            <a:spAutoFit/>
          </a:bodyPr>
          <a:lstStyle/>
          <a:p>
            <a:r>
              <a:rPr lang="he-IL" dirty="0"/>
              <a:t>שלא היה למשה מה לומר להקב"ה.</a:t>
            </a:r>
          </a:p>
        </p:txBody>
      </p:sp>
      <p:sp>
        <p:nvSpPr>
          <p:cNvPr id="34" name="תיבת טקסט 33">
            <a:extLst>
              <a:ext uri="{FF2B5EF4-FFF2-40B4-BE49-F238E27FC236}">
                <a16:creationId xmlns:a16="http://schemas.microsoft.com/office/drawing/2014/main" id="{0F436A0F-C4EF-496C-BDEE-71732D91DB08}"/>
              </a:ext>
            </a:extLst>
          </p:cNvPr>
          <p:cNvSpPr txBox="1"/>
          <p:nvPr/>
        </p:nvSpPr>
        <p:spPr>
          <a:xfrm>
            <a:off x="9077675" y="3702591"/>
            <a:ext cx="2961925"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זוֹ מִצְוַת הַגְבָּלָה דִּבְרֵי רַבִּי יוֹסֵי</a:t>
            </a:r>
            <a:endParaRPr lang="he-IL" dirty="0"/>
          </a:p>
        </p:txBody>
      </p:sp>
      <p:sp>
        <p:nvSpPr>
          <p:cNvPr id="36" name="תיבת טקסט 35">
            <a:extLst>
              <a:ext uri="{FF2B5EF4-FFF2-40B4-BE49-F238E27FC236}">
                <a16:creationId xmlns:a16="http://schemas.microsoft.com/office/drawing/2014/main" id="{0EED138D-551B-4612-B252-7C6043C45603}"/>
              </a:ext>
            </a:extLst>
          </p:cNvPr>
          <p:cNvSpPr txBox="1"/>
          <p:nvPr/>
        </p:nvSpPr>
        <p:spPr>
          <a:xfrm>
            <a:off x="1599916" y="3560319"/>
            <a:ext cx="7287117" cy="923330"/>
          </a:xfrm>
          <a:prstGeom prst="rect">
            <a:avLst/>
          </a:prstGeom>
          <a:noFill/>
        </p:spPr>
        <p:txBody>
          <a:bodyPr wrap="square">
            <a:spAutoFit/>
          </a:bodyPr>
          <a:lstStyle/>
          <a:p>
            <a:r>
              <a:rPr lang="he-IL" dirty="0"/>
              <a:t>שאעפ"י שהיא כתובה לאחר מכן, נאמרה למשה ביחד עם "הנה אנכי בא אליך", וירד משה" ואמרה לישראל. ולמחרת עלה [בהשכמה] והשיב שקיבלו עליהם ישראל מצות הגבלה. והיינו "</a:t>
            </a:r>
            <a:r>
              <a:rPr lang="he-IL" dirty="0" err="1"/>
              <a:t>ויגד</a:t>
            </a:r>
            <a:r>
              <a:rPr lang="he-IL" dirty="0"/>
              <a:t> משה את דברי העם אל ה'" [ואז נאמרה לו מצות פרישה] </a:t>
            </a:r>
          </a:p>
        </p:txBody>
      </p:sp>
      <p:sp>
        <p:nvSpPr>
          <p:cNvPr id="20" name="תיבת טקסט 19">
            <a:extLst>
              <a:ext uri="{FF2B5EF4-FFF2-40B4-BE49-F238E27FC236}">
                <a16:creationId xmlns:a16="http://schemas.microsoft.com/office/drawing/2014/main" id="{1847D80D-7F77-4A92-8E31-1C444A883EC4}"/>
              </a:ext>
            </a:extLst>
          </p:cNvPr>
          <p:cNvSpPr txBox="1"/>
          <p:nvPr/>
        </p:nvSpPr>
        <p:spPr>
          <a:xfrm>
            <a:off x="7777112" y="4469305"/>
            <a:ext cx="4414887" cy="1354217"/>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sz="1600" b="0" i="0" dirty="0">
                <a:solidFill>
                  <a:srgbClr val="000000"/>
                </a:solidFill>
                <a:effectLst/>
                <a:latin typeface="Arial" panose="020B0604020202020204" pitchFamily="34" charset="0"/>
              </a:rPr>
              <a:t>רַבִּי אוֹמֵר:  </a:t>
            </a:r>
          </a:p>
          <a:p>
            <a:r>
              <a:rPr lang="he-IL" sz="1600" b="0" i="0" dirty="0">
                <a:solidFill>
                  <a:srgbClr val="000000"/>
                </a:solidFill>
                <a:effectLst/>
                <a:latin typeface="Arial" panose="020B0604020202020204" pitchFamily="34" charset="0"/>
              </a:rPr>
              <a:t>בַּתְּחִילָּה פֵּירֵשׁ עוֹנְשָׁהּ,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"וַיָּשֶׁב מֹשֶׁה"</a:t>
            </a:r>
          </a:p>
          <a:p>
            <a:r>
              <a:rPr lang="he-IL" sz="1600" b="0" i="0" dirty="0">
                <a:solidFill>
                  <a:srgbClr val="000000"/>
                </a:solidFill>
                <a:effectLst/>
                <a:latin typeface="Arial" panose="020B0604020202020204" pitchFamily="34" charset="0"/>
              </a:rPr>
              <a:t> דְּבָרִים </a:t>
            </a:r>
            <a:r>
              <a:rPr lang="he-IL" sz="1600" b="0" i="0" dirty="0" err="1">
                <a:solidFill>
                  <a:srgbClr val="000000"/>
                </a:solidFill>
                <a:effectLst/>
                <a:latin typeface="Arial" panose="020B0604020202020204" pitchFamily="34" charset="0"/>
              </a:rPr>
              <a:t>שֶׁמְּשַׁבְּבִין</a:t>
            </a:r>
            <a:r>
              <a:rPr lang="he-IL" sz="1600" b="0" i="0" dirty="0">
                <a:solidFill>
                  <a:srgbClr val="000000"/>
                </a:solidFill>
                <a:effectLst/>
                <a:latin typeface="Arial" panose="020B0604020202020204" pitchFamily="34" charset="0"/>
              </a:rPr>
              <a:t> דַּעְתּוֹ שֶׁל אָדָם </a:t>
            </a:r>
          </a:p>
          <a:p>
            <a:r>
              <a:rPr lang="he-IL" sz="1600" b="0" i="0" dirty="0">
                <a:solidFill>
                  <a:srgbClr val="000000"/>
                </a:solidFill>
                <a:effectLst/>
                <a:latin typeface="Arial" panose="020B0604020202020204" pitchFamily="34" charset="0"/>
              </a:rPr>
              <a:t>וּלְבַסּוֹף פֵּירֵשׁ מַתַּן שְׂכָרָהּ,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וַיַּגֵּד</a:t>
            </a:r>
            <a:r>
              <a:rPr lang="he-IL" sz="1600" b="0" i="0" dirty="0">
                <a:solidFill>
                  <a:srgbClr val="000000"/>
                </a:solidFill>
                <a:effectLst/>
                <a:latin typeface="Arial" panose="020B0604020202020204" pitchFamily="34" charset="0"/>
              </a:rPr>
              <a:t> מֹשֶׁה" </a:t>
            </a:r>
          </a:p>
          <a:p>
            <a:r>
              <a:rPr lang="he-IL" sz="1600" b="0" i="0" dirty="0">
                <a:solidFill>
                  <a:srgbClr val="000000"/>
                </a:solidFill>
                <a:effectLst/>
                <a:latin typeface="Arial" panose="020B0604020202020204" pitchFamily="34" charset="0"/>
              </a:rPr>
              <a:t>דְּבָרִים </a:t>
            </a:r>
            <a:r>
              <a:rPr lang="he-IL" sz="1600" b="0" i="0" dirty="0" err="1">
                <a:solidFill>
                  <a:srgbClr val="000000"/>
                </a:solidFill>
                <a:effectLst/>
                <a:latin typeface="Arial" panose="020B0604020202020204" pitchFamily="34" charset="0"/>
              </a:rPr>
              <a:t>שֶׁמּוֹשְׁכִין</a:t>
            </a:r>
            <a:r>
              <a:rPr lang="he-IL" sz="1600" b="0" i="0" dirty="0">
                <a:solidFill>
                  <a:srgbClr val="000000"/>
                </a:solidFill>
                <a:effectLst/>
                <a:latin typeface="Arial" panose="020B0604020202020204" pitchFamily="34" charset="0"/>
              </a:rPr>
              <a:t> לִבּוֹ שֶׁל אָדָם כְּאַגָּדָה</a:t>
            </a:r>
            <a:endParaRPr lang="he-IL" sz="1600" dirty="0"/>
          </a:p>
        </p:txBody>
      </p:sp>
      <p:sp>
        <p:nvSpPr>
          <p:cNvPr id="22" name="תיבת טקסט 21">
            <a:extLst>
              <a:ext uri="{FF2B5EF4-FFF2-40B4-BE49-F238E27FC236}">
                <a16:creationId xmlns:a16="http://schemas.microsoft.com/office/drawing/2014/main" id="{8D30D68D-6DEE-497D-88D0-70E6092AB82C}"/>
              </a:ext>
            </a:extLst>
          </p:cNvPr>
          <p:cNvSpPr txBox="1"/>
          <p:nvPr/>
        </p:nvSpPr>
        <p:spPr>
          <a:xfrm>
            <a:off x="47845" y="4506408"/>
            <a:ext cx="7409467" cy="1354217"/>
          </a:xfrm>
          <a:prstGeom prst="rect">
            <a:avLst/>
          </a:prstGeom>
          <a:noFill/>
        </p:spPr>
        <p:txBody>
          <a:bodyPr wrap="square">
            <a:spAutoFit/>
          </a:bodyPr>
          <a:lstStyle/>
          <a:p>
            <a:r>
              <a:rPr lang="he-IL" sz="1600" dirty="0"/>
              <a:t> שינוי הלשון של "וישב" "</a:t>
            </a:r>
            <a:r>
              <a:rPr lang="he-IL" sz="1600" dirty="0" err="1"/>
              <a:t>ויגד</a:t>
            </a:r>
            <a:r>
              <a:rPr lang="he-IL" sz="1600" dirty="0"/>
              <a:t>" בא לדרוש: כשהתחיל משה למשוך לבם של ישראל לקבלת התורה ופירש להם השכר והעונש הכרוך בדבר,</a:t>
            </a:r>
          </a:p>
          <a:p>
            <a:r>
              <a:rPr lang="he-IL" sz="1600" dirty="0"/>
              <a:t>תחילה פירש עונשה של תורה. </a:t>
            </a:r>
            <a:r>
              <a:rPr lang="he-IL" sz="1600" dirty="0" err="1"/>
              <a:t>דכתיב</a:t>
            </a:r>
            <a:r>
              <a:rPr lang="he-IL" sz="1600" dirty="0"/>
              <a:t> "וישב משה" - דברים </a:t>
            </a:r>
            <a:r>
              <a:rPr lang="he-IL" sz="1600" dirty="0" err="1"/>
              <a:t>שמשבבין</a:t>
            </a:r>
            <a:r>
              <a:rPr lang="he-IL" sz="1600" dirty="0"/>
              <a:t> [כמו "וילך שובב"] דעתו של אדם שמונעים ממנו לקבל את הדברים מיראת העונש. </a:t>
            </a:r>
            <a:r>
              <a:rPr lang="he-IL" sz="1600" dirty="0" err="1"/>
              <a:t>ואעפי"כ</a:t>
            </a:r>
            <a:r>
              <a:rPr lang="he-IL" sz="1600" dirty="0"/>
              <a:t> קיבלו עליהן.</a:t>
            </a:r>
          </a:p>
          <a:p>
            <a:r>
              <a:rPr lang="he-IL" sz="1600" dirty="0"/>
              <a:t>ולבסוף פירש מתן שכרה  </a:t>
            </a:r>
            <a:r>
              <a:rPr lang="he-IL" sz="1600" dirty="0" err="1"/>
              <a:t>דכתיב</a:t>
            </a:r>
            <a:r>
              <a:rPr lang="he-IL" sz="1600" dirty="0"/>
              <a:t> "</a:t>
            </a:r>
            <a:r>
              <a:rPr lang="he-IL" sz="1600" dirty="0" err="1"/>
              <a:t>ויגד</a:t>
            </a:r>
            <a:r>
              <a:rPr lang="he-IL" sz="1600" dirty="0"/>
              <a:t> משה" - דברים </a:t>
            </a:r>
            <a:r>
              <a:rPr lang="he-IL" sz="1600" dirty="0" err="1"/>
              <a:t>שמושכין</a:t>
            </a:r>
            <a:r>
              <a:rPr lang="he-IL" sz="1600" dirty="0"/>
              <a:t> לבו של אדם כאגדה </a:t>
            </a:r>
          </a:p>
        </p:txBody>
      </p:sp>
      <p:sp>
        <p:nvSpPr>
          <p:cNvPr id="25" name="תיבת טקסט 24">
            <a:extLst>
              <a:ext uri="{FF2B5EF4-FFF2-40B4-BE49-F238E27FC236}">
                <a16:creationId xmlns:a16="http://schemas.microsoft.com/office/drawing/2014/main" id="{2D9A62E6-C884-4E20-AF80-D59B5ED37A30}"/>
              </a:ext>
            </a:extLst>
          </p:cNvPr>
          <p:cNvSpPr txBox="1"/>
          <p:nvPr/>
        </p:nvSpPr>
        <p:spPr>
          <a:xfrm>
            <a:off x="7510151" y="4443689"/>
            <a:ext cx="3805605" cy="338554"/>
          </a:xfrm>
          <a:prstGeom prst="rect">
            <a:avLst/>
          </a:prstGeom>
          <a:noFill/>
        </p:spPr>
        <p:txBody>
          <a:bodyPr wrap="square">
            <a:spAutoFit/>
          </a:bodyPr>
          <a:lstStyle/>
          <a:p>
            <a:r>
              <a:rPr lang="he-IL" sz="1600" dirty="0"/>
              <a:t>רבי לא חולק על דברי קודמו אלא מוסיף</a:t>
            </a:r>
          </a:p>
        </p:txBody>
      </p:sp>
      <p:sp>
        <p:nvSpPr>
          <p:cNvPr id="27" name="תיבת טקסט 26">
            <a:extLst>
              <a:ext uri="{FF2B5EF4-FFF2-40B4-BE49-F238E27FC236}">
                <a16:creationId xmlns:a16="http://schemas.microsoft.com/office/drawing/2014/main" id="{6A6215CA-DB7B-4B44-B864-A594A348A671}"/>
              </a:ext>
            </a:extLst>
          </p:cNvPr>
          <p:cNvSpPr txBox="1"/>
          <p:nvPr/>
        </p:nvSpPr>
        <p:spPr>
          <a:xfrm>
            <a:off x="5722781" y="6015139"/>
            <a:ext cx="6440601" cy="584775"/>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sz="1600" b="0" i="0" dirty="0">
                <a:solidFill>
                  <a:srgbClr val="000000"/>
                </a:solidFill>
                <a:effectLst/>
                <a:latin typeface="Arial" panose="020B0604020202020204" pitchFamily="34" charset="0"/>
              </a:rPr>
              <a:t>וְאִיכָּא </a:t>
            </a:r>
            <a:r>
              <a:rPr lang="he-IL" sz="1600" b="0" i="0" dirty="0" err="1">
                <a:solidFill>
                  <a:srgbClr val="000000"/>
                </a:solidFill>
                <a:effectLst/>
                <a:latin typeface="Arial" panose="020B0604020202020204" pitchFamily="34" charset="0"/>
              </a:rPr>
              <a:t>דְאָמְרִי</a:t>
            </a:r>
            <a:r>
              <a:rPr lang="he-IL" sz="1600" b="0" i="0" dirty="0">
                <a:solidFill>
                  <a:srgbClr val="000000"/>
                </a:solidFill>
                <a:effectLst/>
                <a:latin typeface="Arial" panose="020B0604020202020204" pitchFamily="34" charset="0"/>
              </a:rPr>
              <a:t> בַּתְּחִילָּה פֵּירֵשׁ מַתַּן שְׂכָרָהּ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וַיָּשֶׁב מֹשֶׁה דְּבָרִים </a:t>
            </a:r>
            <a:r>
              <a:rPr lang="he-IL" sz="1600" b="0" i="0" dirty="0" err="1">
                <a:solidFill>
                  <a:srgbClr val="000000"/>
                </a:solidFill>
                <a:effectLst/>
                <a:latin typeface="Arial" panose="020B0604020202020204" pitchFamily="34" charset="0"/>
              </a:rPr>
              <a:t>שֶׁמְּשִׁיבִין</a:t>
            </a:r>
            <a:r>
              <a:rPr lang="he-IL" sz="1600" b="0" i="0" dirty="0">
                <a:solidFill>
                  <a:srgbClr val="000000"/>
                </a:solidFill>
                <a:effectLst/>
                <a:latin typeface="Arial" panose="020B0604020202020204" pitchFamily="34" charset="0"/>
              </a:rPr>
              <a:t> דַּעְתּוֹ שֶׁל אָדָם וּלְבַסּוֹף פֵּירֵשׁ עוֹנְשָׁהּ </a:t>
            </a:r>
            <a:r>
              <a:rPr lang="he-IL" sz="1600" b="0" i="0" dirty="0" err="1">
                <a:solidFill>
                  <a:srgbClr val="000000"/>
                </a:solidFill>
                <a:effectLst/>
                <a:latin typeface="Arial" panose="020B0604020202020204" pitchFamily="34" charset="0"/>
              </a:rPr>
              <a:t>דִּכְתִיב</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וַיַּגֵּד</a:t>
            </a:r>
            <a:r>
              <a:rPr lang="he-IL" sz="1600" b="0" i="0" dirty="0">
                <a:solidFill>
                  <a:srgbClr val="000000"/>
                </a:solidFill>
                <a:effectLst/>
                <a:latin typeface="Arial" panose="020B0604020202020204" pitchFamily="34" charset="0"/>
              </a:rPr>
              <a:t> מֹשֶׁה דְּבָרִים </a:t>
            </a:r>
            <a:r>
              <a:rPr lang="he-IL" sz="1600" b="0" i="0" dirty="0" err="1">
                <a:solidFill>
                  <a:srgbClr val="000000"/>
                </a:solidFill>
                <a:effectLst/>
                <a:latin typeface="Arial" panose="020B0604020202020204" pitchFamily="34" charset="0"/>
              </a:rPr>
              <a:t>שֶׁקָּשִׁין</a:t>
            </a:r>
            <a:r>
              <a:rPr lang="he-IL" sz="1600" b="0" i="0" dirty="0">
                <a:solidFill>
                  <a:srgbClr val="000000"/>
                </a:solidFill>
                <a:effectLst/>
                <a:latin typeface="Arial" panose="020B0604020202020204" pitchFamily="34" charset="0"/>
              </a:rPr>
              <a:t> לָאָדָם </a:t>
            </a:r>
            <a:r>
              <a:rPr lang="he-IL" sz="1600" b="0" i="0" dirty="0" err="1">
                <a:solidFill>
                  <a:srgbClr val="000000"/>
                </a:solidFill>
                <a:effectLst/>
                <a:latin typeface="Arial" panose="020B0604020202020204" pitchFamily="34" charset="0"/>
              </a:rPr>
              <a:t>כְּגִידִּין</a:t>
            </a:r>
            <a:endParaRPr lang="he-IL" sz="1600" dirty="0"/>
          </a:p>
        </p:txBody>
      </p:sp>
      <p:sp>
        <p:nvSpPr>
          <p:cNvPr id="29" name="בועת דיבור: אליפסה 28">
            <a:extLst>
              <a:ext uri="{FF2B5EF4-FFF2-40B4-BE49-F238E27FC236}">
                <a16:creationId xmlns:a16="http://schemas.microsoft.com/office/drawing/2014/main" id="{425F942F-5AC1-449E-995C-6EA4D89861FD}"/>
              </a:ext>
            </a:extLst>
          </p:cNvPr>
          <p:cNvSpPr/>
          <p:nvPr/>
        </p:nvSpPr>
        <p:spPr>
          <a:xfrm>
            <a:off x="171556" y="6004969"/>
            <a:ext cx="5816338" cy="816933"/>
          </a:xfrm>
          <a:prstGeom prst="wedgeEllipseCallout">
            <a:avLst>
              <a:gd name="adj1" fmla="val 56947"/>
              <a:gd name="adj2" fmla="val -8405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err="1">
                <a:solidFill>
                  <a:schemeClr val="tx1"/>
                </a:solidFill>
              </a:rPr>
              <a:t>מהרש"א</a:t>
            </a:r>
            <a:r>
              <a:rPr lang="he-IL" sz="1600" dirty="0">
                <a:solidFill>
                  <a:schemeClr val="tx1"/>
                </a:solidFill>
              </a:rPr>
              <a:t>. כמו גר הבא להתגייר, שמודיעין לו עונשם של מצות ומתן שכרן, שהרי כל ישראל נכנסו אז לברית ונעשו גרים</a:t>
            </a:r>
          </a:p>
        </p:txBody>
      </p:sp>
    </p:spTree>
    <p:extLst>
      <p:ext uri="{BB962C8B-B14F-4D97-AF65-F5344CB8AC3E}">
        <p14:creationId xmlns:p14="http://schemas.microsoft.com/office/powerpoint/2010/main" val="4248357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750"/>
                            </p:stCondLst>
                            <p:childTnLst>
                              <p:par>
                                <p:cTn id="11" presetID="53" presetClass="entr" presetSubtype="16" fill="hold" grpId="0" nodeType="afterEffect">
                                  <p:stCondLst>
                                    <p:cond delay="150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fltVal val="0"/>
                                          </p:val>
                                        </p:tav>
                                        <p:tav tm="100000">
                                          <p:val>
                                            <p:strVal val="#ppt_h"/>
                                          </p:val>
                                        </p:tav>
                                      </p:tavLst>
                                    </p:anim>
                                    <p:animEffect transition="in" filter="fade">
                                      <p:cBhvr>
                                        <p:cTn id="15" dur="500"/>
                                        <p:tgtEl>
                                          <p:spTgt spid="7"/>
                                        </p:tgtEl>
                                      </p:cBhvr>
                                    </p:animEffect>
                                  </p:childTnLst>
                                </p:cTn>
                              </p:par>
                            </p:childTnLst>
                          </p:cTn>
                        </p:par>
                        <p:par>
                          <p:cTn id="16" fill="hold">
                            <p:stCondLst>
                              <p:cond delay="2750"/>
                            </p:stCondLst>
                            <p:childTnLst>
                              <p:par>
                                <p:cTn id="17" presetID="22" presetClass="entr" presetSubtype="2" fill="hold" grpId="0" nodeType="afterEffect">
                                  <p:stCondLst>
                                    <p:cond delay="1750"/>
                                  </p:stCondLst>
                                  <p:childTnLst>
                                    <p:set>
                                      <p:cBhvr>
                                        <p:cTn id="18" dur="1" fill="hold">
                                          <p:stCondLst>
                                            <p:cond delay="0"/>
                                          </p:stCondLst>
                                        </p:cTn>
                                        <p:tgtEl>
                                          <p:spTgt spid="9"/>
                                        </p:tgtEl>
                                        <p:attrNameLst>
                                          <p:attrName>style.visibility</p:attrName>
                                        </p:attrNameLst>
                                      </p:cBhvr>
                                      <p:to>
                                        <p:strVal val="visible"/>
                                      </p:to>
                                    </p:set>
                                    <p:animEffect transition="in" filter="wipe(right)">
                                      <p:cBhvr>
                                        <p:cTn id="19" dur="500"/>
                                        <p:tgtEl>
                                          <p:spTgt spid="9"/>
                                        </p:tgtEl>
                                      </p:cBhvr>
                                    </p:animEffect>
                                  </p:childTnLst>
                                </p:cTn>
                              </p:par>
                            </p:childTnLst>
                          </p:cTn>
                        </p:par>
                        <p:par>
                          <p:cTn id="20" fill="hold">
                            <p:stCondLst>
                              <p:cond delay="5000"/>
                            </p:stCondLst>
                            <p:childTnLst>
                              <p:par>
                                <p:cTn id="21" presetID="53" presetClass="entr" presetSubtype="16" fill="hold" grpId="0" nodeType="afterEffect">
                                  <p:stCondLst>
                                    <p:cond delay="2000"/>
                                  </p:stCondLst>
                                  <p:childTnLst>
                                    <p:set>
                                      <p:cBhvr>
                                        <p:cTn id="22" dur="1" fill="hold">
                                          <p:stCondLst>
                                            <p:cond delay="0"/>
                                          </p:stCondLst>
                                        </p:cTn>
                                        <p:tgtEl>
                                          <p:spTgt spid="11"/>
                                        </p:tgtEl>
                                        <p:attrNameLst>
                                          <p:attrName>style.visibility</p:attrName>
                                        </p:attrNameLst>
                                      </p:cBhvr>
                                      <p:to>
                                        <p:strVal val="visible"/>
                                      </p:to>
                                    </p:set>
                                    <p:anim calcmode="lin" valueType="num">
                                      <p:cBhvr>
                                        <p:cTn id="23" dur="500" fill="hold"/>
                                        <p:tgtEl>
                                          <p:spTgt spid="11"/>
                                        </p:tgtEl>
                                        <p:attrNameLst>
                                          <p:attrName>ppt_w</p:attrName>
                                        </p:attrNameLst>
                                      </p:cBhvr>
                                      <p:tavLst>
                                        <p:tav tm="0">
                                          <p:val>
                                            <p:fltVal val="0"/>
                                          </p:val>
                                        </p:tav>
                                        <p:tav tm="100000">
                                          <p:val>
                                            <p:strVal val="#ppt_w"/>
                                          </p:val>
                                        </p:tav>
                                      </p:tavLst>
                                    </p:anim>
                                    <p:anim calcmode="lin" valueType="num">
                                      <p:cBhvr>
                                        <p:cTn id="24" dur="500" fill="hold"/>
                                        <p:tgtEl>
                                          <p:spTgt spid="11"/>
                                        </p:tgtEl>
                                        <p:attrNameLst>
                                          <p:attrName>ppt_h</p:attrName>
                                        </p:attrNameLst>
                                      </p:cBhvr>
                                      <p:tavLst>
                                        <p:tav tm="0">
                                          <p:val>
                                            <p:fltVal val="0"/>
                                          </p:val>
                                        </p:tav>
                                        <p:tav tm="100000">
                                          <p:val>
                                            <p:strVal val="#ppt_h"/>
                                          </p:val>
                                        </p:tav>
                                      </p:tavLst>
                                    </p:anim>
                                    <p:animEffect transition="in" filter="fade">
                                      <p:cBhvr>
                                        <p:cTn id="25" dur="500"/>
                                        <p:tgtEl>
                                          <p:spTgt spid="11"/>
                                        </p:tgtEl>
                                      </p:cBhvr>
                                    </p:animEffect>
                                  </p:childTnLst>
                                </p:cTn>
                              </p:par>
                            </p:childTnLst>
                          </p:cTn>
                        </p:par>
                        <p:par>
                          <p:cTn id="26" fill="hold">
                            <p:stCondLst>
                              <p:cond delay="7500"/>
                            </p:stCondLst>
                            <p:childTnLst>
                              <p:par>
                                <p:cTn id="27" presetID="22" presetClass="entr" presetSubtype="2" fill="hold" grpId="0" nodeType="afterEffect">
                                  <p:stCondLst>
                                    <p:cond delay="1500"/>
                                  </p:stCondLst>
                                  <p:childTnLst>
                                    <p:set>
                                      <p:cBhvr>
                                        <p:cTn id="28" dur="1" fill="hold">
                                          <p:stCondLst>
                                            <p:cond delay="0"/>
                                          </p:stCondLst>
                                        </p:cTn>
                                        <p:tgtEl>
                                          <p:spTgt spid="13"/>
                                        </p:tgtEl>
                                        <p:attrNameLst>
                                          <p:attrName>style.visibility</p:attrName>
                                        </p:attrNameLst>
                                      </p:cBhvr>
                                      <p:to>
                                        <p:strVal val="visible"/>
                                      </p:to>
                                    </p:set>
                                    <p:animEffect transition="in" filter="wipe(right)">
                                      <p:cBhvr>
                                        <p:cTn id="29" dur="500"/>
                                        <p:tgtEl>
                                          <p:spTgt spid="13"/>
                                        </p:tgtEl>
                                      </p:cBhvr>
                                    </p:animEffect>
                                  </p:childTnLst>
                                </p:cTn>
                              </p:par>
                            </p:childTnLst>
                          </p:cTn>
                        </p:par>
                        <p:par>
                          <p:cTn id="30" fill="hold">
                            <p:stCondLst>
                              <p:cond delay="9500"/>
                            </p:stCondLst>
                            <p:childTnLst>
                              <p:par>
                                <p:cTn id="31" presetID="53" presetClass="entr" presetSubtype="16" fill="hold" grpId="0" nodeType="afterEffect">
                                  <p:stCondLst>
                                    <p:cond delay="2750"/>
                                  </p:stCondLst>
                                  <p:childTnLst>
                                    <p:set>
                                      <p:cBhvr>
                                        <p:cTn id="32" dur="1" fill="hold">
                                          <p:stCondLst>
                                            <p:cond delay="0"/>
                                          </p:stCondLst>
                                        </p:cTn>
                                        <p:tgtEl>
                                          <p:spTgt spid="19"/>
                                        </p:tgtEl>
                                        <p:attrNameLst>
                                          <p:attrName>style.visibility</p:attrName>
                                        </p:attrNameLst>
                                      </p:cBhvr>
                                      <p:to>
                                        <p:strVal val="visible"/>
                                      </p:to>
                                    </p:set>
                                    <p:anim calcmode="lin" valueType="num">
                                      <p:cBhvr>
                                        <p:cTn id="33" dur="500" fill="hold"/>
                                        <p:tgtEl>
                                          <p:spTgt spid="19"/>
                                        </p:tgtEl>
                                        <p:attrNameLst>
                                          <p:attrName>ppt_w</p:attrName>
                                        </p:attrNameLst>
                                      </p:cBhvr>
                                      <p:tavLst>
                                        <p:tav tm="0">
                                          <p:val>
                                            <p:fltVal val="0"/>
                                          </p:val>
                                        </p:tav>
                                        <p:tav tm="100000">
                                          <p:val>
                                            <p:strVal val="#ppt_w"/>
                                          </p:val>
                                        </p:tav>
                                      </p:tavLst>
                                    </p:anim>
                                    <p:anim calcmode="lin" valueType="num">
                                      <p:cBhvr>
                                        <p:cTn id="34" dur="500" fill="hold"/>
                                        <p:tgtEl>
                                          <p:spTgt spid="19"/>
                                        </p:tgtEl>
                                        <p:attrNameLst>
                                          <p:attrName>ppt_h</p:attrName>
                                        </p:attrNameLst>
                                      </p:cBhvr>
                                      <p:tavLst>
                                        <p:tav tm="0">
                                          <p:val>
                                            <p:fltVal val="0"/>
                                          </p:val>
                                        </p:tav>
                                        <p:tav tm="100000">
                                          <p:val>
                                            <p:strVal val="#ppt_h"/>
                                          </p:val>
                                        </p:tav>
                                      </p:tavLst>
                                    </p:anim>
                                    <p:animEffect transition="in" filter="fade">
                                      <p:cBhvr>
                                        <p:cTn id="35" dur="500"/>
                                        <p:tgtEl>
                                          <p:spTgt spid="19"/>
                                        </p:tgtEl>
                                      </p:cBhvr>
                                    </p:animEffect>
                                  </p:childTnLst>
                                </p:cTn>
                              </p:par>
                            </p:childTnLst>
                          </p:cTn>
                        </p:par>
                        <p:par>
                          <p:cTn id="36" fill="hold">
                            <p:stCondLst>
                              <p:cond delay="12750"/>
                            </p:stCondLst>
                            <p:childTnLst>
                              <p:par>
                                <p:cTn id="37" presetID="22" presetClass="entr" presetSubtype="2" fill="hold" grpId="0" nodeType="afterEffect">
                                  <p:stCondLst>
                                    <p:cond delay="2000"/>
                                  </p:stCondLst>
                                  <p:childTnLst>
                                    <p:set>
                                      <p:cBhvr>
                                        <p:cTn id="38" dur="1" fill="hold">
                                          <p:stCondLst>
                                            <p:cond delay="0"/>
                                          </p:stCondLst>
                                        </p:cTn>
                                        <p:tgtEl>
                                          <p:spTgt spid="17"/>
                                        </p:tgtEl>
                                        <p:attrNameLst>
                                          <p:attrName>style.visibility</p:attrName>
                                        </p:attrNameLst>
                                      </p:cBhvr>
                                      <p:to>
                                        <p:strVal val="visible"/>
                                      </p:to>
                                    </p:set>
                                    <p:animEffect transition="in" filter="wipe(right)">
                                      <p:cBhvr>
                                        <p:cTn id="39" dur="500"/>
                                        <p:tgtEl>
                                          <p:spTgt spid="17"/>
                                        </p:tgtEl>
                                      </p:cBhvr>
                                    </p:animEffect>
                                  </p:childTnLst>
                                </p:cTn>
                              </p:par>
                            </p:childTnLst>
                          </p:cTn>
                        </p:par>
                        <p:par>
                          <p:cTn id="40" fill="hold">
                            <p:stCondLst>
                              <p:cond delay="15250"/>
                            </p:stCondLst>
                            <p:childTnLst>
                              <p:par>
                                <p:cTn id="41" presetID="22" presetClass="entr" presetSubtype="2" fill="hold" grpId="0" nodeType="afterEffect">
                                  <p:stCondLst>
                                    <p:cond delay="1500"/>
                                  </p:stCondLst>
                                  <p:childTnLst>
                                    <p:set>
                                      <p:cBhvr>
                                        <p:cTn id="42" dur="1" fill="hold">
                                          <p:stCondLst>
                                            <p:cond delay="0"/>
                                          </p:stCondLst>
                                        </p:cTn>
                                        <p:tgtEl>
                                          <p:spTgt spid="21"/>
                                        </p:tgtEl>
                                        <p:attrNameLst>
                                          <p:attrName>style.visibility</p:attrName>
                                        </p:attrNameLst>
                                      </p:cBhvr>
                                      <p:to>
                                        <p:strVal val="visible"/>
                                      </p:to>
                                    </p:set>
                                    <p:animEffect transition="in" filter="wipe(right)">
                                      <p:cBhvr>
                                        <p:cTn id="43" dur="500"/>
                                        <p:tgtEl>
                                          <p:spTgt spid="21"/>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23"/>
                                        </p:tgtEl>
                                        <p:attrNameLst>
                                          <p:attrName>style.visibility</p:attrName>
                                        </p:attrNameLst>
                                      </p:cBhvr>
                                      <p:to>
                                        <p:strVal val="visible"/>
                                      </p:to>
                                    </p:set>
                                    <p:anim calcmode="lin" valueType="num">
                                      <p:cBhvr>
                                        <p:cTn id="48" dur="500" fill="hold"/>
                                        <p:tgtEl>
                                          <p:spTgt spid="23"/>
                                        </p:tgtEl>
                                        <p:attrNameLst>
                                          <p:attrName>ppt_w</p:attrName>
                                        </p:attrNameLst>
                                      </p:cBhvr>
                                      <p:tavLst>
                                        <p:tav tm="0">
                                          <p:val>
                                            <p:fltVal val="0"/>
                                          </p:val>
                                        </p:tav>
                                        <p:tav tm="100000">
                                          <p:val>
                                            <p:strVal val="#ppt_w"/>
                                          </p:val>
                                        </p:tav>
                                      </p:tavLst>
                                    </p:anim>
                                    <p:anim calcmode="lin" valueType="num">
                                      <p:cBhvr>
                                        <p:cTn id="49" dur="500" fill="hold"/>
                                        <p:tgtEl>
                                          <p:spTgt spid="23"/>
                                        </p:tgtEl>
                                        <p:attrNameLst>
                                          <p:attrName>ppt_h</p:attrName>
                                        </p:attrNameLst>
                                      </p:cBhvr>
                                      <p:tavLst>
                                        <p:tav tm="0">
                                          <p:val>
                                            <p:fltVal val="0"/>
                                          </p:val>
                                        </p:tav>
                                        <p:tav tm="100000">
                                          <p:val>
                                            <p:strVal val="#ppt_h"/>
                                          </p:val>
                                        </p:tav>
                                      </p:tavLst>
                                    </p:anim>
                                    <p:animEffect transition="in" filter="fade">
                                      <p:cBhvr>
                                        <p:cTn id="50" dur="500"/>
                                        <p:tgtEl>
                                          <p:spTgt spid="23"/>
                                        </p:tgtEl>
                                      </p:cBhvr>
                                    </p:animEffect>
                                  </p:childTnLst>
                                </p:cTn>
                              </p:par>
                            </p:childTnLst>
                          </p:cTn>
                        </p:par>
                        <p:par>
                          <p:cTn id="51" fill="hold">
                            <p:stCondLst>
                              <p:cond delay="500"/>
                            </p:stCondLst>
                            <p:childTnLst>
                              <p:par>
                                <p:cTn id="52" presetID="22" presetClass="entr" presetSubtype="2" fill="hold" grpId="0" nodeType="afterEffect">
                                  <p:stCondLst>
                                    <p:cond delay="1250"/>
                                  </p:stCondLst>
                                  <p:childTnLst>
                                    <p:set>
                                      <p:cBhvr>
                                        <p:cTn id="53" dur="1" fill="hold">
                                          <p:stCondLst>
                                            <p:cond delay="0"/>
                                          </p:stCondLst>
                                        </p:cTn>
                                        <p:tgtEl>
                                          <p:spTgt spid="26"/>
                                        </p:tgtEl>
                                        <p:attrNameLst>
                                          <p:attrName>style.visibility</p:attrName>
                                        </p:attrNameLst>
                                      </p:cBhvr>
                                      <p:to>
                                        <p:strVal val="visible"/>
                                      </p:to>
                                    </p:set>
                                    <p:animEffect transition="in" filter="wipe(right)">
                                      <p:cBhvr>
                                        <p:cTn id="54" dur="500"/>
                                        <p:tgtEl>
                                          <p:spTgt spid="26"/>
                                        </p:tgtEl>
                                      </p:cBhvr>
                                    </p:animEffect>
                                  </p:childTnLst>
                                </p:cTn>
                              </p:par>
                            </p:childTnLst>
                          </p:cTn>
                        </p:par>
                        <p:par>
                          <p:cTn id="55" fill="hold">
                            <p:stCondLst>
                              <p:cond delay="2250"/>
                            </p:stCondLst>
                            <p:childTnLst>
                              <p:par>
                                <p:cTn id="56" presetID="22" presetClass="entr" presetSubtype="2" fill="hold" grpId="0" nodeType="afterEffect">
                                  <p:stCondLst>
                                    <p:cond delay="2000"/>
                                  </p:stCondLst>
                                  <p:childTnLst>
                                    <p:set>
                                      <p:cBhvr>
                                        <p:cTn id="57" dur="1" fill="hold">
                                          <p:stCondLst>
                                            <p:cond delay="0"/>
                                          </p:stCondLst>
                                        </p:cTn>
                                        <p:tgtEl>
                                          <p:spTgt spid="28"/>
                                        </p:tgtEl>
                                        <p:attrNameLst>
                                          <p:attrName>style.visibility</p:attrName>
                                        </p:attrNameLst>
                                      </p:cBhvr>
                                      <p:to>
                                        <p:strVal val="visible"/>
                                      </p:to>
                                    </p:set>
                                    <p:animEffect transition="in" filter="wipe(right)">
                                      <p:cBhvr>
                                        <p:cTn id="58" dur="500"/>
                                        <p:tgtEl>
                                          <p:spTgt spid="28"/>
                                        </p:tgtEl>
                                      </p:cBhvr>
                                    </p:animEffect>
                                  </p:childTnLst>
                                </p:cTn>
                              </p:par>
                            </p:childTnLst>
                          </p:cTn>
                        </p:par>
                        <p:par>
                          <p:cTn id="59" fill="hold">
                            <p:stCondLst>
                              <p:cond delay="4750"/>
                            </p:stCondLst>
                            <p:childTnLst>
                              <p:par>
                                <p:cTn id="60" presetID="53" presetClass="entr" presetSubtype="16" fill="hold" grpId="0" nodeType="afterEffect">
                                  <p:stCondLst>
                                    <p:cond delay="2250"/>
                                  </p:stCondLst>
                                  <p:childTnLst>
                                    <p:set>
                                      <p:cBhvr>
                                        <p:cTn id="61" dur="1" fill="hold">
                                          <p:stCondLst>
                                            <p:cond delay="0"/>
                                          </p:stCondLst>
                                        </p:cTn>
                                        <p:tgtEl>
                                          <p:spTgt spid="30"/>
                                        </p:tgtEl>
                                        <p:attrNameLst>
                                          <p:attrName>style.visibility</p:attrName>
                                        </p:attrNameLst>
                                      </p:cBhvr>
                                      <p:to>
                                        <p:strVal val="visible"/>
                                      </p:to>
                                    </p:set>
                                    <p:anim calcmode="lin" valueType="num">
                                      <p:cBhvr>
                                        <p:cTn id="62" dur="500" fill="hold"/>
                                        <p:tgtEl>
                                          <p:spTgt spid="30"/>
                                        </p:tgtEl>
                                        <p:attrNameLst>
                                          <p:attrName>ppt_w</p:attrName>
                                        </p:attrNameLst>
                                      </p:cBhvr>
                                      <p:tavLst>
                                        <p:tav tm="0">
                                          <p:val>
                                            <p:fltVal val="0"/>
                                          </p:val>
                                        </p:tav>
                                        <p:tav tm="100000">
                                          <p:val>
                                            <p:strVal val="#ppt_w"/>
                                          </p:val>
                                        </p:tav>
                                      </p:tavLst>
                                    </p:anim>
                                    <p:anim calcmode="lin" valueType="num">
                                      <p:cBhvr>
                                        <p:cTn id="63" dur="500" fill="hold"/>
                                        <p:tgtEl>
                                          <p:spTgt spid="30"/>
                                        </p:tgtEl>
                                        <p:attrNameLst>
                                          <p:attrName>ppt_h</p:attrName>
                                        </p:attrNameLst>
                                      </p:cBhvr>
                                      <p:tavLst>
                                        <p:tav tm="0">
                                          <p:val>
                                            <p:fltVal val="0"/>
                                          </p:val>
                                        </p:tav>
                                        <p:tav tm="100000">
                                          <p:val>
                                            <p:strVal val="#ppt_h"/>
                                          </p:val>
                                        </p:tav>
                                      </p:tavLst>
                                    </p:anim>
                                    <p:animEffect transition="in" filter="fade">
                                      <p:cBhvr>
                                        <p:cTn id="64" dur="500"/>
                                        <p:tgtEl>
                                          <p:spTgt spid="30"/>
                                        </p:tgtEl>
                                      </p:cBhvr>
                                    </p:animEffect>
                                  </p:childTnLst>
                                </p:cTn>
                              </p:par>
                            </p:childTnLst>
                          </p:cTn>
                        </p:par>
                        <p:par>
                          <p:cTn id="65" fill="hold">
                            <p:stCondLst>
                              <p:cond delay="7500"/>
                            </p:stCondLst>
                            <p:childTnLst>
                              <p:par>
                                <p:cTn id="66" presetID="22" presetClass="entr" presetSubtype="2" fill="hold" grpId="0" nodeType="afterEffect">
                                  <p:stCondLst>
                                    <p:cond delay="2250"/>
                                  </p:stCondLst>
                                  <p:childTnLst>
                                    <p:set>
                                      <p:cBhvr>
                                        <p:cTn id="67" dur="1" fill="hold">
                                          <p:stCondLst>
                                            <p:cond delay="0"/>
                                          </p:stCondLst>
                                        </p:cTn>
                                        <p:tgtEl>
                                          <p:spTgt spid="32"/>
                                        </p:tgtEl>
                                        <p:attrNameLst>
                                          <p:attrName>style.visibility</p:attrName>
                                        </p:attrNameLst>
                                      </p:cBhvr>
                                      <p:to>
                                        <p:strVal val="visible"/>
                                      </p:to>
                                    </p:set>
                                    <p:animEffect transition="in" filter="wipe(right)">
                                      <p:cBhvr>
                                        <p:cTn id="68" dur="500"/>
                                        <p:tgtEl>
                                          <p:spTgt spid="32"/>
                                        </p:tgtEl>
                                      </p:cBhvr>
                                    </p:animEffect>
                                  </p:childTnLst>
                                </p:cTn>
                              </p:par>
                            </p:childTnLst>
                          </p:cTn>
                        </p:par>
                        <p:par>
                          <p:cTn id="69" fill="hold">
                            <p:stCondLst>
                              <p:cond delay="10250"/>
                            </p:stCondLst>
                            <p:childTnLst>
                              <p:par>
                                <p:cTn id="70" presetID="53" presetClass="entr" presetSubtype="16" fill="hold" grpId="0" nodeType="afterEffect">
                                  <p:stCondLst>
                                    <p:cond delay="2250"/>
                                  </p:stCondLst>
                                  <p:childTnLst>
                                    <p:set>
                                      <p:cBhvr>
                                        <p:cTn id="71" dur="1" fill="hold">
                                          <p:stCondLst>
                                            <p:cond delay="0"/>
                                          </p:stCondLst>
                                        </p:cTn>
                                        <p:tgtEl>
                                          <p:spTgt spid="34"/>
                                        </p:tgtEl>
                                        <p:attrNameLst>
                                          <p:attrName>style.visibility</p:attrName>
                                        </p:attrNameLst>
                                      </p:cBhvr>
                                      <p:to>
                                        <p:strVal val="visible"/>
                                      </p:to>
                                    </p:set>
                                    <p:anim calcmode="lin" valueType="num">
                                      <p:cBhvr>
                                        <p:cTn id="72" dur="500" fill="hold"/>
                                        <p:tgtEl>
                                          <p:spTgt spid="34"/>
                                        </p:tgtEl>
                                        <p:attrNameLst>
                                          <p:attrName>ppt_w</p:attrName>
                                        </p:attrNameLst>
                                      </p:cBhvr>
                                      <p:tavLst>
                                        <p:tav tm="0">
                                          <p:val>
                                            <p:fltVal val="0"/>
                                          </p:val>
                                        </p:tav>
                                        <p:tav tm="100000">
                                          <p:val>
                                            <p:strVal val="#ppt_w"/>
                                          </p:val>
                                        </p:tav>
                                      </p:tavLst>
                                    </p:anim>
                                    <p:anim calcmode="lin" valueType="num">
                                      <p:cBhvr>
                                        <p:cTn id="73" dur="500" fill="hold"/>
                                        <p:tgtEl>
                                          <p:spTgt spid="34"/>
                                        </p:tgtEl>
                                        <p:attrNameLst>
                                          <p:attrName>ppt_h</p:attrName>
                                        </p:attrNameLst>
                                      </p:cBhvr>
                                      <p:tavLst>
                                        <p:tav tm="0">
                                          <p:val>
                                            <p:fltVal val="0"/>
                                          </p:val>
                                        </p:tav>
                                        <p:tav tm="100000">
                                          <p:val>
                                            <p:strVal val="#ppt_h"/>
                                          </p:val>
                                        </p:tav>
                                      </p:tavLst>
                                    </p:anim>
                                    <p:animEffect transition="in" filter="fade">
                                      <p:cBhvr>
                                        <p:cTn id="74" dur="500"/>
                                        <p:tgtEl>
                                          <p:spTgt spid="34"/>
                                        </p:tgtEl>
                                      </p:cBhvr>
                                    </p:animEffect>
                                  </p:childTnLst>
                                </p:cTn>
                              </p:par>
                            </p:childTnLst>
                          </p:cTn>
                        </p:par>
                        <p:par>
                          <p:cTn id="75" fill="hold">
                            <p:stCondLst>
                              <p:cond delay="13000"/>
                            </p:stCondLst>
                            <p:childTnLst>
                              <p:par>
                                <p:cTn id="76" presetID="22" presetClass="entr" presetSubtype="2" fill="hold" nodeType="afterEffect">
                                  <p:stCondLst>
                                    <p:cond delay="2250"/>
                                  </p:stCondLst>
                                  <p:childTnLst>
                                    <p:set>
                                      <p:cBhvr>
                                        <p:cTn id="77" dur="1" fill="hold">
                                          <p:stCondLst>
                                            <p:cond delay="0"/>
                                          </p:stCondLst>
                                        </p:cTn>
                                        <p:tgtEl>
                                          <p:spTgt spid="36">
                                            <p:txEl>
                                              <p:pRg st="0" end="0"/>
                                            </p:txEl>
                                          </p:spTgt>
                                        </p:tgtEl>
                                        <p:attrNameLst>
                                          <p:attrName>style.visibility</p:attrName>
                                        </p:attrNameLst>
                                      </p:cBhvr>
                                      <p:to>
                                        <p:strVal val="visible"/>
                                      </p:to>
                                    </p:set>
                                    <p:animEffect transition="in" filter="wipe(right)">
                                      <p:cBhvr>
                                        <p:cTn id="78" dur="1000"/>
                                        <p:tgtEl>
                                          <p:spTgt spid="36">
                                            <p:txEl>
                                              <p:pRg st="0" end="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53" presetClass="entr" presetSubtype="16" fill="hold" grpId="0" nodeType="clickEffect">
                                  <p:stCondLst>
                                    <p:cond delay="0"/>
                                  </p:stCondLst>
                                  <p:childTnLst>
                                    <p:set>
                                      <p:cBhvr>
                                        <p:cTn id="82" dur="1" fill="hold">
                                          <p:stCondLst>
                                            <p:cond delay="0"/>
                                          </p:stCondLst>
                                        </p:cTn>
                                        <p:tgtEl>
                                          <p:spTgt spid="20"/>
                                        </p:tgtEl>
                                        <p:attrNameLst>
                                          <p:attrName>style.visibility</p:attrName>
                                        </p:attrNameLst>
                                      </p:cBhvr>
                                      <p:to>
                                        <p:strVal val="visible"/>
                                      </p:to>
                                    </p:set>
                                    <p:anim calcmode="lin" valueType="num">
                                      <p:cBhvr>
                                        <p:cTn id="83" dur="500" fill="hold"/>
                                        <p:tgtEl>
                                          <p:spTgt spid="20"/>
                                        </p:tgtEl>
                                        <p:attrNameLst>
                                          <p:attrName>ppt_w</p:attrName>
                                        </p:attrNameLst>
                                      </p:cBhvr>
                                      <p:tavLst>
                                        <p:tav tm="0">
                                          <p:val>
                                            <p:fltVal val="0"/>
                                          </p:val>
                                        </p:tav>
                                        <p:tav tm="100000">
                                          <p:val>
                                            <p:strVal val="#ppt_w"/>
                                          </p:val>
                                        </p:tav>
                                      </p:tavLst>
                                    </p:anim>
                                    <p:anim calcmode="lin" valueType="num">
                                      <p:cBhvr>
                                        <p:cTn id="84" dur="500" fill="hold"/>
                                        <p:tgtEl>
                                          <p:spTgt spid="20"/>
                                        </p:tgtEl>
                                        <p:attrNameLst>
                                          <p:attrName>ppt_h</p:attrName>
                                        </p:attrNameLst>
                                      </p:cBhvr>
                                      <p:tavLst>
                                        <p:tav tm="0">
                                          <p:val>
                                            <p:fltVal val="0"/>
                                          </p:val>
                                        </p:tav>
                                        <p:tav tm="100000">
                                          <p:val>
                                            <p:strVal val="#ppt_h"/>
                                          </p:val>
                                        </p:tav>
                                      </p:tavLst>
                                    </p:anim>
                                    <p:animEffect transition="in" filter="fade">
                                      <p:cBhvr>
                                        <p:cTn id="85" dur="500"/>
                                        <p:tgtEl>
                                          <p:spTgt spid="20"/>
                                        </p:tgtEl>
                                      </p:cBhvr>
                                    </p:animEffect>
                                  </p:childTnLst>
                                </p:cTn>
                              </p:par>
                            </p:childTnLst>
                          </p:cTn>
                        </p:par>
                        <p:par>
                          <p:cTn id="86" fill="hold">
                            <p:stCondLst>
                              <p:cond delay="500"/>
                            </p:stCondLst>
                            <p:childTnLst>
                              <p:par>
                                <p:cTn id="87" presetID="22" presetClass="entr" presetSubtype="2" fill="hold" grpId="0" nodeType="afterEffect">
                                  <p:stCondLst>
                                    <p:cond delay="3000"/>
                                  </p:stCondLst>
                                  <p:childTnLst>
                                    <p:set>
                                      <p:cBhvr>
                                        <p:cTn id="88" dur="1" fill="hold">
                                          <p:stCondLst>
                                            <p:cond delay="0"/>
                                          </p:stCondLst>
                                        </p:cTn>
                                        <p:tgtEl>
                                          <p:spTgt spid="25"/>
                                        </p:tgtEl>
                                        <p:attrNameLst>
                                          <p:attrName>style.visibility</p:attrName>
                                        </p:attrNameLst>
                                      </p:cBhvr>
                                      <p:to>
                                        <p:strVal val="visible"/>
                                      </p:to>
                                    </p:set>
                                    <p:animEffect transition="in" filter="wipe(right)">
                                      <p:cBhvr>
                                        <p:cTn id="89" dur="500"/>
                                        <p:tgtEl>
                                          <p:spTgt spid="25"/>
                                        </p:tgtEl>
                                      </p:cBhvr>
                                    </p:animEffect>
                                  </p:childTnLst>
                                </p:cTn>
                              </p:par>
                            </p:childTnLst>
                          </p:cTn>
                        </p:par>
                        <p:par>
                          <p:cTn id="90" fill="hold">
                            <p:stCondLst>
                              <p:cond delay="4000"/>
                            </p:stCondLst>
                            <p:childTnLst>
                              <p:par>
                                <p:cTn id="91" presetID="16" presetClass="entr" presetSubtype="21" fill="hold" grpId="0" nodeType="afterEffect">
                                  <p:stCondLst>
                                    <p:cond delay="2500"/>
                                  </p:stCondLst>
                                  <p:childTnLst>
                                    <p:set>
                                      <p:cBhvr>
                                        <p:cTn id="92" dur="1" fill="hold">
                                          <p:stCondLst>
                                            <p:cond delay="0"/>
                                          </p:stCondLst>
                                        </p:cTn>
                                        <p:tgtEl>
                                          <p:spTgt spid="22"/>
                                        </p:tgtEl>
                                        <p:attrNameLst>
                                          <p:attrName>style.visibility</p:attrName>
                                        </p:attrNameLst>
                                      </p:cBhvr>
                                      <p:to>
                                        <p:strVal val="visible"/>
                                      </p:to>
                                    </p:set>
                                    <p:animEffect transition="in" filter="barn(inVertical)">
                                      <p:cBhvr>
                                        <p:cTn id="93" dur="500"/>
                                        <p:tgtEl>
                                          <p:spTgt spid="22"/>
                                        </p:tgtEl>
                                      </p:cBhvr>
                                    </p:animEffect>
                                  </p:childTnLst>
                                </p:cTn>
                              </p:par>
                            </p:childTnLst>
                          </p:cTn>
                        </p:par>
                        <p:par>
                          <p:cTn id="94" fill="hold">
                            <p:stCondLst>
                              <p:cond delay="7000"/>
                            </p:stCondLst>
                            <p:childTnLst>
                              <p:par>
                                <p:cTn id="95" presetID="22" presetClass="entr" presetSubtype="8" fill="hold" grpId="0" nodeType="afterEffect">
                                  <p:stCondLst>
                                    <p:cond delay="4000"/>
                                  </p:stCondLst>
                                  <p:childTnLst>
                                    <p:set>
                                      <p:cBhvr>
                                        <p:cTn id="96" dur="1" fill="hold">
                                          <p:stCondLst>
                                            <p:cond delay="0"/>
                                          </p:stCondLst>
                                        </p:cTn>
                                        <p:tgtEl>
                                          <p:spTgt spid="29"/>
                                        </p:tgtEl>
                                        <p:attrNameLst>
                                          <p:attrName>style.visibility</p:attrName>
                                        </p:attrNameLst>
                                      </p:cBhvr>
                                      <p:to>
                                        <p:strVal val="visible"/>
                                      </p:to>
                                    </p:set>
                                    <p:animEffect transition="in" filter="wipe(left)">
                                      <p:cBhvr>
                                        <p:cTn id="97" dur="2500"/>
                                        <p:tgtEl>
                                          <p:spTgt spid="29"/>
                                        </p:tgtEl>
                                      </p:cBhvr>
                                    </p:animEffect>
                                  </p:childTnLst>
                                </p:cTn>
                              </p:par>
                            </p:childTnLst>
                          </p:cTn>
                        </p:par>
                        <p:par>
                          <p:cTn id="98" fill="hold">
                            <p:stCondLst>
                              <p:cond delay="13500"/>
                            </p:stCondLst>
                            <p:childTnLst>
                              <p:par>
                                <p:cTn id="99" presetID="53" presetClass="entr" presetSubtype="16" fill="hold" grpId="0" nodeType="afterEffect">
                                  <p:stCondLst>
                                    <p:cond delay="3750"/>
                                  </p:stCondLst>
                                  <p:childTnLst>
                                    <p:set>
                                      <p:cBhvr>
                                        <p:cTn id="100" dur="1" fill="hold">
                                          <p:stCondLst>
                                            <p:cond delay="0"/>
                                          </p:stCondLst>
                                        </p:cTn>
                                        <p:tgtEl>
                                          <p:spTgt spid="27"/>
                                        </p:tgtEl>
                                        <p:attrNameLst>
                                          <p:attrName>style.visibility</p:attrName>
                                        </p:attrNameLst>
                                      </p:cBhvr>
                                      <p:to>
                                        <p:strVal val="visible"/>
                                      </p:to>
                                    </p:set>
                                    <p:anim calcmode="lin" valueType="num">
                                      <p:cBhvr>
                                        <p:cTn id="101" dur="500" fill="hold"/>
                                        <p:tgtEl>
                                          <p:spTgt spid="27"/>
                                        </p:tgtEl>
                                        <p:attrNameLst>
                                          <p:attrName>ppt_w</p:attrName>
                                        </p:attrNameLst>
                                      </p:cBhvr>
                                      <p:tavLst>
                                        <p:tav tm="0">
                                          <p:val>
                                            <p:fltVal val="0"/>
                                          </p:val>
                                        </p:tav>
                                        <p:tav tm="100000">
                                          <p:val>
                                            <p:strVal val="#ppt_w"/>
                                          </p:val>
                                        </p:tav>
                                      </p:tavLst>
                                    </p:anim>
                                    <p:anim calcmode="lin" valueType="num">
                                      <p:cBhvr>
                                        <p:cTn id="102" dur="500" fill="hold"/>
                                        <p:tgtEl>
                                          <p:spTgt spid="27"/>
                                        </p:tgtEl>
                                        <p:attrNameLst>
                                          <p:attrName>ppt_h</p:attrName>
                                        </p:attrNameLst>
                                      </p:cBhvr>
                                      <p:tavLst>
                                        <p:tav tm="0">
                                          <p:val>
                                            <p:fltVal val="0"/>
                                          </p:val>
                                        </p:tav>
                                        <p:tav tm="100000">
                                          <p:val>
                                            <p:strVal val="#ppt_h"/>
                                          </p:val>
                                        </p:tav>
                                      </p:tavLst>
                                    </p:anim>
                                    <p:animEffect transition="in" filter="fade">
                                      <p:cBhvr>
                                        <p:cTn id="103"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p:bldP spid="11" grpId="0" animBg="1"/>
      <p:bldP spid="13" grpId="0"/>
      <p:bldP spid="17" grpId="0"/>
      <p:bldP spid="19" grpId="0" animBg="1"/>
      <p:bldP spid="21" grpId="0"/>
      <p:bldP spid="23" grpId="0" animBg="1"/>
      <p:bldP spid="26" grpId="0"/>
      <p:bldP spid="28" grpId="0"/>
      <p:bldP spid="30" grpId="0" animBg="1"/>
      <p:bldP spid="32" grpId="0"/>
      <p:bldP spid="34" grpId="0" animBg="1"/>
      <p:bldP spid="20" grpId="0" animBg="1"/>
      <p:bldP spid="22" grpId="0"/>
      <p:bldP spid="25" grpId="0"/>
      <p:bldP spid="27" grpId="0" animBg="1"/>
      <p:bldP spid="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329713E3-554B-4C86-B7EF-C0754F03D6A8}"/>
              </a:ext>
            </a:extLst>
          </p:cNvPr>
          <p:cNvSpPr txBox="1"/>
          <p:nvPr/>
        </p:nvSpPr>
        <p:spPr>
          <a:xfrm>
            <a:off x="10412832" y="13851"/>
            <a:ext cx="1510214" cy="369332"/>
          </a:xfrm>
          <a:prstGeom prst="rect">
            <a:avLst/>
          </a:prstGeom>
          <a:solidFill>
            <a:schemeClr val="bg1"/>
          </a:solidFill>
        </p:spPr>
        <p:txBody>
          <a:bodyPr wrap="square" rtlCol="1">
            <a:spAutoFit/>
          </a:bodyPr>
          <a:lstStyle/>
          <a:p>
            <a:r>
              <a:rPr lang="he-IL" dirty="0"/>
              <a:t>דף פ"ז עמ' א'</a:t>
            </a:r>
          </a:p>
        </p:txBody>
      </p:sp>
      <p:sp>
        <p:nvSpPr>
          <p:cNvPr id="14" name="תיבת טקסט 13">
            <a:extLst>
              <a:ext uri="{FF2B5EF4-FFF2-40B4-BE49-F238E27FC236}">
                <a16:creationId xmlns:a16="http://schemas.microsoft.com/office/drawing/2014/main" id="{71012CDA-A27A-4CF6-9761-0D775DDA8B8C}"/>
              </a:ext>
            </a:extLst>
          </p:cNvPr>
          <p:cNvSpPr txBox="1"/>
          <p:nvPr/>
        </p:nvSpPr>
        <p:spPr>
          <a:xfrm>
            <a:off x="8219297" y="974930"/>
            <a:ext cx="3779520"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תָּא שְׁמַע שִׁשִּׁי </a:t>
            </a:r>
            <a:r>
              <a:rPr lang="he-IL" b="0" i="0" dirty="0" err="1">
                <a:solidFill>
                  <a:srgbClr val="000000"/>
                </a:solidFill>
                <a:effectLst/>
                <a:latin typeface="Arial" panose="020B0604020202020204" pitchFamily="34" charset="0"/>
              </a:rPr>
              <a:t>שִׁשִּׁי</a:t>
            </a:r>
            <a:r>
              <a:rPr lang="he-IL" b="0" i="0" dirty="0">
                <a:solidFill>
                  <a:srgbClr val="000000"/>
                </a:solidFill>
                <a:effectLst/>
                <a:latin typeface="Arial" panose="020B0604020202020204" pitchFamily="34" charset="0"/>
              </a:rPr>
              <a:t> בַּחוֹדֶשׁ שִׁשִּׁי בַּשַּׁבָּת</a:t>
            </a:r>
          </a:p>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קַשְׁיָא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לְרַבָּנַן</a:t>
            </a:r>
            <a:r>
              <a:rPr lang="he-IL" b="0" i="0" dirty="0">
                <a:solidFill>
                  <a:srgbClr val="000000"/>
                </a:solidFill>
                <a:effectLst/>
                <a:latin typeface="Arial" panose="020B0604020202020204" pitchFamily="34" charset="0"/>
              </a:rPr>
              <a:t>.   הָא נָמֵי רַבִּי יוֹסֵי הִיא</a:t>
            </a:r>
            <a:endParaRPr lang="he-IL" dirty="0"/>
          </a:p>
        </p:txBody>
      </p:sp>
      <p:graphicFrame>
        <p:nvGraphicFramePr>
          <p:cNvPr id="15" name="טבלה 12">
            <a:extLst>
              <a:ext uri="{FF2B5EF4-FFF2-40B4-BE49-F238E27FC236}">
                <a16:creationId xmlns:a16="http://schemas.microsoft.com/office/drawing/2014/main" id="{4910A8A6-0A36-4A1B-B9B0-771B03D6E19D}"/>
              </a:ext>
            </a:extLst>
          </p:cNvPr>
          <p:cNvGraphicFramePr>
            <a:graphicFrameLocks noGrp="1"/>
          </p:cNvGraphicFramePr>
          <p:nvPr>
            <p:extLst>
              <p:ext uri="{D42A27DB-BD31-4B8C-83A1-F6EECF244321}">
                <p14:modId xmlns:p14="http://schemas.microsoft.com/office/powerpoint/2010/main" val="1570767594"/>
              </p:ext>
            </p:extLst>
          </p:nvPr>
        </p:nvGraphicFramePr>
        <p:xfrm>
          <a:off x="2205874" y="144871"/>
          <a:ext cx="4989128" cy="731520"/>
        </p:xfrm>
        <a:graphic>
          <a:graphicData uri="http://schemas.openxmlformats.org/drawingml/2006/table">
            <a:tbl>
              <a:tblPr rtl="1" firstRow="1" bandRow="1">
                <a:tableStyleId>{616DA210-FB5B-4158-B5E0-FEB733F419BA}</a:tableStyleId>
              </a:tblPr>
              <a:tblGrid>
                <a:gridCol w="608271">
                  <a:extLst>
                    <a:ext uri="{9D8B030D-6E8A-4147-A177-3AD203B41FA5}">
                      <a16:colId xmlns:a16="http://schemas.microsoft.com/office/drawing/2014/main" val="25479804"/>
                    </a:ext>
                  </a:extLst>
                </a:gridCol>
                <a:gridCol w="643042">
                  <a:extLst>
                    <a:ext uri="{9D8B030D-6E8A-4147-A177-3AD203B41FA5}">
                      <a16:colId xmlns:a16="http://schemas.microsoft.com/office/drawing/2014/main" val="1545170682"/>
                    </a:ext>
                  </a:extLst>
                </a:gridCol>
                <a:gridCol w="625656">
                  <a:extLst>
                    <a:ext uri="{9D8B030D-6E8A-4147-A177-3AD203B41FA5}">
                      <a16:colId xmlns:a16="http://schemas.microsoft.com/office/drawing/2014/main" val="2225129912"/>
                    </a:ext>
                  </a:extLst>
                </a:gridCol>
                <a:gridCol w="625656">
                  <a:extLst>
                    <a:ext uri="{9D8B030D-6E8A-4147-A177-3AD203B41FA5}">
                      <a16:colId xmlns:a16="http://schemas.microsoft.com/office/drawing/2014/main" val="4260525967"/>
                    </a:ext>
                  </a:extLst>
                </a:gridCol>
                <a:gridCol w="625656">
                  <a:extLst>
                    <a:ext uri="{9D8B030D-6E8A-4147-A177-3AD203B41FA5}">
                      <a16:colId xmlns:a16="http://schemas.microsoft.com/office/drawing/2014/main" val="1495493328"/>
                    </a:ext>
                  </a:extLst>
                </a:gridCol>
                <a:gridCol w="625656">
                  <a:extLst>
                    <a:ext uri="{9D8B030D-6E8A-4147-A177-3AD203B41FA5}">
                      <a16:colId xmlns:a16="http://schemas.microsoft.com/office/drawing/2014/main" val="679612835"/>
                    </a:ext>
                  </a:extLst>
                </a:gridCol>
                <a:gridCol w="625656">
                  <a:extLst>
                    <a:ext uri="{9D8B030D-6E8A-4147-A177-3AD203B41FA5}">
                      <a16:colId xmlns:a16="http://schemas.microsoft.com/office/drawing/2014/main" val="114631063"/>
                    </a:ext>
                  </a:extLst>
                </a:gridCol>
                <a:gridCol w="609535">
                  <a:extLst>
                    <a:ext uri="{9D8B030D-6E8A-4147-A177-3AD203B41FA5}">
                      <a16:colId xmlns:a16="http://schemas.microsoft.com/office/drawing/2014/main" val="935432155"/>
                    </a:ext>
                  </a:extLst>
                </a:gridCol>
              </a:tblGrid>
              <a:tr h="302898">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4242194436"/>
                  </a:ext>
                </a:extLst>
              </a:tr>
              <a:tr h="302898">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766238790"/>
                  </a:ext>
                </a:extLst>
              </a:tr>
            </a:tbl>
          </a:graphicData>
        </a:graphic>
      </p:graphicFrame>
      <p:sp>
        <p:nvSpPr>
          <p:cNvPr id="16" name="תיבת טקסט 15">
            <a:extLst>
              <a:ext uri="{FF2B5EF4-FFF2-40B4-BE49-F238E27FC236}">
                <a16:creationId xmlns:a16="http://schemas.microsoft.com/office/drawing/2014/main" id="{0E386695-61E8-4240-A31C-957ACDC54DDD}"/>
              </a:ext>
            </a:extLst>
          </p:cNvPr>
          <p:cNvSpPr txBox="1"/>
          <p:nvPr/>
        </p:nvSpPr>
        <p:spPr>
          <a:xfrm>
            <a:off x="2906959" y="202922"/>
            <a:ext cx="460742"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שישי</a:t>
            </a:r>
          </a:p>
        </p:txBody>
      </p:sp>
      <p:sp>
        <p:nvSpPr>
          <p:cNvPr id="17" name="תיבת טקסט 16">
            <a:extLst>
              <a:ext uri="{FF2B5EF4-FFF2-40B4-BE49-F238E27FC236}">
                <a16:creationId xmlns:a16="http://schemas.microsoft.com/office/drawing/2014/main" id="{32A16198-9FFA-4E04-955B-E85A7B153613}"/>
              </a:ext>
            </a:extLst>
          </p:cNvPr>
          <p:cNvSpPr txBox="1"/>
          <p:nvPr/>
        </p:nvSpPr>
        <p:spPr>
          <a:xfrm>
            <a:off x="3458950" y="202922"/>
            <a:ext cx="55511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חמישי</a:t>
            </a:r>
          </a:p>
        </p:txBody>
      </p:sp>
      <p:sp>
        <p:nvSpPr>
          <p:cNvPr id="18" name="תיבת טקסט 17">
            <a:extLst>
              <a:ext uri="{FF2B5EF4-FFF2-40B4-BE49-F238E27FC236}">
                <a16:creationId xmlns:a16="http://schemas.microsoft.com/office/drawing/2014/main" id="{87EE2969-4C7C-4F1C-9070-60D1945A61A9}"/>
              </a:ext>
            </a:extLst>
          </p:cNvPr>
          <p:cNvSpPr txBox="1"/>
          <p:nvPr/>
        </p:nvSpPr>
        <p:spPr>
          <a:xfrm>
            <a:off x="4175006" y="192698"/>
            <a:ext cx="47576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רביעי</a:t>
            </a:r>
          </a:p>
        </p:txBody>
      </p:sp>
      <p:sp>
        <p:nvSpPr>
          <p:cNvPr id="19" name="תיבת טקסט 18">
            <a:extLst>
              <a:ext uri="{FF2B5EF4-FFF2-40B4-BE49-F238E27FC236}">
                <a16:creationId xmlns:a16="http://schemas.microsoft.com/office/drawing/2014/main" id="{D2E79636-FDE6-4401-96F0-6343B229DE10}"/>
              </a:ext>
            </a:extLst>
          </p:cNvPr>
          <p:cNvSpPr txBox="1"/>
          <p:nvPr/>
        </p:nvSpPr>
        <p:spPr>
          <a:xfrm>
            <a:off x="4760787" y="192698"/>
            <a:ext cx="525673"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שלישי</a:t>
            </a:r>
          </a:p>
        </p:txBody>
      </p:sp>
      <p:sp>
        <p:nvSpPr>
          <p:cNvPr id="20" name="תיבת טקסט 19">
            <a:extLst>
              <a:ext uri="{FF2B5EF4-FFF2-40B4-BE49-F238E27FC236}">
                <a16:creationId xmlns:a16="http://schemas.microsoft.com/office/drawing/2014/main" id="{5B99585D-C9B5-4F6C-B1E0-C0333C787F86}"/>
              </a:ext>
            </a:extLst>
          </p:cNvPr>
          <p:cNvSpPr txBox="1"/>
          <p:nvPr/>
        </p:nvSpPr>
        <p:spPr>
          <a:xfrm>
            <a:off x="5366930" y="198517"/>
            <a:ext cx="471212"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21" name="תיבת טקסט 20">
            <a:extLst>
              <a:ext uri="{FF2B5EF4-FFF2-40B4-BE49-F238E27FC236}">
                <a16:creationId xmlns:a16="http://schemas.microsoft.com/office/drawing/2014/main" id="{C4A72FA7-54AF-47CD-9057-93DEAC90F6AB}"/>
              </a:ext>
            </a:extLst>
          </p:cNvPr>
          <p:cNvSpPr txBox="1"/>
          <p:nvPr/>
        </p:nvSpPr>
        <p:spPr>
          <a:xfrm>
            <a:off x="5999082" y="198517"/>
            <a:ext cx="58354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ראשון</a:t>
            </a:r>
          </a:p>
        </p:txBody>
      </p:sp>
      <p:sp>
        <p:nvSpPr>
          <p:cNvPr id="22" name="תיבת טקסט 21">
            <a:extLst>
              <a:ext uri="{FF2B5EF4-FFF2-40B4-BE49-F238E27FC236}">
                <a16:creationId xmlns:a16="http://schemas.microsoft.com/office/drawing/2014/main" id="{AFB94CAA-48C0-45F8-880F-B5BB53D1BF9A}"/>
              </a:ext>
            </a:extLst>
          </p:cNvPr>
          <p:cNvSpPr txBox="1"/>
          <p:nvPr/>
        </p:nvSpPr>
        <p:spPr>
          <a:xfrm>
            <a:off x="6589465" y="202922"/>
            <a:ext cx="471212"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שבת</a:t>
            </a:r>
          </a:p>
        </p:txBody>
      </p:sp>
      <p:sp>
        <p:nvSpPr>
          <p:cNvPr id="23" name="תיבת טקסט 22">
            <a:extLst>
              <a:ext uri="{FF2B5EF4-FFF2-40B4-BE49-F238E27FC236}">
                <a16:creationId xmlns:a16="http://schemas.microsoft.com/office/drawing/2014/main" id="{9D17922A-578B-4F0A-BF5F-DB74A519DDBA}"/>
              </a:ext>
            </a:extLst>
          </p:cNvPr>
          <p:cNvSpPr txBox="1"/>
          <p:nvPr/>
        </p:nvSpPr>
        <p:spPr>
          <a:xfrm>
            <a:off x="2266464" y="202922"/>
            <a:ext cx="55511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dirty="0"/>
              <a:t>שבת</a:t>
            </a:r>
          </a:p>
        </p:txBody>
      </p:sp>
      <p:sp>
        <p:nvSpPr>
          <p:cNvPr id="24" name="תיבת טקסט 23">
            <a:extLst>
              <a:ext uri="{FF2B5EF4-FFF2-40B4-BE49-F238E27FC236}">
                <a16:creationId xmlns:a16="http://schemas.microsoft.com/office/drawing/2014/main" id="{B7831770-1636-4CCA-819A-6456D5D93F54}"/>
              </a:ext>
            </a:extLst>
          </p:cNvPr>
          <p:cNvSpPr txBox="1"/>
          <p:nvPr/>
        </p:nvSpPr>
        <p:spPr>
          <a:xfrm>
            <a:off x="6589465" y="583229"/>
            <a:ext cx="471212"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000" dirty="0"/>
              <a:t>כ"ח</a:t>
            </a:r>
          </a:p>
        </p:txBody>
      </p:sp>
      <p:sp>
        <p:nvSpPr>
          <p:cNvPr id="25" name="תיבת טקסט 24">
            <a:extLst>
              <a:ext uri="{FF2B5EF4-FFF2-40B4-BE49-F238E27FC236}">
                <a16:creationId xmlns:a16="http://schemas.microsoft.com/office/drawing/2014/main" id="{89256C71-DC13-4E5D-B2DF-093B51AA9001}"/>
              </a:ext>
            </a:extLst>
          </p:cNvPr>
          <p:cNvSpPr txBox="1"/>
          <p:nvPr/>
        </p:nvSpPr>
        <p:spPr>
          <a:xfrm>
            <a:off x="6018917" y="575002"/>
            <a:ext cx="436223"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000" dirty="0"/>
              <a:t>כ"ט</a:t>
            </a:r>
          </a:p>
        </p:txBody>
      </p:sp>
      <p:sp>
        <p:nvSpPr>
          <p:cNvPr id="26" name="תיבת טקסט 25">
            <a:extLst>
              <a:ext uri="{FF2B5EF4-FFF2-40B4-BE49-F238E27FC236}">
                <a16:creationId xmlns:a16="http://schemas.microsoft.com/office/drawing/2014/main" id="{69B6356A-3972-49D4-9DFD-E327DCF60EC3}"/>
              </a:ext>
            </a:extLst>
          </p:cNvPr>
          <p:cNvSpPr txBox="1"/>
          <p:nvPr/>
        </p:nvSpPr>
        <p:spPr>
          <a:xfrm>
            <a:off x="2166169" y="578889"/>
            <a:ext cx="702072" cy="215444"/>
          </a:xfrm>
          <a:prstGeom prst="rect">
            <a:avLst/>
          </a:prstGeom>
          <a:solidFill>
            <a:schemeClr val="accent5">
              <a:lumMod val="60000"/>
              <a:lumOff val="40000"/>
            </a:schemeClr>
          </a:solidFill>
          <a:scene3d>
            <a:camera prst="orthographicFront"/>
            <a:lightRig rig="threePt" dir="t"/>
          </a:scene3d>
          <a:sp3d>
            <a:bevelT w="165100" prst="coolSlant"/>
          </a:sp3d>
        </p:spPr>
        <p:txBody>
          <a:bodyPr wrap="square" rtlCol="1">
            <a:spAutoFit/>
          </a:bodyPr>
          <a:lstStyle/>
          <a:p>
            <a:pPr algn="ctr"/>
            <a:r>
              <a:rPr lang="he-IL" sz="800" dirty="0"/>
              <a:t>ו' סיון</a:t>
            </a:r>
          </a:p>
        </p:txBody>
      </p:sp>
      <p:sp>
        <p:nvSpPr>
          <p:cNvPr id="27" name="תיבת טקסט 26">
            <a:extLst>
              <a:ext uri="{FF2B5EF4-FFF2-40B4-BE49-F238E27FC236}">
                <a16:creationId xmlns:a16="http://schemas.microsoft.com/office/drawing/2014/main" id="{51377EA7-A526-4D92-9E2B-C543E77CE4AF}"/>
              </a:ext>
            </a:extLst>
          </p:cNvPr>
          <p:cNvSpPr txBox="1"/>
          <p:nvPr/>
        </p:nvSpPr>
        <p:spPr>
          <a:xfrm>
            <a:off x="2867534" y="580032"/>
            <a:ext cx="382802"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ה</a:t>
            </a:r>
          </a:p>
        </p:txBody>
      </p:sp>
      <p:sp>
        <p:nvSpPr>
          <p:cNvPr id="28" name="תיבת טקסט 27">
            <a:extLst>
              <a:ext uri="{FF2B5EF4-FFF2-40B4-BE49-F238E27FC236}">
                <a16:creationId xmlns:a16="http://schemas.microsoft.com/office/drawing/2014/main" id="{0BE1635C-DF11-4A31-A703-203908F3FEED}"/>
              </a:ext>
            </a:extLst>
          </p:cNvPr>
          <p:cNvSpPr txBox="1"/>
          <p:nvPr/>
        </p:nvSpPr>
        <p:spPr>
          <a:xfrm>
            <a:off x="3530607" y="590390"/>
            <a:ext cx="464685"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ד' </a:t>
            </a:r>
          </a:p>
        </p:txBody>
      </p:sp>
      <p:sp>
        <p:nvSpPr>
          <p:cNvPr id="29" name="תיבת טקסט 28">
            <a:extLst>
              <a:ext uri="{FF2B5EF4-FFF2-40B4-BE49-F238E27FC236}">
                <a16:creationId xmlns:a16="http://schemas.microsoft.com/office/drawing/2014/main" id="{65C63740-DD43-41E1-9646-52B84DEBE88C}"/>
              </a:ext>
            </a:extLst>
          </p:cNvPr>
          <p:cNvSpPr txBox="1"/>
          <p:nvPr/>
        </p:nvSpPr>
        <p:spPr>
          <a:xfrm>
            <a:off x="4294798" y="580032"/>
            <a:ext cx="351123"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ג'</a:t>
            </a:r>
          </a:p>
        </p:txBody>
      </p:sp>
      <p:sp>
        <p:nvSpPr>
          <p:cNvPr id="30" name="תיבת טקסט 29">
            <a:extLst>
              <a:ext uri="{FF2B5EF4-FFF2-40B4-BE49-F238E27FC236}">
                <a16:creationId xmlns:a16="http://schemas.microsoft.com/office/drawing/2014/main" id="{7954BA2D-85FC-4D70-AFDC-A936421C3A04}"/>
              </a:ext>
            </a:extLst>
          </p:cNvPr>
          <p:cNvSpPr txBox="1"/>
          <p:nvPr/>
        </p:nvSpPr>
        <p:spPr>
          <a:xfrm>
            <a:off x="4851281" y="598617"/>
            <a:ext cx="344684" cy="215444"/>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800" dirty="0"/>
              <a:t>ב'</a:t>
            </a:r>
          </a:p>
        </p:txBody>
      </p:sp>
      <p:sp>
        <p:nvSpPr>
          <p:cNvPr id="31" name="תיבת טקסט 30">
            <a:extLst>
              <a:ext uri="{FF2B5EF4-FFF2-40B4-BE49-F238E27FC236}">
                <a16:creationId xmlns:a16="http://schemas.microsoft.com/office/drawing/2014/main" id="{462FCFFB-842B-429B-A78D-F40BC2EB7CA9}"/>
              </a:ext>
            </a:extLst>
          </p:cNvPr>
          <p:cNvSpPr txBox="1"/>
          <p:nvPr/>
        </p:nvSpPr>
        <p:spPr>
          <a:xfrm>
            <a:off x="5366930" y="544224"/>
            <a:ext cx="555116" cy="4001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dirty="0"/>
              <a:t>ר"ח סיון</a:t>
            </a:r>
          </a:p>
        </p:txBody>
      </p:sp>
      <p:sp>
        <p:nvSpPr>
          <p:cNvPr id="32" name="אליפסה 31">
            <a:extLst>
              <a:ext uri="{FF2B5EF4-FFF2-40B4-BE49-F238E27FC236}">
                <a16:creationId xmlns:a16="http://schemas.microsoft.com/office/drawing/2014/main" id="{6CA90510-43A4-434F-92A8-212D276610A2}"/>
              </a:ext>
            </a:extLst>
          </p:cNvPr>
          <p:cNvSpPr/>
          <p:nvPr/>
        </p:nvSpPr>
        <p:spPr>
          <a:xfrm>
            <a:off x="2768051" y="-18445"/>
            <a:ext cx="702072" cy="1058152"/>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3" name="תיבת טקסט 32">
            <a:extLst>
              <a:ext uri="{FF2B5EF4-FFF2-40B4-BE49-F238E27FC236}">
                <a16:creationId xmlns:a16="http://schemas.microsoft.com/office/drawing/2014/main" id="{DD9D6808-E213-415F-B0B9-DD2E12586D5D}"/>
              </a:ext>
            </a:extLst>
          </p:cNvPr>
          <p:cNvSpPr txBox="1"/>
          <p:nvPr/>
        </p:nvSpPr>
        <p:spPr>
          <a:xfrm>
            <a:off x="8996997" y="1723421"/>
            <a:ext cx="1463008"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שִׁשִּׁי לְמַאי  ?</a:t>
            </a:r>
          </a:p>
        </p:txBody>
      </p:sp>
      <p:sp>
        <p:nvSpPr>
          <p:cNvPr id="34" name="תיבת טקסט 33">
            <a:extLst>
              <a:ext uri="{FF2B5EF4-FFF2-40B4-BE49-F238E27FC236}">
                <a16:creationId xmlns:a16="http://schemas.microsoft.com/office/drawing/2014/main" id="{66675C17-C640-4CA7-90EF-DB3D20580E69}"/>
              </a:ext>
            </a:extLst>
          </p:cNvPr>
          <p:cNvSpPr txBox="1"/>
          <p:nvPr/>
        </p:nvSpPr>
        <p:spPr>
          <a:xfrm>
            <a:off x="10765664" y="2485094"/>
            <a:ext cx="1510214" cy="369332"/>
          </a:xfrm>
          <a:prstGeom prst="rect">
            <a:avLst/>
          </a:prstGeom>
          <a:solidFill>
            <a:schemeClr val="bg1"/>
          </a:solidFill>
        </p:spPr>
        <p:txBody>
          <a:bodyPr wrap="square" rtlCol="1">
            <a:spAutoFit/>
          </a:bodyPr>
          <a:lstStyle/>
          <a:p>
            <a:r>
              <a:rPr lang="he-IL" dirty="0"/>
              <a:t>דף פ"ז עמ' ב'</a:t>
            </a:r>
          </a:p>
        </p:txBody>
      </p:sp>
      <p:sp>
        <p:nvSpPr>
          <p:cNvPr id="35" name="תיבת טקסט 34">
            <a:extLst>
              <a:ext uri="{FF2B5EF4-FFF2-40B4-BE49-F238E27FC236}">
                <a16:creationId xmlns:a16="http://schemas.microsoft.com/office/drawing/2014/main" id="{90A562A5-CA77-4A0A-8222-B6FC331F7332}"/>
              </a:ext>
            </a:extLst>
          </p:cNvPr>
          <p:cNvSpPr txBox="1"/>
          <p:nvPr/>
        </p:nvSpPr>
        <p:spPr>
          <a:xfrm>
            <a:off x="4017210" y="952578"/>
            <a:ext cx="4234180" cy="646331"/>
          </a:xfrm>
          <a:prstGeom prst="rect">
            <a:avLst/>
          </a:prstGeom>
          <a:noFill/>
        </p:spPr>
        <p:txBody>
          <a:bodyPr wrap="square">
            <a:spAutoFit/>
          </a:bodyPr>
          <a:lstStyle/>
          <a:p>
            <a:r>
              <a:rPr lang="he-IL" dirty="0"/>
              <a:t> שלדברי רבנן ששי   בשבת הוא חמישי בחדש</a:t>
            </a:r>
          </a:p>
          <a:p>
            <a:r>
              <a:rPr lang="he-IL" dirty="0"/>
              <a:t> משיבה הגמרא   שזו שיטת רבי יוסי ולא רבנן.</a:t>
            </a:r>
          </a:p>
        </p:txBody>
      </p:sp>
      <p:sp>
        <p:nvSpPr>
          <p:cNvPr id="36" name="תיבת טקסט 35">
            <a:extLst>
              <a:ext uri="{FF2B5EF4-FFF2-40B4-BE49-F238E27FC236}">
                <a16:creationId xmlns:a16="http://schemas.microsoft.com/office/drawing/2014/main" id="{5C4B44C7-10F0-415A-9A10-8E7D985C0B16}"/>
              </a:ext>
            </a:extLst>
          </p:cNvPr>
          <p:cNvSpPr txBox="1"/>
          <p:nvPr/>
        </p:nvSpPr>
        <p:spPr>
          <a:xfrm>
            <a:off x="6165101" y="1708099"/>
            <a:ext cx="2704100" cy="369332"/>
          </a:xfrm>
          <a:prstGeom prst="rect">
            <a:avLst/>
          </a:prstGeom>
          <a:noFill/>
        </p:spPr>
        <p:txBody>
          <a:bodyPr wrap="square">
            <a:spAutoFit/>
          </a:bodyPr>
          <a:lstStyle/>
          <a:p>
            <a:r>
              <a:rPr lang="he-IL" dirty="0"/>
              <a:t>ששי זה  - למה  הוא  ששי?.</a:t>
            </a:r>
          </a:p>
        </p:txBody>
      </p:sp>
      <p:sp>
        <p:nvSpPr>
          <p:cNvPr id="6" name="תיבת טקסט 5">
            <a:extLst>
              <a:ext uri="{FF2B5EF4-FFF2-40B4-BE49-F238E27FC236}">
                <a16:creationId xmlns:a16="http://schemas.microsoft.com/office/drawing/2014/main" id="{17CDA217-A8DE-4883-8D13-1FDD394607B4}"/>
              </a:ext>
            </a:extLst>
          </p:cNvPr>
          <p:cNvSpPr txBox="1"/>
          <p:nvPr/>
        </p:nvSpPr>
        <p:spPr>
          <a:xfrm>
            <a:off x="10489016" y="1715570"/>
            <a:ext cx="1615440" cy="369332"/>
          </a:xfrm>
          <a:prstGeom prst="rect">
            <a:avLst/>
          </a:prstGeom>
          <a:noFill/>
        </p:spPr>
        <p:txBody>
          <a:bodyPr wrap="square" rtlCol="1">
            <a:spAutoFit/>
          </a:bodyPr>
          <a:lstStyle/>
          <a:p>
            <a:r>
              <a:rPr lang="he-IL" dirty="0"/>
              <a:t>הגמרא מסבירה</a:t>
            </a:r>
          </a:p>
        </p:txBody>
      </p:sp>
      <p:sp>
        <p:nvSpPr>
          <p:cNvPr id="7" name="בועת דיבור: אליפסה 6">
            <a:extLst>
              <a:ext uri="{FF2B5EF4-FFF2-40B4-BE49-F238E27FC236}">
                <a16:creationId xmlns:a16="http://schemas.microsoft.com/office/drawing/2014/main" id="{67CC29A4-C0FD-47A0-ADA7-C8A390B61A09}"/>
              </a:ext>
            </a:extLst>
          </p:cNvPr>
          <p:cNvSpPr/>
          <p:nvPr/>
        </p:nvSpPr>
        <p:spPr>
          <a:xfrm>
            <a:off x="-10243" y="1455297"/>
            <a:ext cx="6009325" cy="1330960"/>
          </a:xfrm>
          <a:prstGeom prst="wedgeEllipseCallout">
            <a:avLst>
              <a:gd name="adj1" fmla="val 56433"/>
              <a:gd name="adj2" fmla="val -14600"/>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FF0000"/>
                </a:solidFill>
              </a:rPr>
              <a:t>רש"י מציין שכאן  אי אפשר לומר </a:t>
            </a:r>
            <a:r>
              <a:rPr lang="he-IL" dirty="0" err="1">
                <a:solidFill>
                  <a:srgbClr val="FF0000"/>
                </a:solidFill>
              </a:rPr>
              <a:t>כדלעיל</a:t>
            </a:r>
            <a:r>
              <a:rPr lang="he-IL" dirty="0">
                <a:solidFill>
                  <a:srgbClr val="FF0000"/>
                </a:solidFill>
              </a:rPr>
              <a:t> שהוא </a:t>
            </a:r>
          </a:p>
          <a:p>
            <a:pPr algn="ctr"/>
            <a:r>
              <a:rPr lang="he-IL" dirty="0">
                <a:solidFill>
                  <a:srgbClr val="FF0000"/>
                </a:solidFill>
              </a:rPr>
              <a:t>   ששי  לדברי משה, שהרי רק בשלשה ימים ראשונים דיבר אתם משה</a:t>
            </a:r>
          </a:p>
        </p:txBody>
      </p:sp>
      <p:sp>
        <p:nvSpPr>
          <p:cNvPr id="37" name="תיבת טקסט 36">
            <a:extLst>
              <a:ext uri="{FF2B5EF4-FFF2-40B4-BE49-F238E27FC236}">
                <a16:creationId xmlns:a16="http://schemas.microsoft.com/office/drawing/2014/main" id="{CA18216D-61B6-4D88-A709-AB7DF335B08C}"/>
              </a:ext>
            </a:extLst>
          </p:cNvPr>
          <p:cNvSpPr txBox="1"/>
          <p:nvPr/>
        </p:nvSpPr>
        <p:spPr>
          <a:xfrm>
            <a:off x="10108723" y="2997822"/>
            <a:ext cx="1864646"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רָבָא אָמַר לַחֲנִיָּיתָן </a:t>
            </a:r>
            <a:endParaRPr lang="he-IL" dirty="0"/>
          </a:p>
        </p:txBody>
      </p:sp>
      <p:sp>
        <p:nvSpPr>
          <p:cNvPr id="38" name="תיבת טקסט 37">
            <a:extLst>
              <a:ext uri="{FF2B5EF4-FFF2-40B4-BE49-F238E27FC236}">
                <a16:creationId xmlns:a16="http://schemas.microsoft.com/office/drawing/2014/main" id="{6942C8BD-1A95-4F0A-8ACE-FAEF6E06A2CD}"/>
              </a:ext>
            </a:extLst>
          </p:cNvPr>
          <p:cNvSpPr txBox="1"/>
          <p:nvPr/>
        </p:nvSpPr>
        <p:spPr>
          <a:xfrm>
            <a:off x="683626" y="2940304"/>
            <a:ext cx="9126278" cy="369332"/>
          </a:xfrm>
          <a:prstGeom prst="rect">
            <a:avLst/>
          </a:prstGeom>
          <a:noFill/>
        </p:spPr>
        <p:txBody>
          <a:bodyPr wrap="square">
            <a:spAutoFit/>
          </a:bodyPr>
          <a:lstStyle/>
          <a:p>
            <a:r>
              <a:rPr lang="he-IL" dirty="0" err="1"/>
              <a:t>שבר"ח</a:t>
            </a:r>
            <a:r>
              <a:rPr lang="he-IL" dirty="0"/>
              <a:t> חנו במדבר סיני, וששי לחנייתן היה בששי בחדש ובששי בשבת [לדברי רבי יוסי, </a:t>
            </a:r>
            <a:r>
              <a:rPr lang="he-IL" dirty="0" err="1"/>
              <a:t>כדאמרן</a:t>
            </a:r>
            <a:r>
              <a:rPr lang="he-IL" dirty="0"/>
              <a:t>].</a:t>
            </a:r>
          </a:p>
        </p:txBody>
      </p:sp>
      <p:cxnSp>
        <p:nvCxnSpPr>
          <p:cNvPr id="11" name="מחבר חץ ישר 10">
            <a:extLst>
              <a:ext uri="{FF2B5EF4-FFF2-40B4-BE49-F238E27FC236}">
                <a16:creationId xmlns:a16="http://schemas.microsoft.com/office/drawing/2014/main" id="{B1A22E15-0C13-4A1F-AA10-6E94455DF986}"/>
              </a:ext>
            </a:extLst>
          </p:cNvPr>
          <p:cNvCxnSpPr>
            <a:cxnSpLocks/>
          </p:cNvCxnSpPr>
          <p:nvPr/>
        </p:nvCxnSpPr>
        <p:spPr>
          <a:xfrm flipH="1" flipV="1">
            <a:off x="5781136" y="842943"/>
            <a:ext cx="3422606" cy="221929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9" name="מחבר חץ ישר 38">
            <a:extLst>
              <a:ext uri="{FF2B5EF4-FFF2-40B4-BE49-F238E27FC236}">
                <a16:creationId xmlns:a16="http://schemas.microsoft.com/office/drawing/2014/main" id="{23CA890F-F8BE-43FA-8056-DE61D7EFE598}"/>
              </a:ext>
            </a:extLst>
          </p:cNvPr>
          <p:cNvCxnSpPr>
            <a:cxnSpLocks/>
          </p:cNvCxnSpPr>
          <p:nvPr/>
        </p:nvCxnSpPr>
        <p:spPr>
          <a:xfrm flipH="1" flipV="1">
            <a:off x="3066870" y="805267"/>
            <a:ext cx="2506552" cy="228633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2" name="תיבת טקסט 41">
            <a:extLst>
              <a:ext uri="{FF2B5EF4-FFF2-40B4-BE49-F238E27FC236}">
                <a16:creationId xmlns:a16="http://schemas.microsoft.com/office/drawing/2014/main" id="{DA7E5BF1-2DAC-4F7C-8234-8BFE5A5E2E4D}"/>
              </a:ext>
            </a:extLst>
          </p:cNvPr>
          <p:cNvSpPr txBox="1"/>
          <p:nvPr/>
        </p:nvSpPr>
        <p:spPr>
          <a:xfrm>
            <a:off x="9055939" y="3653980"/>
            <a:ext cx="2970915"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רַב אַחָא בַּר יַעֲקֹב אָמַר לְמַסָּעָן </a:t>
            </a:r>
            <a:endParaRPr lang="he-IL" dirty="0"/>
          </a:p>
        </p:txBody>
      </p:sp>
      <p:sp>
        <p:nvSpPr>
          <p:cNvPr id="43" name="תיבת טקסט 42">
            <a:extLst>
              <a:ext uri="{FF2B5EF4-FFF2-40B4-BE49-F238E27FC236}">
                <a16:creationId xmlns:a16="http://schemas.microsoft.com/office/drawing/2014/main" id="{520B29B7-9C59-4DFF-86FB-2BF161B0E70B}"/>
              </a:ext>
            </a:extLst>
          </p:cNvPr>
          <p:cNvSpPr txBox="1"/>
          <p:nvPr/>
        </p:nvSpPr>
        <p:spPr>
          <a:xfrm>
            <a:off x="2166169" y="3602169"/>
            <a:ext cx="6814506" cy="369332"/>
          </a:xfrm>
          <a:prstGeom prst="rect">
            <a:avLst/>
          </a:prstGeom>
          <a:noFill/>
        </p:spPr>
        <p:txBody>
          <a:bodyPr wrap="square" rtlCol="1">
            <a:spAutoFit/>
          </a:bodyPr>
          <a:lstStyle/>
          <a:p>
            <a:r>
              <a:rPr lang="he-IL" dirty="0"/>
              <a:t>כלומר אף למסען מרפידים, שבאותו היום שבאו למדבר סיני יצאו מרפידים.</a:t>
            </a:r>
          </a:p>
        </p:txBody>
      </p:sp>
      <p:sp>
        <p:nvSpPr>
          <p:cNvPr id="45" name="תיבת טקסט 44">
            <a:extLst>
              <a:ext uri="{FF2B5EF4-FFF2-40B4-BE49-F238E27FC236}">
                <a16:creationId xmlns:a16="http://schemas.microsoft.com/office/drawing/2014/main" id="{51C84BD7-E514-4C84-A2E8-E6A53D8D28F0}"/>
              </a:ext>
            </a:extLst>
          </p:cNvPr>
          <p:cNvSpPr txBox="1"/>
          <p:nvPr/>
        </p:nvSpPr>
        <p:spPr>
          <a:xfrm>
            <a:off x="9687837" y="4241755"/>
            <a:ext cx="2339017"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err="1">
                <a:solidFill>
                  <a:srgbClr val="000000"/>
                </a:solidFill>
                <a:effectLst/>
                <a:latin typeface="Arial" panose="020B0604020202020204" pitchFamily="34" charset="0"/>
              </a:rPr>
              <a:t>וְקָמִיפַּלְגִי</a:t>
            </a:r>
            <a:r>
              <a:rPr lang="he-IL" b="0" i="0" dirty="0">
                <a:solidFill>
                  <a:srgbClr val="000000"/>
                </a:solidFill>
                <a:effectLst/>
                <a:latin typeface="Arial" panose="020B0604020202020204" pitchFamily="34" charset="0"/>
              </a:rPr>
              <a:t> בְּשַׁבָּת </a:t>
            </a:r>
            <a:r>
              <a:rPr lang="he-IL" b="0" i="0" dirty="0" err="1">
                <a:solidFill>
                  <a:srgbClr val="000000"/>
                </a:solidFill>
                <a:effectLst/>
                <a:latin typeface="Arial" panose="020B0604020202020204" pitchFamily="34" charset="0"/>
              </a:rPr>
              <a:t>דְּמָרָה</a:t>
            </a:r>
            <a:endParaRPr lang="he-IL" dirty="0"/>
          </a:p>
        </p:txBody>
      </p:sp>
      <p:sp>
        <p:nvSpPr>
          <p:cNvPr id="46" name="תיבת טקסט 45">
            <a:extLst>
              <a:ext uri="{FF2B5EF4-FFF2-40B4-BE49-F238E27FC236}">
                <a16:creationId xmlns:a16="http://schemas.microsoft.com/office/drawing/2014/main" id="{FBE9408A-7B9A-420B-AFD0-1D0798259A1E}"/>
              </a:ext>
            </a:extLst>
          </p:cNvPr>
          <p:cNvSpPr txBox="1"/>
          <p:nvPr/>
        </p:nvSpPr>
        <p:spPr>
          <a:xfrm>
            <a:off x="1196813" y="4137061"/>
            <a:ext cx="8099904" cy="646331"/>
          </a:xfrm>
          <a:prstGeom prst="rect">
            <a:avLst/>
          </a:prstGeom>
          <a:noFill/>
        </p:spPr>
        <p:txBody>
          <a:bodyPr wrap="square" rtlCol="1">
            <a:spAutoFit/>
          </a:bodyPr>
          <a:lstStyle/>
          <a:p>
            <a:r>
              <a:rPr lang="he-IL" dirty="0"/>
              <a:t>אמוראים אלה נחלקו אם נסעו מרפידים באותו היום או יום קודם, זוהי שבת, של מרה ב</a:t>
            </a:r>
          </a:p>
          <a:p>
            <a:r>
              <a:rPr lang="he-IL" dirty="0" err="1"/>
              <a:t>וה</a:t>
            </a:r>
            <a:r>
              <a:rPr lang="he-IL" dirty="0"/>
              <a:t> נחלקו, במצות השבת שנצטוו עליה עוד במרה, </a:t>
            </a:r>
          </a:p>
        </p:txBody>
      </p:sp>
      <p:sp>
        <p:nvSpPr>
          <p:cNvPr id="47" name="תיבת טקסט 46">
            <a:extLst>
              <a:ext uri="{FF2B5EF4-FFF2-40B4-BE49-F238E27FC236}">
                <a16:creationId xmlns:a16="http://schemas.microsoft.com/office/drawing/2014/main" id="{D31C46F5-AEE9-4F6F-8EEE-7F76B32F29B0}"/>
              </a:ext>
            </a:extLst>
          </p:cNvPr>
          <p:cNvSpPr txBox="1"/>
          <p:nvPr/>
        </p:nvSpPr>
        <p:spPr>
          <a:xfrm>
            <a:off x="7924800" y="5592835"/>
            <a:ext cx="4179656"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מָר סָבַר </a:t>
            </a:r>
            <a:r>
              <a:rPr lang="he-IL" b="0" i="0" dirty="0" err="1">
                <a:solidFill>
                  <a:srgbClr val="000000"/>
                </a:solidFill>
                <a:effectLst/>
                <a:latin typeface="Arial" panose="020B0604020202020204" pitchFamily="34" charset="0"/>
              </a:rPr>
              <a:t>אַשַּׁבָּת</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אִיפְּקוּד</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אַתְּחוּמִין</a:t>
            </a:r>
            <a:r>
              <a:rPr lang="he-IL" b="0" i="0" dirty="0">
                <a:solidFill>
                  <a:srgbClr val="000000"/>
                </a:solidFill>
                <a:effectLst/>
                <a:latin typeface="Arial" panose="020B0604020202020204" pitchFamily="34" charset="0"/>
              </a:rPr>
              <a:t> לָא </a:t>
            </a:r>
            <a:r>
              <a:rPr lang="he-IL" b="0" i="0" dirty="0" err="1">
                <a:solidFill>
                  <a:srgbClr val="000000"/>
                </a:solidFill>
                <a:effectLst/>
                <a:latin typeface="Arial" panose="020B0604020202020204" pitchFamily="34" charset="0"/>
              </a:rPr>
              <a:t>אִיפְּקוּד</a:t>
            </a:r>
            <a:r>
              <a:rPr lang="he-IL" b="0"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וּמָר סָבַר </a:t>
            </a:r>
            <a:r>
              <a:rPr lang="he-IL" b="0" i="0" dirty="0" err="1">
                <a:solidFill>
                  <a:srgbClr val="000000"/>
                </a:solidFill>
                <a:effectLst/>
                <a:latin typeface="Arial" panose="020B0604020202020204" pitchFamily="34" charset="0"/>
              </a:rPr>
              <a:t>אַתְּחוּמִין</a:t>
            </a:r>
            <a:r>
              <a:rPr lang="he-IL" b="0" i="0" dirty="0">
                <a:solidFill>
                  <a:srgbClr val="000000"/>
                </a:solidFill>
                <a:effectLst/>
                <a:latin typeface="Arial" panose="020B0604020202020204" pitchFamily="34" charset="0"/>
              </a:rPr>
              <a:t> נָמֵי </a:t>
            </a:r>
            <a:r>
              <a:rPr lang="he-IL" b="0" i="0" dirty="0" err="1">
                <a:solidFill>
                  <a:srgbClr val="000000"/>
                </a:solidFill>
                <a:effectLst/>
                <a:latin typeface="Arial" panose="020B0604020202020204" pitchFamily="34" charset="0"/>
              </a:rPr>
              <a:t>אִיפְּקוּד</a:t>
            </a:r>
            <a:endParaRPr lang="he-IL" dirty="0"/>
          </a:p>
        </p:txBody>
      </p:sp>
      <p:sp>
        <p:nvSpPr>
          <p:cNvPr id="51" name="תיבת טקסט 50">
            <a:extLst>
              <a:ext uri="{FF2B5EF4-FFF2-40B4-BE49-F238E27FC236}">
                <a16:creationId xmlns:a16="http://schemas.microsoft.com/office/drawing/2014/main" id="{040528D0-C11D-44B6-8C6C-C5055AF88669}"/>
              </a:ext>
            </a:extLst>
          </p:cNvPr>
          <p:cNvSpPr txBox="1"/>
          <p:nvPr/>
        </p:nvSpPr>
        <p:spPr>
          <a:xfrm>
            <a:off x="667013" y="4783392"/>
            <a:ext cx="7355324" cy="646331"/>
          </a:xfrm>
          <a:prstGeom prst="rect">
            <a:avLst/>
          </a:prstGeom>
          <a:noFill/>
        </p:spPr>
        <p:txBody>
          <a:bodyPr wrap="square">
            <a:spAutoFit/>
          </a:bodyPr>
          <a:lstStyle/>
          <a:p>
            <a:r>
              <a:rPr lang="he-IL" dirty="0"/>
              <a:t>ומשמע שנצטוו על השבת קודם מתן תורה, והיכן נצטוו?</a:t>
            </a:r>
          </a:p>
          <a:p>
            <a:r>
              <a:rPr lang="he-IL" dirty="0"/>
              <a:t>ואמר רב יהודה אמר רב: "כאשר </a:t>
            </a:r>
            <a:r>
              <a:rPr lang="he-IL" dirty="0" err="1"/>
              <a:t>צוך</a:t>
            </a:r>
            <a:r>
              <a:rPr lang="he-IL" dirty="0"/>
              <a:t>" - במרה! </a:t>
            </a:r>
            <a:r>
              <a:rPr lang="he-IL" dirty="0" err="1"/>
              <a:t>דכתיב</a:t>
            </a:r>
            <a:r>
              <a:rPr lang="he-IL" dirty="0"/>
              <a:t> שם "שם </a:t>
            </a:r>
            <a:r>
              <a:rPr lang="he-IL" dirty="0" err="1"/>
              <a:t>שם</a:t>
            </a:r>
            <a:r>
              <a:rPr lang="he-IL" dirty="0"/>
              <a:t> לו </a:t>
            </a:r>
            <a:r>
              <a:rPr lang="he-IL" dirty="0" err="1"/>
              <a:t>חק</a:t>
            </a:r>
            <a:r>
              <a:rPr lang="he-IL" dirty="0"/>
              <a:t> ומשפט".</a:t>
            </a:r>
          </a:p>
        </p:txBody>
      </p:sp>
      <p:sp>
        <p:nvSpPr>
          <p:cNvPr id="54" name="תיבת טקסט 53">
            <a:extLst>
              <a:ext uri="{FF2B5EF4-FFF2-40B4-BE49-F238E27FC236}">
                <a16:creationId xmlns:a16="http://schemas.microsoft.com/office/drawing/2014/main" id="{B6A27457-6363-49B8-A9EF-2B9642845EDB}"/>
              </a:ext>
            </a:extLst>
          </p:cNvPr>
          <p:cNvSpPr txBox="1"/>
          <p:nvPr/>
        </p:nvSpPr>
        <p:spPr>
          <a:xfrm>
            <a:off x="8159778" y="4798926"/>
            <a:ext cx="3944678"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rtlCol="1">
            <a:spAutoFit/>
          </a:bodyPr>
          <a:lstStyle/>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דִּכְתִיב</a:t>
            </a:r>
            <a:r>
              <a:rPr lang="he-IL" b="0" i="0" dirty="0">
                <a:solidFill>
                  <a:srgbClr val="000000"/>
                </a:solidFill>
                <a:effectLst/>
                <a:latin typeface="Arial" panose="020B0604020202020204" pitchFamily="34" charset="0"/>
              </a:rPr>
              <a:t> "כַּאֲשֶׁר </a:t>
            </a:r>
            <a:r>
              <a:rPr lang="he-IL" b="0" i="0" dirty="0" err="1">
                <a:solidFill>
                  <a:srgbClr val="000000"/>
                </a:solidFill>
                <a:effectLst/>
                <a:latin typeface="Arial" panose="020B0604020202020204" pitchFamily="34" charset="0"/>
              </a:rPr>
              <a:t>צִוְּך</a:t>
            </a:r>
            <a:r>
              <a:rPr lang="he-IL" b="0" i="0" dirty="0">
                <a:solidFill>
                  <a:srgbClr val="000000"/>
                </a:solidFill>
                <a:effectLst/>
                <a:latin typeface="Arial" panose="020B0604020202020204" pitchFamily="34" charset="0"/>
              </a:rPr>
              <a:t>ָ ה' </a:t>
            </a:r>
            <a:r>
              <a:rPr lang="he-IL" b="0" i="0" dirty="0" err="1">
                <a:solidFill>
                  <a:srgbClr val="000000"/>
                </a:solidFill>
                <a:effectLst/>
                <a:latin typeface="Arial" panose="020B0604020202020204" pitchFamily="34" charset="0"/>
              </a:rPr>
              <a:t>אֱלֹהֶיך</a:t>
            </a:r>
            <a:r>
              <a:rPr lang="he-IL" b="0"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וְאָמַר רַב יְהוּדָה אָמַר רַב כַּאֲשֶׁר </a:t>
            </a:r>
            <a:r>
              <a:rPr lang="he-IL" b="0" i="0" dirty="0" err="1">
                <a:solidFill>
                  <a:srgbClr val="000000"/>
                </a:solidFill>
                <a:effectLst/>
                <a:latin typeface="Arial" panose="020B0604020202020204" pitchFamily="34" charset="0"/>
              </a:rPr>
              <a:t>צִוְּך</a:t>
            </a:r>
            <a:r>
              <a:rPr lang="he-IL" b="0" i="0" dirty="0">
                <a:solidFill>
                  <a:srgbClr val="000000"/>
                </a:solidFill>
                <a:effectLst/>
                <a:latin typeface="Arial" panose="020B0604020202020204" pitchFamily="34" charset="0"/>
              </a:rPr>
              <a:t>ָ בְּמָרָה</a:t>
            </a:r>
            <a:endParaRPr lang="he-IL" dirty="0"/>
          </a:p>
        </p:txBody>
      </p:sp>
      <p:sp>
        <p:nvSpPr>
          <p:cNvPr id="55" name="תיבת טקסט 54">
            <a:extLst>
              <a:ext uri="{FF2B5EF4-FFF2-40B4-BE49-F238E27FC236}">
                <a16:creationId xmlns:a16="http://schemas.microsoft.com/office/drawing/2014/main" id="{7F49B592-4E69-47C0-A07C-5E3C76A19C33}"/>
              </a:ext>
            </a:extLst>
          </p:cNvPr>
          <p:cNvSpPr txBox="1"/>
          <p:nvPr/>
        </p:nvSpPr>
        <p:spPr>
          <a:xfrm>
            <a:off x="497344" y="5483740"/>
            <a:ext cx="7355324" cy="830997"/>
          </a:xfrm>
          <a:prstGeom prst="rect">
            <a:avLst/>
          </a:prstGeom>
          <a:noFill/>
        </p:spPr>
        <p:txBody>
          <a:bodyPr wrap="square" rtlCol="1">
            <a:spAutoFit/>
          </a:bodyPr>
          <a:lstStyle/>
          <a:p>
            <a:r>
              <a:rPr lang="he-IL" sz="1600" dirty="0"/>
              <a:t>רבא סבר: רק על שביתה ממלאכה בשבת </a:t>
            </a:r>
            <a:r>
              <a:rPr lang="he-IL" sz="1600" dirty="0" err="1"/>
              <a:t>איפקוד</a:t>
            </a:r>
            <a:r>
              <a:rPr lang="he-IL" sz="1600" dirty="0"/>
              <a:t> אבל </a:t>
            </a:r>
            <a:r>
              <a:rPr lang="he-IL" sz="1600" dirty="0" err="1"/>
              <a:t>אתחומין</a:t>
            </a:r>
            <a:r>
              <a:rPr lang="he-IL" sz="1600" dirty="0"/>
              <a:t> לא </a:t>
            </a:r>
            <a:r>
              <a:rPr lang="he-IL" sz="1600" dirty="0" err="1"/>
              <a:t>איפקוד</a:t>
            </a:r>
            <a:r>
              <a:rPr lang="he-IL" sz="1600" dirty="0"/>
              <a:t> במרה, עד מתן תורה. הילכך היו יכולים לנסוע מרפידים בשבת וללכת בה יותר מאלפים אמה, ורק החנייה הייתה ביום ראשון, שהוא ר"ח.</a:t>
            </a:r>
          </a:p>
        </p:txBody>
      </p:sp>
      <p:sp>
        <p:nvSpPr>
          <p:cNvPr id="56" name="תיבת טקסט 55">
            <a:extLst>
              <a:ext uri="{FF2B5EF4-FFF2-40B4-BE49-F238E27FC236}">
                <a16:creationId xmlns:a16="http://schemas.microsoft.com/office/drawing/2014/main" id="{34C132E1-8F05-4129-8F1A-B3851A1D01FB}"/>
              </a:ext>
            </a:extLst>
          </p:cNvPr>
          <p:cNvSpPr txBox="1"/>
          <p:nvPr/>
        </p:nvSpPr>
        <p:spPr>
          <a:xfrm>
            <a:off x="344907" y="6267610"/>
            <a:ext cx="7507761" cy="584775"/>
          </a:xfrm>
          <a:prstGeom prst="rect">
            <a:avLst/>
          </a:prstGeom>
          <a:noFill/>
        </p:spPr>
        <p:txBody>
          <a:bodyPr wrap="square" rtlCol="1">
            <a:spAutoFit/>
          </a:bodyPr>
          <a:lstStyle/>
          <a:p>
            <a:r>
              <a:rPr lang="he-IL" sz="1600" dirty="0"/>
              <a:t>רב אחא בר יעקב סבר: </a:t>
            </a:r>
            <a:r>
              <a:rPr lang="he-IL" sz="1600" dirty="0" err="1"/>
              <a:t>אתחומין</a:t>
            </a:r>
            <a:r>
              <a:rPr lang="he-IL" sz="1600" dirty="0"/>
              <a:t> נמי </a:t>
            </a:r>
            <a:r>
              <a:rPr lang="he-IL" sz="1600" dirty="0" err="1"/>
              <a:t>איפקוד</a:t>
            </a:r>
            <a:r>
              <a:rPr lang="he-IL" sz="1600" dirty="0"/>
              <a:t> במרה [</a:t>
            </a:r>
            <a:r>
              <a:rPr lang="he-IL" sz="1600" dirty="0" err="1"/>
              <a:t>שהיתה</a:t>
            </a:r>
            <a:r>
              <a:rPr lang="he-IL" sz="1600" dirty="0"/>
              <a:t> קודם רפידים]. ועל </a:t>
            </a:r>
            <a:r>
              <a:rPr lang="he-IL" sz="1600" dirty="0" err="1"/>
              <a:t>כרחך</a:t>
            </a:r>
            <a:r>
              <a:rPr lang="he-IL" sz="1600" dirty="0"/>
              <a:t> נסעו מרפידים רק ביום ראשון </a:t>
            </a:r>
          </a:p>
        </p:txBody>
      </p:sp>
    </p:spTree>
    <p:extLst>
      <p:ext uri="{BB962C8B-B14F-4D97-AF65-F5344CB8AC3E}">
        <p14:creationId xmlns:p14="http://schemas.microsoft.com/office/powerpoint/2010/main" val="2595024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2" fill="hold" nodeType="afterEffect">
                                  <p:stCondLst>
                                    <p:cond delay="1000"/>
                                  </p:stCondLst>
                                  <p:childTnLst>
                                    <p:set>
                                      <p:cBhvr>
                                        <p:cTn id="12" dur="1" fill="hold">
                                          <p:stCondLst>
                                            <p:cond delay="0"/>
                                          </p:stCondLst>
                                        </p:cTn>
                                        <p:tgtEl>
                                          <p:spTgt spid="15"/>
                                        </p:tgtEl>
                                        <p:attrNameLst>
                                          <p:attrName>style.visibility</p:attrName>
                                        </p:attrNameLst>
                                      </p:cBhvr>
                                      <p:to>
                                        <p:strVal val="visible"/>
                                      </p:to>
                                    </p:set>
                                    <p:animEffect transition="in" filter="wipe(right)">
                                      <p:cBhvr>
                                        <p:cTn id="13" dur="500"/>
                                        <p:tgtEl>
                                          <p:spTgt spid="15"/>
                                        </p:tgtEl>
                                      </p:cBhvr>
                                    </p:animEffect>
                                  </p:childTnLst>
                                </p:cTn>
                              </p:par>
                            </p:childTnLst>
                          </p:cTn>
                        </p:par>
                        <p:par>
                          <p:cTn id="14" fill="hold">
                            <p:stCondLst>
                              <p:cond delay="2000"/>
                            </p:stCondLst>
                            <p:childTnLst>
                              <p:par>
                                <p:cTn id="15" presetID="22" presetClass="entr" presetSubtype="2" fill="hold" grpId="0" nodeType="afterEffect">
                                  <p:stCondLst>
                                    <p:cond delay="250"/>
                                  </p:stCondLst>
                                  <p:childTnLst>
                                    <p:set>
                                      <p:cBhvr>
                                        <p:cTn id="16" dur="1" fill="hold">
                                          <p:stCondLst>
                                            <p:cond delay="0"/>
                                          </p:stCondLst>
                                        </p:cTn>
                                        <p:tgtEl>
                                          <p:spTgt spid="16"/>
                                        </p:tgtEl>
                                        <p:attrNameLst>
                                          <p:attrName>style.visibility</p:attrName>
                                        </p:attrNameLst>
                                      </p:cBhvr>
                                      <p:to>
                                        <p:strVal val="visible"/>
                                      </p:to>
                                    </p:set>
                                    <p:animEffect transition="in" filter="wipe(right)">
                                      <p:cBhvr>
                                        <p:cTn id="17" dur="1000"/>
                                        <p:tgtEl>
                                          <p:spTgt spid="16"/>
                                        </p:tgtEl>
                                      </p:cBhvr>
                                    </p:animEffect>
                                  </p:childTnLst>
                                </p:cTn>
                              </p:par>
                              <p:par>
                                <p:cTn id="18" presetID="22" presetClass="entr" presetSubtype="2" fill="hold" grpId="0" nodeType="withEffect">
                                  <p:stCondLst>
                                    <p:cond delay="250"/>
                                  </p:stCondLst>
                                  <p:childTnLst>
                                    <p:set>
                                      <p:cBhvr>
                                        <p:cTn id="19" dur="1" fill="hold">
                                          <p:stCondLst>
                                            <p:cond delay="0"/>
                                          </p:stCondLst>
                                        </p:cTn>
                                        <p:tgtEl>
                                          <p:spTgt spid="17"/>
                                        </p:tgtEl>
                                        <p:attrNameLst>
                                          <p:attrName>style.visibility</p:attrName>
                                        </p:attrNameLst>
                                      </p:cBhvr>
                                      <p:to>
                                        <p:strVal val="visible"/>
                                      </p:to>
                                    </p:set>
                                    <p:animEffect transition="in" filter="wipe(right)">
                                      <p:cBhvr>
                                        <p:cTn id="20" dur="1000"/>
                                        <p:tgtEl>
                                          <p:spTgt spid="17"/>
                                        </p:tgtEl>
                                      </p:cBhvr>
                                    </p:animEffect>
                                  </p:childTnLst>
                                </p:cTn>
                              </p:par>
                              <p:par>
                                <p:cTn id="21" presetID="22" presetClass="entr" presetSubtype="2" fill="hold" grpId="0" nodeType="withEffect">
                                  <p:stCondLst>
                                    <p:cond delay="1000"/>
                                  </p:stCondLst>
                                  <p:childTnLst>
                                    <p:set>
                                      <p:cBhvr>
                                        <p:cTn id="22" dur="1" fill="hold">
                                          <p:stCondLst>
                                            <p:cond delay="0"/>
                                          </p:stCondLst>
                                        </p:cTn>
                                        <p:tgtEl>
                                          <p:spTgt spid="18"/>
                                        </p:tgtEl>
                                        <p:attrNameLst>
                                          <p:attrName>style.visibility</p:attrName>
                                        </p:attrNameLst>
                                      </p:cBhvr>
                                      <p:to>
                                        <p:strVal val="visible"/>
                                      </p:to>
                                    </p:set>
                                    <p:animEffect transition="in" filter="wipe(right)">
                                      <p:cBhvr>
                                        <p:cTn id="23" dur="1000"/>
                                        <p:tgtEl>
                                          <p:spTgt spid="18"/>
                                        </p:tgtEl>
                                      </p:cBhvr>
                                    </p:animEffect>
                                  </p:childTnLst>
                                </p:cTn>
                              </p:par>
                              <p:par>
                                <p:cTn id="24" presetID="22" presetClass="entr" presetSubtype="2" fill="hold" grpId="0" nodeType="withEffect">
                                  <p:stCondLst>
                                    <p:cond delay="1000"/>
                                  </p:stCondLst>
                                  <p:childTnLst>
                                    <p:set>
                                      <p:cBhvr>
                                        <p:cTn id="25" dur="1" fill="hold">
                                          <p:stCondLst>
                                            <p:cond delay="0"/>
                                          </p:stCondLst>
                                        </p:cTn>
                                        <p:tgtEl>
                                          <p:spTgt spid="19"/>
                                        </p:tgtEl>
                                        <p:attrNameLst>
                                          <p:attrName>style.visibility</p:attrName>
                                        </p:attrNameLst>
                                      </p:cBhvr>
                                      <p:to>
                                        <p:strVal val="visible"/>
                                      </p:to>
                                    </p:set>
                                    <p:animEffect transition="in" filter="wipe(right)">
                                      <p:cBhvr>
                                        <p:cTn id="26" dur="1000"/>
                                        <p:tgtEl>
                                          <p:spTgt spid="19"/>
                                        </p:tgtEl>
                                      </p:cBhvr>
                                    </p:animEffect>
                                  </p:childTnLst>
                                </p:cTn>
                              </p:par>
                              <p:par>
                                <p:cTn id="27" presetID="22" presetClass="entr" presetSubtype="2" fill="hold" grpId="0" nodeType="withEffect">
                                  <p:stCondLst>
                                    <p:cond delay="1000"/>
                                  </p:stCondLst>
                                  <p:childTnLst>
                                    <p:set>
                                      <p:cBhvr>
                                        <p:cTn id="28" dur="1" fill="hold">
                                          <p:stCondLst>
                                            <p:cond delay="0"/>
                                          </p:stCondLst>
                                        </p:cTn>
                                        <p:tgtEl>
                                          <p:spTgt spid="20"/>
                                        </p:tgtEl>
                                        <p:attrNameLst>
                                          <p:attrName>style.visibility</p:attrName>
                                        </p:attrNameLst>
                                      </p:cBhvr>
                                      <p:to>
                                        <p:strVal val="visible"/>
                                      </p:to>
                                    </p:set>
                                    <p:animEffect transition="in" filter="wipe(right)">
                                      <p:cBhvr>
                                        <p:cTn id="29" dur="1000"/>
                                        <p:tgtEl>
                                          <p:spTgt spid="20"/>
                                        </p:tgtEl>
                                      </p:cBhvr>
                                    </p:animEffect>
                                  </p:childTnLst>
                                </p:cTn>
                              </p:par>
                              <p:par>
                                <p:cTn id="30" presetID="22" presetClass="entr" presetSubtype="2" fill="hold" grpId="0" nodeType="withEffect">
                                  <p:stCondLst>
                                    <p:cond delay="1000"/>
                                  </p:stCondLst>
                                  <p:childTnLst>
                                    <p:set>
                                      <p:cBhvr>
                                        <p:cTn id="31" dur="1" fill="hold">
                                          <p:stCondLst>
                                            <p:cond delay="0"/>
                                          </p:stCondLst>
                                        </p:cTn>
                                        <p:tgtEl>
                                          <p:spTgt spid="21"/>
                                        </p:tgtEl>
                                        <p:attrNameLst>
                                          <p:attrName>style.visibility</p:attrName>
                                        </p:attrNameLst>
                                      </p:cBhvr>
                                      <p:to>
                                        <p:strVal val="visible"/>
                                      </p:to>
                                    </p:set>
                                    <p:animEffect transition="in" filter="wipe(right)">
                                      <p:cBhvr>
                                        <p:cTn id="32" dur="1000"/>
                                        <p:tgtEl>
                                          <p:spTgt spid="21"/>
                                        </p:tgtEl>
                                      </p:cBhvr>
                                    </p:animEffect>
                                  </p:childTnLst>
                                </p:cTn>
                              </p:par>
                              <p:par>
                                <p:cTn id="33" presetID="22" presetClass="entr" presetSubtype="2" fill="hold" grpId="0" nodeType="withEffect">
                                  <p:stCondLst>
                                    <p:cond delay="1000"/>
                                  </p:stCondLst>
                                  <p:childTnLst>
                                    <p:set>
                                      <p:cBhvr>
                                        <p:cTn id="34" dur="1" fill="hold">
                                          <p:stCondLst>
                                            <p:cond delay="0"/>
                                          </p:stCondLst>
                                        </p:cTn>
                                        <p:tgtEl>
                                          <p:spTgt spid="22"/>
                                        </p:tgtEl>
                                        <p:attrNameLst>
                                          <p:attrName>style.visibility</p:attrName>
                                        </p:attrNameLst>
                                      </p:cBhvr>
                                      <p:to>
                                        <p:strVal val="visible"/>
                                      </p:to>
                                    </p:set>
                                    <p:animEffect transition="in" filter="wipe(right)">
                                      <p:cBhvr>
                                        <p:cTn id="35" dur="1000"/>
                                        <p:tgtEl>
                                          <p:spTgt spid="22"/>
                                        </p:tgtEl>
                                      </p:cBhvr>
                                    </p:animEffect>
                                  </p:childTnLst>
                                </p:cTn>
                              </p:par>
                              <p:par>
                                <p:cTn id="36" presetID="22" presetClass="entr" presetSubtype="2" fill="hold" grpId="0" nodeType="withEffect">
                                  <p:stCondLst>
                                    <p:cond delay="1000"/>
                                  </p:stCondLst>
                                  <p:childTnLst>
                                    <p:set>
                                      <p:cBhvr>
                                        <p:cTn id="37" dur="1" fill="hold">
                                          <p:stCondLst>
                                            <p:cond delay="0"/>
                                          </p:stCondLst>
                                        </p:cTn>
                                        <p:tgtEl>
                                          <p:spTgt spid="23"/>
                                        </p:tgtEl>
                                        <p:attrNameLst>
                                          <p:attrName>style.visibility</p:attrName>
                                        </p:attrNameLst>
                                      </p:cBhvr>
                                      <p:to>
                                        <p:strVal val="visible"/>
                                      </p:to>
                                    </p:set>
                                    <p:animEffect transition="in" filter="wipe(right)">
                                      <p:cBhvr>
                                        <p:cTn id="38" dur="1000"/>
                                        <p:tgtEl>
                                          <p:spTgt spid="23"/>
                                        </p:tgtEl>
                                      </p:cBhvr>
                                    </p:animEffect>
                                  </p:childTnLst>
                                </p:cTn>
                              </p:par>
                            </p:childTnLst>
                          </p:cTn>
                        </p:par>
                        <p:par>
                          <p:cTn id="39" fill="hold">
                            <p:stCondLst>
                              <p:cond delay="4000"/>
                            </p:stCondLst>
                            <p:childTnLst>
                              <p:par>
                                <p:cTn id="40" presetID="16" presetClass="entr" presetSubtype="21" fill="hold" grpId="0" nodeType="afterEffect">
                                  <p:stCondLst>
                                    <p:cond delay="500"/>
                                  </p:stCondLst>
                                  <p:childTnLst>
                                    <p:set>
                                      <p:cBhvr>
                                        <p:cTn id="41" dur="1" fill="hold">
                                          <p:stCondLst>
                                            <p:cond delay="0"/>
                                          </p:stCondLst>
                                        </p:cTn>
                                        <p:tgtEl>
                                          <p:spTgt spid="24"/>
                                        </p:tgtEl>
                                        <p:attrNameLst>
                                          <p:attrName>style.visibility</p:attrName>
                                        </p:attrNameLst>
                                      </p:cBhvr>
                                      <p:to>
                                        <p:strVal val="visible"/>
                                      </p:to>
                                    </p:set>
                                    <p:animEffect transition="in" filter="barn(inVertical)">
                                      <p:cBhvr>
                                        <p:cTn id="42" dur="1000"/>
                                        <p:tgtEl>
                                          <p:spTgt spid="24"/>
                                        </p:tgtEl>
                                      </p:cBhvr>
                                    </p:animEffect>
                                  </p:childTnLst>
                                </p:cTn>
                              </p:par>
                              <p:par>
                                <p:cTn id="43" presetID="16" presetClass="entr" presetSubtype="21" fill="hold" grpId="0" nodeType="withEffect">
                                  <p:stCondLst>
                                    <p:cond delay="250"/>
                                  </p:stCondLst>
                                  <p:childTnLst>
                                    <p:set>
                                      <p:cBhvr>
                                        <p:cTn id="44" dur="1" fill="hold">
                                          <p:stCondLst>
                                            <p:cond delay="0"/>
                                          </p:stCondLst>
                                        </p:cTn>
                                        <p:tgtEl>
                                          <p:spTgt spid="25"/>
                                        </p:tgtEl>
                                        <p:attrNameLst>
                                          <p:attrName>style.visibility</p:attrName>
                                        </p:attrNameLst>
                                      </p:cBhvr>
                                      <p:to>
                                        <p:strVal val="visible"/>
                                      </p:to>
                                    </p:set>
                                    <p:animEffect transition="in" filter="barn(inVertical)">
                                      <p:cBhvr>
                                        <p:cTn id="45" dur="1000"/>
                                        <p:tgtEl>
                                          <p:spTgt spid="25"/>
                                        </p:tgtEl>
                                      </p:cBhvr>
                                    </p:animEffect>
                                  </p:childTnLst>
                                </p:cTn>
                              </p:par>
                              <p:par>
                                <p:cTn id="46" presetID="16" presetClass="entr" presetSubtype="21" fill="hold" grpId="0" nodeType="withEffect">
                                  <p:stCondLst>
                                    <p:cond delay="250"/>
                                  </p:stCondLst>
                                  <p:childTnLst>
                                    <p:set>
                                      <p:cBhvr>
                                        <p:cTn id="47" dur="1" fill="hold">
                                          <p:stCondLst>
                                            <p:cond delay="0"/>
                                          </p:stCondLst>
                                        </p:cTn>
                                        <p:tgtEl>
                                          <p:spTgt spid="26"/>
                                        </p:tgtEl>
                                        <p:attrNameLst>
                                          <p:attrName>style.visibility</p:attrName>
                                        </p:attrNameLst>
                                      </p:cBhvr>
                                      <p:to>
                                        <p:strVal val="visible"/>
                                      </p:to>
                                    </p:set>
                                    <p:animEffect transition="in" filter="barn(inVertical)">
                                      <p:cBhvr>
                                        <p:cTn id="48" dur="1000"/>
                                        <p:tgtEl>
                                          <p:spTgt spid="26"/>
                                        </p:tgtEl>
                                      </p:cBhvr>
                                    </p:animEffect>
                                  </p:childTnLst>
                                </p:cTn>
                              </p:par>
                              <p:par>
                                <p:cTn id="49" presetID="16" presetClass="entr" presetSubtype="21" fill="hold" grpId="0" nodeType="withEffect">
                                  <p:stCondLst>
                                    <p:cond delay="250"/>
                                  </p:stCondLst>
                                  <p:childTnLst>
                                    <p:set>
                                      <p:cBhvr>
                                        <p:cTn id="50" dur="1" fill="hold">
                                          <p:stCondLst>
                                            <p:cond delay="0"/>
                                          </p:stCondLst>
                                        </p:cTn>
                                        <p:tgtEl>
                                          <p:spTgt spid="27"/>
                                        </p:tgtEl>
                                        <p:attrNameLst>
                                          <p:attrName>style.visibility</p:attrName>
                                        </p:attrNameLst>
                                      </p:cBhvr>
                                      <p:to>
                                        <p:strVal val="visible"/>
                                      </p:to>
                                    </p:set>
                                    <p:animEffect transition="in" filter="barn(inVertical)">
                                      <p:cBhvr>
                                        <p:cTn id="51" dur="1000"/>
                                        <p:tgtEl>
                                          <p:spTgt spid="27"/>
                                        </p:tgtEl>
                                      </p:cBhvr>
                                    </p:animEffect>
                                  </p:childTnLst>
                                </p:cTn>
                              </p:par>
                              <p:par>
                                <p:cTn id="52" presetID="16" presetClass="entr" presetSubtype="21" fill="hold" grpId="0" nodeType="withEffect">
                                  <p:stCondLst>
                                    <p:cond delay="250"/>
                                  </p:stCondLst>
                                  <p:childTnLst>
                                    <p:set>
                                      <p:cBhvr>
                                        <p:cTn id="53" dur="1" fill="hold">
                                          <p:stCondLst>
                                            <p:cond delay="0"/>
                                          </p:stCondLst>
                                        </p:cTn>
                                        <p:tgtEl>
                                          <p:spTgt spid="28"/>
                                        </p:tgtEl>
                                        <p:attrNameLst>
                                          <p:attrName>style.visibility</p:attrName>
                                        </p:attrNameLst>
                                      </p:cBhvr>
                                      <p:to>
                                        <p:strVal val="visible"/>
                                      </p:to>
                                    </p:set>
                                    <p:animEffect transition="in" filter="barn(inVertical)">
                                      <p:cBhvr>
                                        <p:cTn id="54" dur="1000"/>
                                        <p:tgtEl>
                                          <p:spTgt spid="28"/>
                                        </p:tgtEl>
                                      </p:cBhvr>
                                    </p:animEffect>
                                  </p:childTnLst>
                                </p:cTn>
                              </p:par>
                              <p:par>
                                <p:cTn id="55" presetID="16" presetClass="entr" presetSubtype="21" fill="hold" grpId="0" nodeType="withEffect">
                                  <p:stCondLst>
                                    <p:cond delay="250"/>
                                  </p:stCondLst>
                                  <p:childTnLst>
                                    <p:set>
                                      <p:cBhvr>
                                        <p:cTn id="56" dur="1" fill="hold">
                                          <p:stCondLst>
                                            <p:cond delay="0"/>
                                          </p:stCondLst>
                                        </p:cTn>
                                        <p:tgtEl>
                                          <p:spTgt spid="29"/>
                                        </p:tgtEl>
                                        <p:attrNameLst>
                                          <p:attrName>style.visibility</p:attrName>
                                        </p:attrNameLst>
                                      </p:cBhvr>
                                      <p:to>
                                        <p:strVal val="visible"/>
                                      </p:to>
                                    </p:set>
                                    <p:animEffect transition="in" filter="barn(inVertical)">
                                      <p:cBhvr>
                                        <p:cTn id="57" dur="1000"/>
                                        <p:tgtEl>
                                          <p:spTgt spid="29"/>
                                        </p:tgtEl>
                                      </p:cBhvr>
                                    </p:animEffect>
                                  </p:childTnLst>
                                </p:cTn>
                              </p:par>
                              <p:par>
                                <p:cTn id="58" presetID="16" presetClass="entr" presetSubtype="21" fill="hold" grpId="0" nodeType="withEffect">
                                  <p:stCondLst>
                                    <p:cond delay="250"/>
                                  </p:stCondLst>
                                  <p:childTnLst>
                                    <p:set>
                                      <p:cBhvr>
                                        <p:cTn id="59" dur="1" fill="hold">
                                          <p:stCondLst>
                                            <p:cond delay="0"/>
                                          </p:stCondLst>
                                        </p:cTn>
                                        <p:tgtEl>
                                          <p:spTgt spid="30"/>
                                        </p:tgtEl>
                                        <p:attrNameLst>
                                          <p:attrName>style.visibility</p:attrName>
                                        </p:attrNameLst>
                                      </p:cBhvr>
                                      <p:to>
                                        <p:strVal val="visible"/>
                                      </p:to>
                                    </p:set>
                                    <p:animEffect transition="in" filter="barn(inVertical)">
                                      <p:cBhvr>
                                        <p:cTn id="60" dur="1000"/>
                                        <p:tgtEl>
                                          <p:spTgt spid="30"/>
                                        </p:tgtEl>
                                      </p:cBhvr>
                                    </p:animEffect>
                                  </p:childTnLst>
                                </p:cTn>
                              </p:par>
                              <p:par>
                                <p:cTn id="61" presetID="16" presetClass="entr" presetSubtype="21" fill="hold" grpId="0" nodeType="withEffect">
                                  <p:stCondLst>
                                    <p:cond delay="250"/>
                                  </p:stCondLst>
                                  <p:childTnLst>
                                    <p:set>
                                      <p:cBhvr>
                                        <p:cTn id="62" dur="1" fill="hold">
                                          <p:stCondLst>
                                            <p:cond delay="0"/>
                                          </p:stCondLst>
                                        </p:cTn>
                                        <p:tgtEl>
                                          <p:spTgt spid="31"/>
                                        </p:tgtEl>
                                        <p:attrNameLst>
                                          <p:attrName>style.visibility</p:attrName>
                                        </p:attrNameLst>
                                      </p:cBhvr>
                                      <p:to>
                                        <p:strVal val="visible"/>
                                      </p:to>
                                    </p:set>
                                    <p:animEffect transition="in" filter="barn(inVertical)">
                                      <p:cBhvr>
                                        <p:cTn id="63" dur="1000"/>
                                        <p:tgtEl>
                                          <p:spTgt spid="31"/>
                                        </p:tgtEl>
                                      </p:cBhvr>
                                    </p:animEffect>
                                  </p:childTnLst>
                                </p:cTn>
                              </p:par>
                            </p:childTnLst>
                          </p:cTn>
                        </p:par>
                        <p:par>
                          <p:cTn id="64" fill="hold">
                            <p:stCondLst>
                              <p:cond delay="5500"/>
                            </p:stCondLst>
                            <p:childTnLst>
                              <p:par>
                                <p:cTn id="65" presetID="45" presetClass="entr" presetSubtype="0" fill="hold" grpId="1" nodeType="afterEffect">
                                  <p:stCondLst>
                                    <p:cond delay="500"/>
                                  </p:stCondLst>
                                  <p:childTnLst>
                                    <p:set>
                                      <p:cBhvr>
                                        <p:cTn id="66" dur="1" fill="hold">
                                          <p:stCondLst>
                                            <p:cond delay="0"/>
                                          </p:stCondLst>
                                        </p:cTn>
                                        <p:tgtEl>
                                          <p:spTgt spid="26"/>
                                        </p:tgtEl>
                                        <p:attrNameLst>
                                          <p:attrName>style.visibility</p:attrName>
                                        </p:attrNameLst>
                                      </p:cBhvr>
                                      <p:to>
                                        <p:strVal val="visible"/>
                                      </p:to>
                                    </p:set>
                                    <p:animEffect transition="in" filter="fade">
                                      <p:cBhvr>
                                        <p:cTn id="67" dur="2500"/>
                                        <p:tgtEl>
                                          <p:spTgt spid="26"/>
                                        </p:tgtEl>
                                      </p:cBhvr>
                                    </p:animEffect>
                                    <p:anim calcmode="lin" valueType="num">
                                      <p:cBhvr>
                                        <p:cTn id="68" dur="2500" fill="hold"/>
                                        <p:tgtEl>
                                          <p:spTgt spid="26"/>
                                        </p:tgtEl>
                                        <p:attrNameLst>
                                          <p:attrName>ppt_w</p:attrName>
                                        </p:attrNameLst>
                                      </p:cBhvr>
                                      <p:tavLst>
                                        <p:tav tm="0" fmla="#ppt_w*sin(2.5*pi*$)">
                                          <p:val>
                                            <p:fltVal val="0"/>
                                          </p:val>
                                        </p:tav>
                                        <p:tav tm="100000">
                                          <p:val>
                                            <p:fltVal val="1"/>
                                          </p:val>
                                        </p:tav>
                                      </p:tavLst>
                                    </p:anim>
                                    <p:anim calcmode="lin" valueType="num">
                                      <p:cBhvr>
                                        <p:cTn id="69" dur="2500" fill="hold"/>
                                        <p:tgtEl>
                                          <p:spTgt spid="26"/>
                                        </p:tgtEl>
                                        <p:attrNameLst>
                                          <p:attrName>ppt_h</p:attrName>
                                        </p:attrNameLst>
                                      </p:cBhvr>
                                      <p:tavLst>
                                        <p:tav tm="0">
                                          <p:val>
                                            <p:strVal val="#ppt_h"/>
                                          </p:val>
                                        </p:tav>
                                        <p:tav tm="100000">
                                          <p:val>
                                            <p:strVal val="#ppt_h"/>
                                          </p:val>
                                        </p:tav>
                                      </p:tavLst>
                                    </p:anim>
                                  </p:childTnLst>
                                </p:cTn>
                              </p:par>
                            </p:childTnLst>
                          </p:cTn>
                        </p:par>
                        <p:par>
                          <p:cTn id="70" fill="hold">
                            <p:stCondLst>
                              <p:cond delay="8500"/>
                            </p:stCondLst>
                            <p:childTnLst>
                              <p:par>
                                <p:cTn id="71" presetID="22" presetClass="entr" presetSubtype="2" fill="hold" grpId="0" nodeType="afterEffect">
                                  <p:stCondLst>
                                    <p:cond delay="1750"/>
                                  </p:stCondLst>
                                  <p:childTnLst>
                                    <p:set>
                                      <p:cBhvr>
                                        <p:cTn id="72" dur="1" fill="hold">
                                          <p:stCondLst>
                                            <p:cond delay="0"/>
                                          </p:stCondLst>
                                        </p:cTn>
                                        <p:tgtEl>
                                          <p:spTgt spid="35"/>
                                        </p:tgtEl>
                                        <p:attrNameLst>
                                          <p:attrName>style.visibility</p:attrName>
                                        </p:attrNameLst>
                                      </p:cBhvr>
                                      <p:to>
                                        <p:strVal val="visible"/>
                                      </p:to>
                                    </p:set>
                                    <p:animEffect transition="in" filter="wipe(right)">
                                      <p:cBhvr>
                                        <p:cTn id="73" dur="500"/>
                                        <p:tgtEl>
                                          <p:spTgt spid="35"/>
                                        </p:tgtEl>
                                      </p:cBhvr>
                                    </p:animEffect>
                                  </p:childTnLst>
                                </p:cTn>
                              </p:par>
                            </p:childTnLst>
                          </p:cTn>
                        </p:par>
                        <p:par>
                          <p:cTn id="74" fill="hold">
                            <p:stCondLst>
                              <p:cond delay="10750"/>
                            </p:stCondLst>
                            <p:childTnLst>
                              <p:par>
                                <p:cTn id="75" presetID="22" presetClass="entr" presetSubtype="4" fill="hold" grpId="0" nodeType="afterEffect">
                                  <p:stCondLst>
                                    <p:cond delay="2000"/>
                                  </p:stCondLst>
                                  <p:childTnLst>
                                    <p:set>
                                      <p:cBhvr>
                                        <p:cTn id="76" dur="1" fill="hold">
                                          <p:stCondLst>
                                            <p:cond delay="0"/>
                                          </p:stCondLst>
                                        </p:cTn>
                                        <p:tgtEl>
                                          <p:spTgt spid="32"/>
                                        </p:tgtEl>
                                        <p:attrNameLst>
                                          <p:attrName>style.visibility</p:attrName>
                                        </p:attrNameLst>
                                      </p:cBhvr>
                                      <p:to>
                                        <p:strVal val="visible"/>
                                      </p:to>
                                    </p:set>
                                    <p:animEffect transition="in" filter="wipe(down)">
                                      <p:cBhvr>
                                        <p:cTn id="77" dur="1500"/>
                                        <p:tgtEl>
                                          <p:spTgt spid="32"/>
                                        </p:tgtEl>
                                      </p:cBhvr>
                                    </p:animEffect>
                                  </p:childTnLst>
                                </p:cTn>
                              </p:par>
                            </p:childTnLst>
                          </p:cTn>
                        </p:par>
                        <p:par>
                          <p:cTn id="78" fill="hold">
                            <p:stCondLst>
                              <p:cond delay="14250"/>
                            </p:stCondLst>
                            <p:childTnLst>
                              <p:par>
                                <p:cTn id="79" presetID="16" presetClass="entr" presetSubtype="21" fill="hold" grpId="0" nodeType="afterEffect">
                                  <p:stCondLst>
                                    <p:cond delay="1000"/>
                                  </p:stCondLst>
                                  <p:childTnLst>
                                    <p:set>
                                      <p:cBhvr>
                                        <p:cTn id="80" dur="1" fill="hold">
                                          <p:stCondLst>
                                            <p:cond delay="0"/>
                                          </p:stCondLst>
                                        </p:cTn>
                                        <p:tgtEl>
                                          <p:spTgt spid="6"/>
                                        </p:tgtEl>
                                        <p:attrNameLst>
                                          <p:attrName>style.visibility</p:attrName>
                                        </p:attrNameLst>
                                      </p:cBhvr>
                                      <p:to>
                                        <p:strVal val="visible"/>
                                      </p:to>
                                    </p:set>
                                    <p:animEffect transition="in" filter="barn(inVertical)">
                                      <p:cBhvr>
                                        <p:cTn id="81" dur="500"/>
                                        <p:tgtEl>
                                          <p:spTgt spid="6"/>
                                        </p:tgtEl>
                                      </p:cBhvr>
                                    </p:animEffect>
                                  </p:childTnLst>
                                </p:cTn>
                              </p:par>
                            </p:childTnLst>
                          </p:cTn>
                        </p:par>
                        <p:par>
                          <p:cTn id="82" fill="hold">
                            <p:stCondLst>
                              <p:cond delay="15750"/>
                            </p:stCondLst>
                            <p:childTnLst>
                              <p:par>
                                <p:cTn id="83" presetID="53" presetClass="entr" presetSubtype="16" fill="hold" grpId="0" nodeType="afterEffect">
                                  <p:stCondLst>
                                    <p:cond delay="1000"/>
                                  </p:stCondLst>
                                  <p:childTnLst>
                                    <p:set>
                                      <p:cBhvr>
                                        <p:cTn id="84" dur="1" fill="hold">
                                          <p:stCondLst>
                                            <p:cond delay="0"/>
                                          </p:stCondLst>
                                        </p:cTn>
                                        <p:tgtEl>
                                          <p:spTgt spid="33"/>
                                        </p:tgtEl>
                                        <p:attrNameLst>
                                          <p:attrName>style.visibility</p:attrName>
                                        </p:attrNameLst>
                                      </p:cBhvr>
                                      <p:to>
                                        <p:strVal val="visible"/>
                                      </p:to>
                                    </p:set>
                                    <p:anim calcmode="lin" valueType="num">
                                      <p:cBhvr>
                                        <p:cTn id="85" dur="500" fill="hold"/>
                                        <p:tgtEl>
                                          <p:spTgt spid="33"/>
                                        </p:tgtEl>
                                        <p:attrNameLst>
                                          <p:attrName>ppt_w</p:attrName>
                                        </p:attrNameLst>
                                      </p:cBhvr>
                                      <p:tavLst>
                                        <p:tav tm="0">
                                          <p:val>
                                            <p:fltVal val="0"/>
                                          </p:val>
                                        </p:tav>
                                        <p:tav tm="100000">
                                          <p:val>
                                            <p:strVal val="#ppt_w"/>
                                          </p:val>
                                        </p:tav>
                                      </p:tavLst>
                                    </p:anim>
                                    <p:anim calcmode="lin" valueType="num">
                                      <p:cBhvr>
                                        <p:cTn id="86" dur="500" fill="hold"/>
                                        <p:tgtEl>
                                          <p:spTgt spid="33"/>
                                        </p:tgtEl>
                                        <p:attrNameLst>
                                          <p:attrName>ppt_h</p:attrName>
                                        </p:attrNameLst>
                                      </p:cBhvr>
                                      <p:tavLst>
                                        <p:tav tm="0">
                                          <p:val>
                                            <p:fltVal val="0"/>
                                          </p:val>
                                        </p:tav>
                                        <p:tav tm="100000">
                                          <p:val>
                                            <p:strVal val="#ppt_h"/>
                                          </p:val>
                                        </p:tav>
                                      </p:tavLst>
                                    </p:anim>
                                    <p:animEffect transition="in" filter="fade">
                                      <p:cBhvr>
                                        <p:cTn id="87" dur="500"/>
                                        <p:tgtEl>
                                          <p:spTgt spid="33"/>
                                        </p:tgtEl>
                                      </p:cBhvr>
                                    </p:animEffect>
                                  </p:childTnLst>
                                </p:cTn>
                              </p:par>
                            </p:childTnLst>
                          </p:cTn>
                        </p:par>
                        <p:par>
                          <p:cTn id="88" fill="hold">
                            <p:stCondLst>
                              <p:cond delay="17250"/>
                            </p:stCondLst>
                            <p:childTnLst>
                              <p:par>
                                <p:cTn id="89" presetID="22" presetClass="entr" presetSubtype="2" fill="hold" grpId="0" nodeType="afterEffect">
                                  <p:stCondLst>
                                    <p:cond delay="1000"/>
                                  </p:stCondLst>
                                  <p:childTnLst>
                                    <p:set>
                                      <p:cBhvr>
                                        <p:cTn id="90" dur="1" fill="hold">
                                          <p:stCondLst>
                                            <p:cond delay="0"/>
                                          </p:stCondLst>
                                        </p:cTn>
                                        <p:tgtEl>
                                          <p:spTgt spid="36"/>
                                        </p:tgtEl>
                                        <p:attrNameLst>
                                          <p:attrName>style.visibility</p:attrName>
                                        </p:attrNameLst>
                                      </p:cBhvr>
                                      <p:to>
                                        <p:strVal val="visible"/>
                                      </p:to>
                                    </p:set>
                                    <p:animEffect transition="in" filter="wipe(right)">
                                      <p:cBhvr>
                                        <p:cTn id="91" dur="500"/>
                                        <p:tgtEl>
                                          <p:spTgt spid="36"/>
                                        </p:tgtEl>
                                      </p:cBhvr>
                                    </p:animEffect>
                                  </p:childTnLst>
                                </p:cTn>
                              </p:par>
                            </p:childTnLst>
                          </p:cTn>
                        </p:par>
                        <p:par>
                          <p:cTn id="92" fill="hold">
                            <p:stCondLst>
                              <p:cond delay="18750"/>
                            </p:stCondLst>
                            <p:childTnLst>
                              <p:par>
                                <p:cTn id="93" presetID="22" presetClass="entr" presetSubtype="8" fill="hold" grpId="0" nodeType="afterEffect">
                                  <p:stCondLst>
                                    <p:cond delay="2000"/>
                                  </p:stCondLst>
                                  <p:childTnLst>
                                    <p:set>
                                      <p:cBhvr>
                                        <p:cTn id="94" dur="1" fill="hold">
                                          <p:stCondLst>
                                            <p:cond delay="0"/>
                                          </p:stCondLst>
                                        </p:cTn>
                                        <p:tgtEl>
                                          <p:spTgt spid="7"/>
                                        </p:tgtEl>
                                        <p:attrNameLst>
                                          <p:attrName>style.visibility</p:attrName>
                                        </p:attrNameLst>
                                      </p:cBhvr>
                                      <p:to>
                                        <p:strVal val="visible"/>
                                      </p:to>
                                    </p:set>
                                    <p:animEffect transition="in" filter="wipe(left)">
                                      <p:cBhvr>
                                        <p:cTn id="95" dur="2250"/>
                                        <p:tgtEl>
                                          <p:spTgt spid="7"/>
                                        </p:tgtEl>
                                      </p:cBhvr>
                                    </p:animEffect>
                                  </p:childTnLst>
                                </p:cTn>
                              </p:par>
                            </p:childTnLst>
                          </p:cTn>
                        </p:par>
                      </p:childTnLst>
                    </p:cTn>
                  </p:par>
                  <p:par>
                    <p:cTn id="96" fill="hold">
                      <p:stCondLst>
                        <p:cond delay="indefinite"/>
                      </p:stCondLst>
                      <p:childTnLst>
                        <p:par>
                          <p:cTn id="97" fill="hold">
                            <p:stCondLst>
                              <p:cond delay="0"/>
                            </p:stCondLst>
                            <p:childTnLst>
                              <p:par>
                                <p:cTn id="98" presetID="45" presetClass="entr" presetSubtype="0" fill="hold" grpId="0" nodeType="clickEffect">
                                  <p:stCondLst>
                                    <p:cond delay="0"/>
                                  </p:stCondLst>
                                  <p:childTnLst>
                                    <p:set>
                                      <p:cBhvr>
                                        <p:cTn id="99" dur="1" fill="hold">
                                          <p:stCondLst>
                                            <p:cond delay="0"/>
                                          </p:stCondLst>
                                        </p:cTn>
                                        <p:tgtEl>
                                          <p:spTgt spid="34"/>
                                        </p:tgtEl>
                                        <p:attrNameLst>
                                          <p:attrName>style.visibility</p:attrName>
                                        </p:attrNameLst>
                                      </p:cBhvr>
                                      <p:to>
                                        <p:strVal val="visible"/>
                                      </p:to>
                                    </p:set>
                                    <p:animEffect transition="in" filter="fade">
                                      <p:cBhvr>
                                        <p:cTn id="100" dur="2000"/>
                                        <p:tgtEl>
                                          <p:spTgt spid="34"/>
                                        </p:tgtEl>
                                      </p:cBhvr>
                                    </p:animEffect>
                                    <p:anim calcmode="lin" valueType="num">
                                      <p:cBhvr>
                                        <p:cTn id="101" dur="2000" fill="hold"/>
                                        <p:tgtEl>
                                          <p:spTgt spid="34"/>
                                        </p:tgtEl>
                                        <p:attrNameLst>
                                          <p:attrName>ppt_w</p:attrName>
                                        </p:attrNameLst>
                                      </p:cBhvr>
                                      <p:tavLst>
                                        <p:tav tm="0" fmla="#ppt_w*sin(2.5*pi*$)">
                                          <p:val>
                                            <p:fltVal val="0"/>
                                          </p:val>
                                        </p:tav>
                                        <p:tav tm="100000">
                                          <p:val>
                                            <p:fltVal val="1"/>
                                          </p:val>
                                        </p:tav>
                                      </p:tavLst>
                                    </p:anim>
                                    <p:anim calcmode="lin" valueType="num">
                                      <p:cBhvr>
                                        <p:cTn id="102" dur="2000" fill="hold"/>
                                        <p:tgtEl>
                                          <p:spTgt spid="34"/>
                                        </p:tgtEl>
                                        <p:attrNameLst>
                                          <p:attrName>ppt_h</p:attrName>
                                        </p:attrNameLst>
                                      </p:cBhvr>
                                      <p:tavLst>
                                        <p:tav tm="0">
                                          <p:val>
                                            <p:strVal val="#ppt_h"/>
                                          </p:val>
                                        </p:tav>
                                        <p:tav tm="100000">
                                          <p:val>
                                            <p:strVal val="#ppt_h"/>
                                          </p:val>
                                        </p:tav>
                                      </p:tavLst>
                                    </p:anim>
                                  </p:childTnLst>
                                </p:cTn>
                              </p:par>
                            </p:childTnLst>
                          </p:cTn>
                        </p:par>
                        <p:par>
                          <p:cTn id="103" fill="hold">
                            <p:stCondLst>
                              <p:cond delay="2000"/>
                            </p:stCondLst>
                            <p:childTnLst>
                              <p:par>
                                <p:cTn id="104" presetID="53" presetClass="entr" presetSubtype="16" fill="hold" grpId="0" nodeType="afterEffect">
                                  <p:stCondLst>
                                    <p:cond delay="500"/>
                                  </p:stCondLst>
                                  <p:childTnLst>
                                    <p:set>
                                      <p:cBhvr>
                                        <p:cTn id="105" dur="1" fill="hold">
                                          <p:stCondLst>
                                            <p:cond delay="0"/>
                                          </p:stCondLst>
                                        </p:cTn>
                                        <p:tgtEl>
                                          <p:spTgt spid="37"/>
                                        </p:tgtEl>
                                        <p:attrNameLst>
                                          <p:attrName>style.visibility</p:attrName>
                                        </p:attrNameLst>
                                      </p:cBhvr>
                                      <p:to>
                                        <p:strVal val="visible"/>
                                      </p:to>
                                    </p:set>
                                    <p:anim calcmode="lin" valueType="num">
                                      <p:cBhvr>
                                        <p:cTn id="106" dur="500" fill="hold"/>
                                        <p:tgtEl>
                                          <p:spTgt spid="37"/>
                                        </p:tgtEl>
                                        <p:attrNameLst>
                                          <p:attrName>ppt_w</p:attrName>
                                        </p:attrNameLst>
                                      </p:cBhvr>
                                      <p:tavLst>
                                        <p:tav tm="0">
                                          <p:val>
                                            <p:fltVal val="0"/>
                                          </p:val>
                                        </p:tav>
                                        <p:tav tm="100000">
                                          <p:val>
                                            <p:strVal val="#ppt_w"/>
                                          </p:val>
                                        </p:tav>
                                      </p:tavLst>
                                    </p:anim>
                                    <p:anim calcmode="lin" valueType="num">
                                      <p:cBhvr>
                                        <p:cTn id="107" dur="500" fill="hold"/>
                                        <p:tgtEl>
                                          <p:spTgt spid="37"/>
                                        </p:tgtEl>
                                        <p:attrNameLst>
                                          <p:attrName>ppt_h</p:attrName>
                                        </p:attrNameLst>
                                      </p:cBhvr>
                                      <p:tavLst>
                                        <p:tav tm="0">
                                          <p:val>
                                            <p:fltVal val="0"/>
                                          </p:val>
                                        </p:tav>
                                        <p:tav tm="100000">
                                          <p:val>
                                            <p:strVal val="#ppt_h"/>
                                          </p:val>
                                        </p:tav>
                                      </p:tavLst>
                                    </p:anim>
                                    <p:animEffect transition="in" filter="fade">
                                      <p:cBhvr>
                                        <p:cTn id="108" dur="500"/>
                                        <p:tgtEl>
                                          <p:spTgt spid="37"/>
                                        </p:tgtEl>
                                      </p:cBhvr>
                                    </p:animEffect>
                                  </p:childTnLst>
                                </p:cTn>
                              </p:par>
                            </p:childTnLst>
                          </p:cTn>
                        </p:par>
                        <p:par>
                          <p:cTn id="109" fill="hold">
                            <p:stCondLst>
                              <p:cond delay="3000"/>
                            </p:stCondLst>
                            <p:childTnLst>
                              <p:par>
                                <p:cTn id="110" presetID="22" presetClass="entr" presetSubtype="2" fill="hold" grpId="0" nodeType="afterEffect">
                                  <p:stCondLst>
                                    <p:cond delay="1000"/>
                                  </p:stCondLst>
                                  <p:childTnLst>
                                    <p:set>
                                      <p:cBhvr>
                                        <p:cTn id="111" dur="1" fill="hold">
                                          <p:stCondLst>
                                            <p:cond delay="0"/>
                                          </p:stCondLst>
                                        </p:cTn>
                                        <p:tgtEl>
                                          <p:spTgt spid="38"/>
                                        </p:tgtEl>
                                        <p:attrNameLst>
                                          <p:attrName>style.visibility</p:attrName>
                                        </p:attrNameLst>
                                      </p:cBhvr>
                                      <p:to>
                                        <p:strVal val="visible"/>
                                      </p:to>
                                    </p:set>
                                    <p:animEffect transition="in" filter="wipe(right)">
                                      <p:cBhvr>
                                        <p:cTn id="112" dur="500"/>
                                        <p:tgtEl>
                                          <p:spTgt spid="38"/>
                                        </p:tgtEl>
                                      </p:cBhvr>
                                    </p:animEffect>
                                  </p:childTnLst>
                                </p:cTn>
                              </p:par>
                            </p:childTnLst>
                          </p:cTn>
                        </p:par>
                        <p:par>
                          <p:cTn id="113" fill="hold">
                            <p:stCondLst>
                              <p:cond delay="4500"/>
                            </p:stCondLst>
                            <p:childTnLst>
                              <p:par>
                                <p:cTn id="114" presetID="22" presetClass="entr" presetSubtype="4" fill="hold" nodeType="afterEffect">
                                  <p:stCondLst>
                                    <p:cond delay="1500"/>
                                  </p:stCondLst>
                                  <p:childTnLst>
                                    <p:set>
                                      <p:cBhvr>
                                        <p:cTn id="115" dur="1" fill="hold">
                                          <p:stCondLst>
                                            <p:cond delay="0"/>
                                          </p:stCondLst>
                                        </p:cTn>
                                        <p:tgtEl>
                                          <p:spTgt spid="11"/>
                                        </p:tgtEl>
                                        <p:attrNameLst>
                                          <p:attrName>style.visibility</p:attrName>
                                        </p:attrNameLst>
                                      </p:cBhvr>
                                      <p:to>
                                        <p:strVal val="visible"/>
                                      </p:to>
                                    </p:set>
                                    <p:animEffect transition="in" filter="wipe(down)">
                                      <p:cBhvr>
                                        <p:cTn id="116" dur="1500"/>
                                        <p:tgtEl>
                                          <p:spTgt spid="11"/>
                                        </p:tgtEl>
                                      </p:cBhvr>
                                    </p:animEffect>
                                  </p:childTnLst>
                                </p:cTn>
                              </p:par>
                            </p:childTnLst>
                          </p:cTn>
                        </p:par>
                        <p:par>
                          <p:cTn id="117" fill="hold">
                            <p:stCondLst>
                              <p:cond delay="7500"/>
                            </p:stCondLst>
                            <p:childTnLst>
                              <p:par>
                                <p:cTn id="118" presetID="22" presetClass="entr" presetSubtype="4" fill="hold" nodeType="afterEffect">
                                  <p:stCondLst>
                                    <p:cond delay="500"/>
                                  </p:stCondLst>
                                  <p:childTnLst>
                                    <p:set>
                                      <p:cBhvr>
                                        <p:cTn id="119" dur="1" fill="hold">
                                          <p:stCondLst>
                                            <p:cond delay="0"/>
                                          </p:stCondLst>
                                        </p:cTn>
                                        <p:tgtEl>
                                          <p:spTgt spid="39"/>
                                        </p:tgtEl>
                                        <p:attrNameLst>
                                          <p:attrName>style.visibility</p:attrName>
                                        </p:attrNameLst>
                                      </p:cBhvr>
                                      <p:to>
                                        <p:strVal val="visible"/>
                                      </p:to>
                                    </p:set>
                                    <p:animEffect transition="in" filter="wipe(down)">
                                      <p:cBhvr>
                                        <p:cTn id="120" dur="2000"/>
                                        <p:tgtEl>
                                          <p:spTgt spid="39"/>
                                        </p:tgtEl>
                                      </p:cBhvr>
                                    </p:animEffect>
                                  </p:childTnLst>
                                </p:cTn>
                              </p:par>
                            </p:childTnLst>
                          </p:cTn>
                        </p:par>
                        <p:par>
                          <p:cTn id="121" fill="hold">
                            <p:stCondLst>
                              <p:cond delay="10000"/>
                            </p:stCondLst>
                            <p:childTnLst>
                              <p:par>
                                <p:cTn id="122" presetID="53" presetClass="entr" presetSubtype="16" fill="hold" grpId="0" nodeType="afterEffect">
                                  <p:stCondLst>
                                    <p:cond delay="1500"/>
                                  </p:stCondLst>
                                  <p:childTnLst>
                                    <p:set>
                                      <p:cBhvr>
                                        <p:cTn id="123" dur="1" fill="hold">
                                          <p:stCondLst>
                                            <p:cond delay="0"/>
                                          </p:stCondLst>
                                        </p:cTn>
                                        <p:tgtEl>
                                          <p:spTgt spid="42"/>
                                        </p:tgtEl>
                                        <p:attrNameLst>
                                          <p:attrName>style.visibility</p:attrName>
                                        </p:attrNameLst>
                                      </p:cBhvr>
                                      <p:to>
                                        <p:strVal val="visible"/>
                                      </p:to>
                                    </p:set>
                                    <p:anim calcmode="lin" valueType="num">
                                      <p:cBhvr>
                                        <p:cTn id="124" dur="500" fill="hold"/>
                                        <p:tgtEl>
                                          <p:spTgt spid="42"/>
                                        </p:tgtEl>
                                        <p:attrNameLst>
                                          <p:attrName>ppt_w</p:attrName>
                                        </p:attrNameLst>
                                      </p:cBhvr>
                                      <p:tavLst>
                                        <p:tav tm="0">
                                          <p:val>
                                            <p:fltVal val="0"/>
                                          </p:val>
                                        </p:tav>
                                        <p:tav tm="100000">
                                          <p:val>
                                            <p:strVal val="#ppt_w"/>
                                          </p:val>
                                        </p:tav>
                                      </p:tavLst>
                                    </p:anim>
                                    <p:anim calcmode="lin" valueType="num">
                                      <p:cBhvr>
                                        <p:cTn id="125" dur="500" fill="hold"/>
                                        <p:tgtEl>
                                          <p:spTgt spid="42"/>
                                        </p:tgtEl>
                                        <p:attrNameLst>
                                          <p:attrName>ppt_h</p:attrName>
                                        </p:attrNameLst>
                                      </p:cBhvr>
                                      <p:tavLst>
                                        <p:tav tm="0">
                                          <p:val>
                                            <p:fltVal val="0"/>
                                          </p:val>
                                        </p:tav>
                                        <p:tav tm="100000">
                                          <p:val>
                                            <p:strVal val="#ppt_h"/>
                                          </p:val>
                                        </p:tav>
                                      </p:tavLst>
                                    </p:anim>
                                    <p:animEffect transition="in" filter="fade">
                                      <p:cBhvr>
                                        <p:cTn id="126" dur="500"/>
                                        <p:tgtEl>
                                          <p:spTgt spid="42"/>
                                        </p:tgtEl>
                                      </p:cBhvr>
                                    </p:animEffect>
                                  </p:childTnLst>
                                </p:cTn>
                              </p:par>
                            </p:childTnLst>
                          </p:cTn>
                        </p:par>
                        <p:par>
                          <p:cTn id="127" fill="hold">
                            <p:stCondLst>
                              <p:cond delay="12000"/>
                            </p:stCondLst>
                            <p:childTnLst>
                              <p:par>
                                <p:cTn id="128" presetID="22" presetClass="entr" presetSubtype="2" fill="hold" grpId="0" nodeType="afterEffect">
                                  <p:stCondLst>
                                    <p:cond delay="2000"/>
                                  </p:stCondLst>
                                  <p:childTnLst>
                                    <p:set>
                                      <p:cBhvr>
                                        <p:cTn id="129" dur="1" fill="hold">
                                          <p:stCondLst>
                                            <p:cond delay="0"/>
                                          </p:stCondLst>
                                        </p:cTn>
                                        <p:tgtEl>
                                          <p:spTgt spid="43"/>
                                        </p:tgtEl>
                                        <p:attrNameLst>
                                          <p:attrName>style.visibility</p:attrName>
                                        </p:attrNameLst>
                                      </p:cBhvr>
                                      <p:to>
                                        <p:strVal val="visible"/>
                                      </p:to>
                                    </p:set>
                                    <p:animEffect transition="in" filter="wipe(right)">
                                      <p:cBhvr>
                                        <p:cTn id="130" dur="500"/>
                                        <p:tgtEl>
                                          <p:spTgt spid="43"/>
                                        </p:tgtEl>
                                      </p:cBhvr>
                                    </p:animEffect>
                                  </p:childTnLst>
                                </p:cTn>
                              </p:par>
                            </p:childTnLst>
                          </p:cTn>
                        </p:par>
                        <p:par>
                          <p:cTn id="131" fill="hold">
                            <p:stCondLst>
                              <p:cond delay="14500"/>
                            </p:stCondLst>
                            <p:childTnLst>
                              <p:par>
                                <p:cTn id="132" presetID="53" presetClass="entr" presetSubtype="16" fill="hold" grpId="0" nodeType="afterEffect">
                                  <p:stCondLst>
                                    <p:cond delay="2000"/>
                                  </p:stCondLst>
                                  <p:childTnLst>
                                    <p:set>
                                      <p:cBhvr>
                                        <p:cTn id="133" dur="1" fill="hold">
                                          <p:stCondLst>
                                            <p:cond delay="0"/>
                                          </p:stCondLst>
                                        </p:cTn>
                                        <p:tgtEl>
                                          <p:spTgt spid="45"/>
                                        </p:tgtEl>
                                        <p:attrNameLst>
                                          <p:attrName>style.visibility</p:attrName>
                                        </p:attrNameLst>
                                      </p:cBhvr>
                                      <p:to>
                                        <p:strVal val="visible"/>
                                      </p:to>
                                    </p:set>
                                    <p:anim calcmode="lin" valueType="num">
                                      <p:cBhvr>
                                        <p:cTn id="134" dur="500" fill="hold"/>
                                        <p:tgtEl>
                                          <p:spTgt spid="45"/>
                                        </p:tgtEl>
                                        <p:attrNameLst>
                                          <p:attrName>ppt_w</p:attrName>
                                        </p:attrNameLst>
                                      </p:cBhvr>
                                      <p:tavLst>
                                        <p:tav tm="0">
                                          <p:val>
                                            <p:fltVal val="0"/>
                                          </p:val>
                                        </p:tav>
                                        <p:tav tm="100000">
                                          <p:val>
                                            <p:strVal val="#ppt_w"/>
                                          </p:val>
                                        </p:tav>
                                      </p:tavLst>
                                    </p:anim>
                                    <p:anim calcmode="lin" valueType="num">
                                      <p:cBhvr>
                                        <p:cTn id="135" dur="500" fill="hold"/>
                                        <p:tgtEl>
                                          <p:spTgt spid="45"/>
                                        </p:tgtEl>
                                        <p:attrNameLst>
                                          <p:attrName>ppt_h</p:attrName>
                                        </p:attrNameLst>
                                      </p:cBhvr>
                                      <p:tavLst>
                                        <p:tav tm="0">
                                          <p:val>
                                            <p:fltVal val="0"/>
                                          </p:val>
                                        </p:tav>
                                        <p:tav tm="100000">
                                          <p:val>
                                            <p:strVal val="#ppt_h"/>
                                          </p:val>
                                        </p:tav>
                                      </p:tavLst>
                                    </p:anim>
                                    <p:animEffect transition="in" filter="fade">
                                      <p:cBhvr>
                                        <p:cTn id="136" dur="500"/>
                                        <p:tgtEl>
                                          <p:spTgt spid="45"/>
                                        </p:tgtEl>
                                      </p:cBhvr>
                                    </p:animEffect>
                                  </p:childTnLst>
                                </p:cTn>
                              </p:par>
                            </p:childTnLst>
                          </p:cTn>
                        </p:par>
                        <p:par>
                          <p:cTn id="137" fill="hold">
                            <p:stCondLst>
                              <p:cond delay="17000"/>
                            </p:stCondLst>
                            <p:childTnLst>
                              <p:par>
                                <p:cTn id="138" presetID="22" presetClass="entr" presetSubtype="2" fill="hold" grpId="0" nodeType="afterEffect">
                                  <p:stCondLst>
                                    <p:cond delay="1750"/>
                                  </p:stCondLst>
                                  <p:childTnLst>
                                    <p:set>
                                      <p:cBhvr>
                                        <p:cTn id="139" dur="1" fill="hold">
                                          <p:stCondLst>
                                            <p:cond delay="0"/>
                                          </p:stCondLst>
                                        </p:cTn>
                                        <p:tgtEl>
                                          <p:spTgt spid="46"/>
                                        </p:tgtEl>
                                        <p:attrNameLst>
                                          <p:attrName>style.visibility</p:attrName>
                                        </p:attrNameLst>
                                      </p:cBhvr>
                                      <p:to>
                                        <p:strVal val="visible"/>
                                      </p:to>
                                    </p:set>
                                    <p:animEffect transition="in" filter="wipe(right)">
                                      <p:cBhvr>
                                        <p:cTn id="140" dur="500"/>
                                        <p:tgtEl>
                                          <p:spTgt spid="46"/>
                                        </p:tgtEl>
                                      </p:cBhvr>
                                    </p:animEffect>
                                  </p:childTnLst>
                                </p:cTn>
                              </p:par>
                            </p:childTnLst>
                          </p:cTn>
                        </p:par>
                        <p:par>
                          <p:cTn id="141" fill="hold">
                            <p:stCondLst>
                              <p:cond delay="19250"/>
                            </p:stCondLst>
                            <p:childTnLst>
                              <p:par>
                                <p:cTn id="142" presetID="53" presetClass="entr" presetSubtype="16" fill="hold" grpId="0" nodeType="afterEffect">
                                  <p:stCondLst>
                                    <p:cond delay="2000"/>
                                  </p:stCondLst>
                                  <p:childTnLst>
                                    <p:set>
                                      <p:cBhvr>
                                        <p:cTn id="143" dur="1" fill="hold">
                                          <p:stCondLst>
                                            <p:cond delay="0"/>
                                          </p:stCondLst>
                                        </p:cTn>
                                        <p:tgtEl>
                                          <p:spTgt spid="54"/>
                                        </p:tgtEl>
                                        <p:attrNameLst>
                                          <p:attrName>style.visibility</p:attrName>
                                        </p:attrNameLst>
                                      </p:cBhvr>
                                      <p:to>
                                        <p:strVal val="visible"/>
                                      </p:to>
                                    </p:set>
                                    <p:anim calcmode="lin" valueType="num">
                                      <p:cBhvr>
                                        <p:cTn id="144" dur="500" fill="hold"/>
                                        <p:tgtEl>
                                          <p:spTgt spid="54"/>
                                        </p:tgtEl>
                                        <p:attrNameLst>
                                          <p:attrName>ppt_w</p:attrName>
                                        </p:attrNameLst>
                                      </p:cBhvr>
                                      <p:tavLst>
                                        <p:tav tm="0">
                                          <p:val>
                                            <p:fltVal val="0"/>
                                          </p:val>
                                        </p:tav>
                                        <p:tav tm="100000">
                                          <p:val>
                                            <p:strVal val="#ppt_w"/>
                                          </p:val>
                                        </p:tav>
                                      </p:tavLst>
                                    </p:anim>
                                    <p:anim calcmode="lin" valueType="num">
                                      <p:cBhvr>
                                        <p:cTn id="145" dur="500" fill="hold"/>
                                        <p:tgtEl>
                                          <p:spTgt spid="54"/>
                                        </p:tgtEl>
                                        <p:attrNameLst>
                                          <p:attrName>ppt_h</p:attrName>
                                        </p:attrNameLst>
                                      </p:cBhvr>
                                      <p:tavLst>
                                        <p:tav tm="0">
                                          <p:val>
                                            <p:fltVal val="0"/>
                                          </p:val>
                                        </p:tav>
                                        <p:tav tm="100000">
                                          <p:val>
                                            <p:strVal val="#ppt_h"/>
                                          </p:val>
                                        </p:tav>
                                      </p:tavLst>
                                    </p:anim>
                                    <p:animEffect transition="in" filter="fade">
                                      <p:cBhvr>
                                        <p:cTn id="146" dur="500"/>
                                        <p:tgtEl>
                                          <p:spTgt spid="54"/>
                                        </p:tgtEl>
                                      </p:cBhvr>
                                    </p:animEffect>
                                  </p:childTnLst>
                                </p:cTn>
                              </p:par>
                            </p:childTnLst>
                          </p:cTn>
                        </p:par>
                        <p:par>
                          <p:cTn id="147" fill="hold">
                            <p:stCondLst>
                              <p:cond delay="21750"/>
                            </p:stCondLst>
                            <p:childTnLst>
                              <p:par>
                                <p:cTn id="148" presetID="22" presetClass="entr" presetSubtype="2" fill="hold" grpId="0" nodeType="afterEffect">
                                  <p:stCondLst>
                                    <p:cond delay="2250"/>
                                  </p:stCondLst>
                                  <p:childTnLst>
                                    <p:set>
                                      <p:cBhvr>
                                        <p:cTn id="149" dur="1" fill="hold">
                                          <p:stCondLst>
                                            <p:cond delay="0"/>
                                          </p:stCondLst>
                                        </p:cTn>
                                        <p:tgtEl>
                                          <p:spTgt spid="51"/>
                                        </p:tgtEl>
                                        <p:attrNameLst>
                                          <p:attrName>style.visibility</p:attrName>
                                        </p:attrNameLst>
                                      </p:cBhvr>
                                      <p:to>
                                        <p:strVal val="visible"/>
                                      </p:to>
                                    </p:set>
                                    <p:animEffect transition="in" filter="wipe(right)">
                                      <p:cBhvr>
                                        <p:cTn id="150" dur="500"/>
                                        <p:tgtEl>
                                          <p:spTgt spid="51"/>
                                        </p:tgtEl>
                                      </p:cBhvr>
                                    </p:animEffect>
                                  </p:childTnLst>
                                </p:cTn>
                              </p:par>
                            </p:childTnLst>
                          </p:cTn>
                        </p:par>
                        <p:par>
                          <p:cTn id="151" fill="hold">
                            <p:stCondLst>
                              <p:cond delay="24500"/>
                            </p:stCondLst>
                            <p:childTnLst>
                              <p:par>
                                <p:cTn id="152" presetID="53" presetClass="entr" presetSubtype="16" fill="hold" grpId="0" nodeType="afterEffect">
                                  <p:stCondLst>
                                    <p:cond delay="2000"/>
                                  </p:stCondLst>
                                  <p:childTnLst>
                                    <p:set>
                                      <p:cBhvr>
                                        <p:cTn id="153" dur="1" fill="hold">
                                          <p:stCondLst>
                                            <p:cond delay="0"/>
                                          </p:stCondLst>
                                        </p:cTn>
                                        <p:tgtEl>
                                          <p:spTgt spid="47"/>
                                        </p:tgtEl>
                                        <p:attrNameLst>
                                          <p:attrName>style.visibility</p:attrName>
                                        </p:attrNameLst>
                                      </p:cBhvr>
                                      <p:to>
                                        <p:strVal val="visible"/>
                                      </p:to>
                                    </p:set>
                                    <p:anim calcmode="lin" valueType="num">
                                      <p:cBhvr>
                                        <p:cTn id="154" dur="500" fill="hold"/>
                                        <p:tgtEl>
                                          <p:spTgt spid="47"/>
                                        </p:tgtEl>
                                        <p:attrNameLst>
                                          <p:attrName>ppt_w</p:attrName>
                                        </p:attrNameLst>
                                      </p:cBhvr>
                                      <p:tavLst>
                                        <p:tav tm="0">
                                          <p:val>
                                            <p:fltVal val="0"/>
                                          </p:val>
                                        </p:tav>
                                        <p:tav tm="100000">
                                          <p:val>
                                            <p:strVal val="#ppt_w"/>
                                          </p:val>
                                        </p:tav>
                                      </p:tavLst>
                                    </p:anim>
                                    <p:anim calcmode="lin" valueType="num">
                                      <p:cBhvr>
                                        <p:cTn id="155" dur="500" fill="hold"/>
                                        <p:tgtEl>
                                          <p:spTgt spid="47"/>
                                        </p:tgtEl>
                                        <p:attrNameLst>
                                          <p:attrName>ppt_h</p:attrName>
                                        </p:attrNameLst>
                                      </p:cBhvr>
                                      <p:tavLst>
                                        <p:tav tm="0">
                                          <p:val>
                                            <p:fltVal val="0"/>
                                          </p:val>
                                        </p:tav>
                                        <p:tav tm="100000">
                                          <p:val>
                                            <p:strVal val="#ppt_h"/>
                                          </p:val>
                                        </p:tav>
                                      </p:tavLst>
                                    </p:anim>
                                    <p:animEffect transition="in" filter="fade">
                                      <p:cBhvr>
                                        <p:cTn id="156" dur="500"/>
                                        <p:tgtEl>
                                          <p:spTgt spid="47"/>
                                        </p:tgtEl>
                                      </p:cBhvr>
                                    </p:animEffect>
                                  </p:childTnLst>
                                </p:cTn>
                              </p:par>
                            </p:childTnLst>
                          </p:cTn>
                        </p:par>
                        <p:par>
                          <p:cTn id="157" fill="hold">
                            <p:stCondLst>
                              <p:cond delay="27000"/>
                            </p:stCondLst>
                            <p:childTnLst>
                              <p:par>
                                <p:cTn id="158" presetID="22" presetClass="entr" presetSubtype="2" fill="hold" grpId="0" nodeType="afterEffect">
                                  <p:stCondLst>
                                    <p:cond delay="2500"/>
                                  </p:stCondLst>
                                  <p:childTnLst>
                                    <p:set>
                                      <p:cBhvr>
                                        <p:cTn id="159" dur="1" fill="hold">
                                          <p:stCondLst>
                                            <p:cond delay="0"/>
                                          </p:stCondLst>
                                        </p:cTn>
                                        <p:tgtEl>
                                          <p:spTgt spid="55"/>
                                        </p:tgtEl>
                                        <p:attrNameLst>
                                          <p:attrName>style.visibility</p:attrName>
                                        </p:attrNameLst>
                                      </p:cBhvr>
                                      <p:to>
                                        <p:strVal val="visible"/>
                                      </p:to>
                                    </p:set>
                                    <p:animEffect transition="in" filter="wipe(right)">
                                      <p:cBhvr>
                                        <p:cTn id="160" dur="500"/>
                                        <p:tgtEl>
                                          <p:spTgt spid="55"/>
                                        </p:tgtEl>
                                      </p:cBhvr>
                                    </p:animEffect>
                                  </p:childTnLst>
                                </p:cTn>
                              </p:par>
                            </p:childTnLst>
                          </p:cTn>
                        </p:par>
                        <p:par>
                          <p:cTn id="161" fill="hold">
                            <p:stCondLst>
                              <p:cond delay="30000"/>
                            </p:stCondLst>
                            <p:childTnLst>
                              <p:par>
                                <p:cTn id="162" presetID="22" presetClass="entr" presetSubtype="2" fill="hold" grpId="0" nodeType="afterEffect">
                                  <p:stCondLst>
                                    <p:cond delay="2500"/>
                                  </p:stCondLst>
                                  <p:childTnLst>
                                    <p:set>
                                      <p:cBhvr>
                                        <p:cTn id="163" dur="1" fill="hold">
                                          <p:stCondLst>
                                            <p:cond delay="0"/>
                                          </p:stCondLst>
                                        </p:cTn>
                                        <p:tgtEl>
                                          <p:spTgt spid="56"/>
                                        </p:tgtEl>
                                        <p:attrNameLst>
                                          <p:attrName>style.visibility</p:attrName>
                                        </p:attrNameLst>
                                      </p:cBhvr>
                                      <p:to>
                                        <p:strVal val="visible"/>
                                      </p:to>
                                    </p:set>
                                    <p:animEffect transition="in" filter="wipe(right)">
                                      <p:cBhvr>
                                        <p:cTn id="164"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6" grpId="1" animBg="1"/>
      <p:bldP spid="27" grpId="0" animBg="1"/>
      <p:bldP spid="28" grpId="0" animBg="1"/>
      <p:bldP spid="29" grpId="0" animBg="1"/>
      <p:bldP spid="30" grpId="0" animBg="1"/>
      <p:bldP spid="31" grpId="0" animBg="1"/>
      <p:bldP spid="32" grpId="0" animBg="1"/>
      <p:bldP spid="33" grpId="0" animBg="1"/>
      <p:bldP spid="34" grpId="0" animBg="1"/>
      <p:bldP spid="35" grpId="0"/>
      <p:bldP spid="36" grpId="0"/>
      <p:bldP spid="6" grpId="0"/>
      <p:bldP spid="7" grpId="0" animBg="1"/>
      <p:bldP spid="37" grpId="0" animBg="1"/>
      <p:bldP spid="38" grpId="0"/>
      <p:bldP spid="42" grpId="0" animBg="1"/>
      <p:bldP spid="43" grpId="0"/>
      <p:bldP spid="45" grpId="0" animBg="1"/>
      <p:bldP spid="46" grpId="0"/>
      <p:bldP spid="47" grpId="0" animBg="1"/>
      <p:bldP spid="51" grpId="0"/>
      <p:bldP spid="54" grpId="0" animBg="1"/>
      <p:bldP spid="55" grpId="0"/>
      <p:bldP spid="5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DB161B67-9F8C-4A1C-999D-E369303A9636}"/>
              </a:ext>
            </a:extLst>
          </p:cNvPr>
          <p:cNvSpPr txBox="1"/>
          <p:nvPr/>
        </p:nvSpPr>
        <p:spPr>
          <a:xfrm>
            <a:off x="482939" y="5847923"/>
            <a:ext cx="426212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אָמְרִי לָךְ רַבָּנַן אִיָּיר </a:t>
            </a:r>
            <a:r>
              <a:rPr lang="he-IL" b="0" i="0" dirty="0" err="1">
                <a:solidFill>
                  <a:srgbClr val="000000"/>
                </a:solidFill>
                <a:effectLst/>
                <a:latin typeface="Arial" panose="020B0604020202020204" pitchFamily="34" charset="0"/>
              </a:rPr>
              <a:t>דְּהַהִיא</a:t>
            </a:r>
            <a:r>
              <a:rPr lang="he-IL" b="0" i="0" dirty="0">
                <a:solidFill>
                  <a:srgbClr val="000000"/>
                </a:solidFill>
                <a:effectLst/>
                <a:latin typeface="Arial" panose="020B0604020202020204" pitchFamily="34" charset="0"/>
              </a:rPr>
              <a:t> שַׁתָּא עַבּוֹרֵי עַבְּרוּהּ</a:t>
            </a:r>
            <a:endParaRPr lang="he-IL" dirty="0"/>
          </a:p>
        </p:txBody>
      </p:sp>
      <p:sp>
        <p:nvSpPr>
          <p:cNvPr id="5" name="תיבת טקסט 4">
            <a:extLst>
              <a:ext uri="{FF2B5EF4-FFF2-40B4-BE49-F238E27FC236}">
                <a16:creationId xmlns:a16="http://schemas.microsoft.com/office/drawing/2014/main" id="{D0D6C665-6AC8-4B9E-BAF0-9AB76086AE7D}"/>
              </a:ext>
            </a:extLst>
          </p:cNvPr>
          <p:cNvSpPr txBox="1"/>
          <p:nvPr/>
        </p:nvSpPr>
        <p:spPr>
          <a:xfrm>
            <a:off x="10965238" y="463510"/>
            <a:ext cx="97536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תָּא שְׁמַע </a:t>
            </a:r>
            <a:endParaRPr lang="he-IL" dirty="0"/>
          </a:p>
        </p:txBody>
      </p:sp>
      <p:sp>
        <p:nvSpPr>
          <p:cNvPr id="6" name="תיבת טקסט 5">
            <a:extLst>
              <a:ext uri="{FF2B5EF4-FFF2-40B4-BE49-F238E27FC236}">
                <a16:creationId xmlns:a16="http://schemas.microsoft.com/office/drawing/2014/main" id="{4F423C41-7305-4040-8A66-FFF72218D9A2}"/>
              </a:ext>
            </a:extLst>
          </p:cNvPr>
          <p:cNvSpPr txBox="1"/>
          <p:nvPr/>
        </p:nvSpPr>
        <p:spPr>
          <a:xfrm>
            <a:off x="10430384" y="0"/>
            <a:ext cx="1510214" cy="369332"/>
          </a:xfrm>
          <a:prstGeom prst="rect">
            <a:avLst/>
          </a:prstGeom>
          <a:solidFill>
            <a:schemeClr val="bg1"/>
          </a:solidFill>
        </p:spPr>
        <p:txBody>
          <a:bodyPr wrap="square" rtlCol="1">
            <a:spAutoFit/>
          </a:bodyPr>
          <a:lstStyle/>
          <a:p>
            <a:r>
              <a:rPr lang="he-IL" dirty="0"/>
              <a:t>דף פ"ז עמ' ב'</a:t>
            </a:r>
          </a:p>
        </p:txBody>
      </p:sp>
      <p:sp>
        <p:nvSpPr>
          <p:cNvPr id="8" name="תיבת טקסט 7">
            <a:extLst>
              <a:ext uri="{FF2B5EF4-FFF2-40B4-BE49-F238E27FC236}">
                <a16:creationId xmlns:a16="http://schemas.microsoft.com/office/drawing/2014/main" id="{C6F7F5DF-D6EA-4780-AD7E-FC6C242F6B7C}"/>
              </a:ext>
            </a:extLst>
          </p:cNvPr>
          <p:cNvSpPr txBox="1"/>
          <p:nvPr/>
        </p:nvSpPr>
        <p:spPr>
          <a:xfrm>
            <a:off x="6675120" y="925175"/>
            <a:ext cx="551688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נִיסָן שֶׁבּוֹ יָצְאוּ יִשְׂרָאֵל מִמִּצְרַיִם בְּאַרְבָּעָה עָשָׂר שָׁחֲטוּ פִּסְחֵיהֶם </a:t>
            </a:r>
          </a:p>
        </p:txBody>
      </p:sp>
      <p:graphicFrame>
        <p:nvGraphicFramePr>
          <p:cNvPr id="9" name="טבלה 2">
            <a:extLst>
              <a:ext uri="{FF2B5EF4-FFF2-40B4-BE49-F238E27FC236}">
                <a16:creationId xmlns:a16="http://schemas.microsoft.com/office/drawing/2014/main" id="{F4500605-945D-4EAD-93A2-EC915E009F00}"/>
              </a:ext>
            </a:extLst>
          </p:cNvPr>
          <p:cNvGraphicFramePr>
            <a:graphicFrameLocks noGrp="1"/>
          </p:cNvGraphicFramePr>
          <p:nvPr>
            <p:extLst>
              <p:ext uri="{D42A27DB-BD31-4B8C-83A1-F6EECF244321}">
                <p14:modId xmlns:p14="http://schemas.microsoft.com/office/powerpoint/2010/main" val="3641160829"/>
              </p:ext>
            </p:extLst>
          </p:nvPr>
        </p:nvGraphicFramePr>
        <p:xfrm>
          <a:off x="251402" y="120227"/>
          <a:ext cx="4704651" cy="2247537"/>
        </p:xfrm>
        <a:graphic>
          <a:graphicData uri="http://schemas.openxmlformats.org/drawingml/2006/table">
            <a:tbl>
              <a:tblPr rtl="1" firstRow="1" bandRow="1">
                <a:tableStyleId>{616DA210-FB5B-4158-B5E0-FEB733F419BA}</a:tableStyleId>
              </a:tblPr>
              <a:tblGrid>
                <a:gridCol w="672093">
                  <a:extLst>
                    <a:ext uri="{9D8B030D-6E8A-4147-A177-3AD203B41FA5}">
                      <a16:colId xmlns:a16="http://schemas.microsoft.com/office/drawing/2014/main" val="3885002499"/>
                    </a:ext>
                  </a:extLst>
                </a:gridCol>
                <a:gridCol w="67209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72093">
                  <a:extLst>
                    <a:ext uri="{9D8B030D-6E8A-4147-A177-3AD203B41FA5}">
                      <a16:colId xmlns:a16="http://schemas.microsoft.com/office/drawing/2014/main" val="281552000"/>
                    </a:ext>
                  </a:extLst>
                </a:gridCol>
                <a:gridCol w="672093">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552561816"/>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3196011528"/>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187247815"/>
                  </a:ext>
                </a:extLst>
              </a:tr>
              <a:tr h="332073">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1274472519"/>
                  </a:ext>
                </a:extLst>
              </a:tr>
              <a:tr h="332073">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1673663382"/>
                  </a:ext>
                </a:extLst>
              </a:tr>
              <a:tr h="332073">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1457925260"/>
                  </a:ext>
                </a:extLst>
              </a:tr>
            </a:tbl>
          </a:graphicData>
        </a:graphic>
      </p:graphicFrame>
      <p:sp>
        <p:nvSpPr>
          <p:cNvPr id="10" name="תיבת טקסט 9">
            <a:extLst>
              <a:ext uri="{FF2B5EF4-FFF2-40B4-BE49-F238E27FC236}">
                <a16:creationId xmlns:a16="http://schemas.microsoft.com/office/drawing/2014/main" id="{061FA42D-373F-4D4D-8B11-899C7537BF82}"/>
              </a:ext>
            </a:extLst>
          </p:cNvPr>
          <p:cNvSpPr txBox="1"/>
          <p:nvPr/>
        </p:nvSpPr>
        <p:spPr>
          <a:xfrm>
            <a:off x="1035138" y="187141"/>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11" name="תיבת טקסט 10">
            <a:extLst>
              <a:ext uri="{FF2B5EF4-FFF2-40B4-BE49-F238E27FC236}">
                <a16:creationId xmlns:a16="http://schemas.microsoft.com/office/drawing/2014/main" id="{5A18EDC0-B42F-47EB-82B3-342FB94D1325}"/>
              </a:ext>
            </a:extLst>
          </p:cNvPr>
          <p:cNvSpPr txBox="1"/>
          <p:nvPr/>
        </p:nvSpPr>
        <p:spPr>
          <a:xfrm>
            <a:off x="1631611" y="187141"/>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12" name="תיבת טקסט 11">
            <a:extLst>
              <a:ext uri="{FF2B5EF4-FFF2-40B4-BE49-F238E27FC236}">
                <a16:creationId xmlns:a16="http://schemas.microsoft.com/office/drawing/2014/main" id="{8982CBBF-EB65-4129-9BFE-5A9330E3A556}"/>
              </a:ext>
            </a:extLst>
          </p:cNvPr>
          <p:cNvSpPr txBox="1"/>
          <p:nvPr/>
        </p:nvSpPr>
        <p:spPr>
          <a:xfrm>
            <a:off x="2393971" y="197590"/>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13" name="תיבת טקסט 12">
            <a:extLst>
              <a:ext uri="{FF2B5EF4-FFF2-40B4-BE49-F238E27FC236}">
                <a16:creationId xmlns:a16="http://schemas.microsoft.com/office/drawing/2014/main" id="{8BAB879B-7554-4890-BECE-68908AA84653}"/>
              </a:ext>
            </a:extLst>
          </p:cNvPr>
          <p:cNvSpPr txBox="1"/>
          <p:nvPr/>
        </p:nvSpPr>
        <p:spPr>
          <a:xfrm>
            <a:off x="3036713" y="197590"/>
            <a:ext cx="52672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שלישי</a:t>
            </a:r>
          </a:p>
        </p:txBody>
      </p:sp>
      <p:sp>
        <p:nvSpPr>
          <p:cNvPr id="14" name="תיבת טקסט 13">
            <a:extLst>
              <a:ext uri="{FF2B5EF4-FFF2-40B4-BE49-F238E27FC236}">
                <a16:creationId xmlns:a16="http://schemas.microsoft.com/office/drawing/2014/main" id="{F18F5E3E-D40A-4C23-8BE2-D2017DB2E746}"/>
              </a:ext>
            </a:extLst>
          </p:cNvPr>
          <p:cNvSpPr txBox="1"/>
          <p:nvPr/>
        </p:nvSpPr>
        <p:spPr>
          <a:xfrm>
            <a:off x="3753114" y="197590"/>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15" name="תיבת טקסט 14">
            <a:extLst>
              <a:ext uri="{FF2B5EF4-FFF2-40B4-BE49-F238E27FC236}">
                <a16:creationId xmlns:a16="http://schemas.microsoft.com/office/drawing/2014/main" id="{BC5A15E9-9A6C-45D3-8612-CFEC9BE8ACF8}"/>
              </a:ext>
            </a:extLst>
          </p:cNvPr>
          <p:cNvSpPr txBox="1"/>
          <p:nvPr/>
        </p:nvSpPr>
        <p:spPr>
          <a:xfrm>
            <a:off x="4372104" y="207378"/>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16" name="תיבת טקסט 15">
            <a:extLst>
              <a:ext uri="{FF2B5EF4-FFF2-40B4-BE49-F238E27FC236}">
                <a16:creationId xmlns:a16="http://schemas.microsoft.com/office/drawing/2014/main" id="{8F12E747-4EF0-49CC-B004-B90FBF47166D}"/>
              </a:ext>
            </a:extLst>
          </p:cNvPr>
          <p:cNvSpPr txBox="1"/>
          <p:nvPr/>
        </p:nvSpPr>
        <p:spPr>
          <a:xfrm>
            <a:off x="358484" y="207378"/>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18" name="תיבת טקסט 17">
            <a:extLst>
              <a:ext uri="{FF2B5EF4-FFF2-40B4-BE49-F238E27FC236}">
                <a16:creationId xmlns:a16="http://schemas.microsoft.com/office/drawing/2014/main" id="{92B08CD6-ABFE-4F96-8DDE-24EEEA763985}"/>
              </a:ext>
            </a:extLst>
          </p:cNvPr>
          <p:cNvSpPr txBox="1"/>
          <p:nvPr/>
        </p:nvSpPr>
        <p:spPr>
          <a:xfrm>
            <a:off x="9295899" y="2274107"/>
            <a:ext cx="2804160" cy="1200329"/>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וְלָעֶרֶב לָקוּ בְּכוֹרוֹת </a:t>
            </a:r>
          </a:p>
          <a:p>
            <a:r>
              <a:rPr lang="he-IL" b="0" i="0" dirty="0">
                <a:solidFill>
                  <a:srgbClr val="000000"/>
                </a:solidFill>
                <a:effectLst/>
                <a:latin typeface="Arial" panose="020B0604020202020204" pitchFamily="34" charset="0"/>
              </a:rPr>
              <a:t>לָעֶרֶב </a:t>
            </a:r>
            <a:r>
              <a:rPr lang="he-IL" b="0" i="0" dirty="0" err="1">
                <a:solidFill>
                  <a:srgbClr val="000000"/>
                </a:solidFill>
                <a:effectLst/>
                <a:latin typeface="Arial" panose="020B0604020202020204" pitchFamily="34" charset="0"/>
              </a:rPr>
              <a:t>סָלְקָא</a:t>
            </a:r>
            <a:r>
              <a:rPr lang="he-IL" b="0" i="0" dirty="0">
                <a:solidFill>
                  <a:srgbClr val="000000"/>
                </a:solidFill>
                <a:effectLst/>
                <a:latin typeface="Arial" panose="020B0604020202020204" pitchFamily="34" charset="0"/>
              </a:rPr>
              <a:t> דַּעְתָּךְ ? </a:t>
            </a:r>
          </a:p>
          <a:p>
            <a:r>
              <a:rPr lang="he-IL" b="0" i="0" dirty="0">
                <a:solidFill>
                  <a:srgbClr val="000000"/>
                </a:solidFill>
                <a:effectLst/>
                <a:latin typeface="Arial" panose="020B0604020202020204" pitchFamily="34" charset="0"/>
              </a:rPr>
              <a:t>אֶלָּא </a:t>
            </a:r>
            <a:r>
              <a:rPr lang="he-IL" b="0" i="0" dirty="0" err="1">
                <a:solidFill>
                  <a:srgbClr val="000000"/>
                </a:solidFill>
                <a:effectLst/>
                <a:latin typeface="Arial" panose="020B0604020202020204" pitchFamily="34" charset="0"/>
              </a:rPr>
              <a:t>מִבָּעֶרֶב</a:t>
            </a:r>
            <a:r>
              <a:rPr lang="he-IL" b="0" i="0" dirty="0">
                <a:solidFill>
                  <a:srgbClr val="000000"/>
                </a:solidFill>
                <a:effectLst/>
                <a:latin typeface="Arial" panose="020B0604020202020204" pitchFamily="34" charset="0"/>
              </a:rPr>
              <a:t> לָקוּ בְּכוֹרוֹת</a:t>
            </a:r>
          </a:p>
          <a:p>
            <a:r>
              <a:rPr lang="he-IL" b="0" i="0" dirty="0">
                <a:solidFill>
                  <a:srgbClr val="000000"/>
                </a:solidFill>
                <a:effectLst/>
                <a:latin typeface="Arial" panose="020B0604020202020204" pitchFamily="34" charset="0"/>
              </a:rPr>
              <a:t> וְאוֹתוֹ הַיּוֹם חֲמִישִׁי בַּשַּׁבָּת הָיָה </a:t>
            </a:r>
            <a:endParaRPr lang="he-IL" dirty="0"/>
          </a:p>
        </p:txBody>
      </p:sp>
      <p:sp>
        <p:nvSpPr>
          <p:cNvPr id="20" name="תיבת טקסט 19">
            <a:extLst>
              <a:ext uri="{FF2B5EF4-FFF2-40B4-BE49-F238E27FC236}">
                <a16:creationId xmlns:a16="http://schemas.microsoft.com/office/drawing/2014/main" id="{1330E6C2-8619-428C-8F2A-DBD08ED04E66}"/>
              </a:ext>
            </a:extLst>
          </p:cNvPr>
          <p:cNvSpPr txBox="1"/>
          <p:nvPr/>
        </p:nvSpPr>
        <p:spPr>
          <a:xfrm>
            <a:off x="4860197" y="3932478"/>
            <a:ext cx="7284100"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מִדַּחֲמֵיסַר</a:t>
            </a:r>
            <a:r>
              <a:rPr lang="he-IL" b="0" i="0" dirty="0">
                <a:solidFill>
                  <a:srgbClr val="000000"/>
                </a:solidFill>
                <a:effectLst/>
                <a:latin typeface="Arial" panose="020B0604020202020204" pitchFamily="34" charset="0"/>
              </a:rPr>
              <a:t> בְּנִיסָן </a:t>
            </a:r>
            <a:r>
              <a:rPr lang="he-IL" b="0" i="0" dirty="0" err="1">
                <a:solidFill>
                  <a:srgbClr val="000000"/>
                </a:solidFill>
                <a:effectLst/>
                <a:latin typeface="Arial" panose="020B0604020202020204" pitchFamily="34" charset="0"/>
              </a:rPr>
              <a:t>חַמְשָׁא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בְּשַׁבָּא</a:t>
            </a:r>
            <a:r>
              <a:rPr lang="he-IL" b="0" i="0" dirty="0">
                <a:solidFill>
                  <a:srgbClr val="000000"/>
                </a:solidFill>
                <a:effectLst/>
                <a:latin typeface="Arial" panose="020B0604020202020204" pitchFamily="34" charset="0"/>
              </a:rPr>
              <a:t> רֵישׁ </a:t>
            </a:r>
            <a:r>
              <a:rPr lang="he-IL" b="0" i="0" dirty="0" err="1">
                <a:solidFill>
                  <a:srgbClr val="000000"/>
                </a:solidFill>
                <a:effectLst/>
                <a:latin typeface="Arial" panose="020B0604020202020204" pitchFamily="34" charset="0"/>
              </a:rPr>
              <a:t>יַרְחָא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דְאִיָּיר</a:t>
            </a:r>
            <a:r>
              <a:rPr lang="he-IL" b="0" i="0" dirty="0">
                <a:solidFill>
                  <a:srgbClr val="000000"/>
                </a:solidFill>
                <a:effectLst/>
                <a:latin typeface="Arial" panose="020B0604020202020204" pitchFamily="34" charset="0"/>
              </a:rPr>
              <a:t> שַׁבְּתָא וְרֵישׁ </a:t>
            </a:r>
            <a:r>
              <a:rPr lang="he-IL" b="0" i="0" dirty="0" err="1">
                <a:solidFill>
                  <a:srgbClr val="000000"/>
                </a:solidFill>
                <a:effectLst/>
                <a:latin typeface="Arial" panose="020B0604020202020204" pitchFamily="34" charset="0"/>
              </a:rPr>
              <a:t>יַרְחָא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דְסִיוָן</a:t>
            </a:r>
            <a:r>
              <a:rPr lang="he-IL" b="0" i="0" dirty="0">
                <a:solidFill>
                  <a:srgbClr val="000000"/>
                </a:solidFill>
                <a:effectLst/>
                <a:latin typeface="Arial" panose="020B0604020202020204" pitchFamily="34" charset="0"/>
              </a:rPr>
              <a:t> חַד בְּשַׁבָּת </a:t>
            </a:r>
          </a:p>
          <a:p>
            <a:r>
              <a:rPr lang="he-IL" b="0" i="0" dirty="0" err="1">
                <a:solidFill>
                  <a:srgbClr val="000000"/>
                </a:solidFill>
                <a:effectLst/>
                <a:latin typeface="Arial" panose="020B0604020202020204" pitchFamily="34" charset="0"/>
              </a:rPr>
              <a:t>קַשְׁיָא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לְרַבָּנַן</a:t>
            </a:r>
            <a:r>
              <a:rPr lang="he-IL" b="0" i="0" dirty="0">
                <a:solidFill>
                  <a:srgbClr val="000000"/>
                </a:solidFill>
                <a:effectLst/>
                <a:latin typeface="Arial" panose="020B0604020202020204" pitchFamily="34" charset="0"/>
              </a:rPr>
              <a:t> </a:t>
            </a:r>
            <a:endParaRPr lang="he-IL" dirty="0"/>
          </a:p>
        </p:txBody>
      </p:sp>
      <p:sp>
        <p:nvSpPr>
          <p:cNvPr id="22" name="תיבת טקסט 21">
            <a:extLst>
              <a:ext uri="{FF2B5EF4-FFF2-40B4-BE49-F238E27FC236}">
                <a16:creationId xmlns:a16="http://schemas.microsoft.com/office/drawing/2014/main" id="{C2AA4D17-5D8C-471F-A5DE-FA7F93C851D8}"/>
              </a:ext>
            </a:extLst>
          </p:cNvPr>
          <p:cNvSpPr txBox="1"/>
          <p:nvPr/>
        </p:nvSpPr>
        <p:spPr>
          <a:xfrm>
            <a:off x="5547765" y="1676248"/>
            <a:ext cx="3731006" cy="923330"/>
          </a:xfrm>
          <a:prstGeom prst="rect">
            <a:avLst/>
          </a:prstGeom>
          <a:noFill/>
        </p:spPr>
        <p:txBody>
          <a:bodyPr wrap="square">
            <a:spAutoFit/>
          </a:bodyPr>
          <a:lstStyle/>
          <a:p>
            <a:r>
              <a:rPr lang="he-IL" dirty="0"/>
              <a:t>שואלת הגמרא: וכי בערב לקו בבכורות?! </a:t>
            </a:r>
          </a:p>
          <a:p>
            <a:r>
              <a:rPr lang="he-IL" dirty="0"/>
              <a:t>שהרי משמעות "לערב" </a:t>
            </a:r>
          </a:p>
          <a:p>
            <a:r>
              <a:rPr lang="he-IL" dirty="0"/>
              <a:t>הערב שלאחר חמשה עשר.</a:t>
            </a:r>
          </a:p>
        </p:txBody>
      </p:sp>
      <p:sp>
        <p:nvSpPr>
          <p:cNvPr id="24" name="תיבת טקסט 23">
            <a:extLst>
              <a:ext uri="{FF2B5EF4-FFF2-40B4-BE49-F238E27FC236}">
                <a16:creationId xmlns:a16="http://schemas.microsoft.com/office/drawing/2014/main" id="{D9B2BBB6-1BB4-452C-9313-79AD1D4489F8}"/>
              </a:ext>
            </a:extLst>
          </p:cNvPr>
          <p:cNvSpPr txBox="1"/>
          <p:nvPr/>
        </p:nvSpPr>
        <p:spPr>
          <a:xfrm>
            <a:off x="4876428" y="2901496"/>
            <a:ext cx="4431787" cy="923330"/>
          </a:xfrm>
          <a:prstGeom prst="rect">
            <a:avLst/>
          </a:prstGeom>
          <a:noFill/>
        </p:spPr>
        <p:txBody>
          <a:bodyPr wrap="square">
            <a:spAutoFit/>
          </a:bodyPr>
          <a:lstStyle/>
          <a:p>
            <a:r>
              <a:rPr lang="he-IL" dirty="0"/>
              <a:t>עונה הגמרא: הכוונה </a:t>
            </a:r>
            <a:r>
              <a:rPr lang="he-IL" dirty="0" err="1"/>
              <a:t>מבערב</a:t>
            </a:r>
            <a:r>
              <a:rPr lang="he-IL" dirty="0"/>
              <a:t> - היום הקודם</a:t>
            </a:r>
          </a:p>
          <a:p>
            <a:r>
              <a:rPr lang="he-IL" dirty="0"/>
              <a:t>וממשיכה </a:t>
            </a:r>
            <a:r>
              <a:rPr lang="he-IL" dirty="0" err="1"/>
              <a:t>הברייתא</a:t>
            </a:r>
            <a:r>
              <a:rPr lang="he-IL" dirty="0"/>
              <a:t>: ואותו היום שיצאו ממצרים –</a:t>
            </a:r>
          </a:p>
          <a:p>
            <a:r>
              <a:rPr lang="he-IL" dirty="0"/>
              <a:t>היה יום חמישי בשבת</a:t>
            </a:r>
          </a:p>
        </p:txBody>
      </p:sp>
      <p:sp>
        <p:nvSpPr>
          <p:cNvPr id="25" name="תיבת טקסט 24">
            <a:extLst>
              <a:ext uri="{FF2B5EF4-FFF2-40B4-BE49-F238E27FC236}">
                <a16:creationId xmlns:a16="http://schemas.microsoft.com/office/drawing/2014/main" id="{605A7EA0-53B9-47EC-898C-EB65424608A3}"/>
              </a:ext>
            </a:extLst>
          </p:cNvPr>
          <p:cNvSpPr txBox="1"/>
          <p:nvPr/>
        </p:nvSpPr>
        <p:spPr>
          <a:xfrm>
            <a:off x="1588403" y="136792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ט"ו</a:t>
            </a:r>
          </a:p>
        </p:txBody>
      </p:sp>
      <p:sp>
        <p:nvSpPr>
          <p:cNvPr id="26" name="תיבת טקסט 25">
            <a:extLst>
              <a:ext uri="{FF2B5EF4-FFF2-40B4-BE49-F238E27FC236}">
                <a16:creationId xmlns:a16="http://schemas.microsoft.com/office/drawing/2014/main" id="{45259293-948B-4158-BABE-A4813E73C5E7}"/>
              </a:ext>
            </a:extLst>
          </p:cNvPr>
          <p:cNvSpPr txBox="1"/>
          <p:nvPr/>
        </p:nvSpPr>
        <p:spPr>
          <a:xfrm>
            <a:off x="2309211" y="1315411"/>
            <a:ext cx="555117"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"יד</a:t>
            </a:r>
          </a:p>
        </p:txBody>
      </p:sp>
      <p:sp>
        <p:nvSpPr>
          <p:cNvPr id="27" name="תיבת טקסט 26">
            <a:extLst>
              <a:ext uri="{FF2B5EF4-FFF2-40B4-BE49-F238E27FC236}">
                <a16:creationId xmlns:a16="http://schemas.microsoft.com/office/drawing/2014/main" id="{8185112B-6AF5-460C-BB2C-716D345885CB}"/>
              </a:ext>
            </a:extLst>
          </p:cNvPr>
          <p:cNvSpPr txBox="1"/>
          <p:nvPr/>
        </p:nvSpPr>
        <p:spPr>
          <a:xfrm>
            <a:off x="4972869" y="76881"/>
            <a:ext cx="716401" cy="646331"/>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a:t>חודש ניסן</a:t>
            </a:r>
          </a:p>
        </p:txBody>
      </p:sp>
      <p:cxnSp>
        <p:nvCxnSpPr>
          <p:cNvPr id="29" name="מחבר חץ ישר 28">
            <a:extLst>
              <a:ext uri="{FF2B5EF4-FFF2-40B4-BE49-F238E27FC236}">
                <a16:creationId xmlns:a16="http://schemas.microsoft.com/office/drawing/2014/main" id="{F51D9B8B-5A2B-42E3-B94B-0AF355810484}"/>
              </a:ext>
            </a:extLst>
          </p:cNvPr>
          <p:cNvCxnSpPr>
            <a:cxnSpLocks/>
            <a:stCxn id="34" idx="1"/>
          </p:cNvCxnSpPr>
          <p:nvPr/>
        </p:nvCxnSpPr>
        <p:spPr>
          <a:xfrm flipH="1" flipV="1">
            <a:off x="2299830" y="1567278"/>
            <a:ext cx="7822256" cy="9549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מחבר חץ ישר 29">
            <a:extLst>
              <a:ext uri="{FF2B5EF4-FFF2-40B4-BE49-F238E27FC236}">
                <a16:creationId xmlns:a16="http://schemas.microsoft.com/office/drawing/2014/main" id="{DF5AE722-2685-4DE9-B143-83C399F3D788}"/>
              </a:ext>
            </a:extLst>
          </p:cNvPr>
          <p:cNvCxnSpPr>
            <a:cxnSpLocks/>
          </p:cNvCxnSpPr>
          <p:nvPr/>
        </p:nvCxnSpPr>
        <p:spPr>
          <a:xfrm flipH="1">
            <a:off x="2965993" y="1300153"/>
            <a:ext cx="5301314" cy="11077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תיבת טקסט 33">
            <a:extLst>
              <a:ext uri="{FF2B5EF4-FFF2-40B4-BE49-F238E27FC236}">
                <a16:creationId xmlns:a16="http://schemas.microsoft.com/office/drawing/2014/main" id="{037AC488-AE12-4305-A30F-1432FA7BFA0E}"/>
              </a:ext>
            </a:extLst>
          </p:cNvPr>
          <p:cNvSpPr txBox="1"/>
          <p:nvPr/>
        </p:nvSpPr>
        <p:spPr>
          <a:xfrm>
            <a:off x="10122086" y="1478111"/>
            <a:ext cx="1981527"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וּבַחֲמִשָּׁה עָשָׂר יָצְאוּ</a:t>
            </a:r>
          </a:p>
        </p:txBody>
      </p:sp>
      <p:sp>
        <p:nvSpPr>
          <p:cNvPr id="40" name="אליפסה 39">
            <a:extLst>
              <a:ext uri="{FF2B5EF4-FFF2-40B4-BE49-F238E27FC236}">
                <a16:creationId xmlns:a16="http://schemas.microsoft.com/office/drawing/2014/main" id="{27D98D2A-67BA-4B2E-88E1-CB6AAEA20C0C}"/>
              </a:ext>
            </a:extLst>
          </p:cNvPr>
          <p:cNvSpPr/>
          <p:nvPr/>
        </p:nvSpPr>
        <p:spPr>
          <a:xfrm>
            <a:off x="1529721" y="-65566"/>
            <a:ext cx="702072" cy="1058152"/>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2" name="תיבת טקסט 41">
            <a:extLst>
              <a:ext uri="{FF2B5EF4-FFF2-40B4-BE49-F238E27FC236}">
                <a16:creationId xmlns:a16="http://schemas.microsoft.com/office/drawing/2014/main" id="{0A03C815-7375-4279-8D49-3903639ACDCF}"/>
              </a:ext>
            </a:extLst>
          </p:cNvPr>
          <p:cNvSpPr txBox="1"/>
          <p:nvPr/>
        </p:nvSpPr>
        <p:spPr>
          <a:xfrm>
            <a:off x="5149944" y="4695737"/>
            <a:ext cx="6965245" cy="2062103"/>
          </a:xfrm>
          <a:prstGeom prst="rect">
            <a:avLst/>
          </a:prstGeom>
          <a:noFill/>
        </p:spPr>
        <p:txBody>
          <a:bodyPr wrap="square">
            <a:spAutoFit/>
          </a:bodyPr>
          <a:lstStyle/>
          <a:p>
            <a:r>
              <a:rPr lang="he-IL" sz="1600" dirty="0"/>
              <a:t>מדייקת הגמרא:  </a:t>
            </a:r>
          </a:p>
          <a:p>
            <a:r>
              <a:rPr lang="he-IL" sz="1600" dirty="0"/>
              <a:t>מאחר שחמישה-עשר בניסן היה ביום חמישי בשבת, אם כן ראש חודש אייר יחול בשבת. </a:t>
            </a:r>
          </a:p>
          <a:p>
            <a:r>
              <a:rPr lang="he-IL" sz="1600" dirty="0"/>
              <a:t>שהרי חודש ניסן לפי הסדר של ימי החדשים [כאשר אין מקדשים על פי הלבנה] הוא מלא,</a:t>
            </a:r>
          </a:p>
          <a:p>
            <a:r>
              <a:rPr lang="he-IL" sz="1600" dirty="0"/>
              <a:t> שיש בו תמיד שלשים יום.</a:t>
            </a:r>
          </a:p>
          <a:p>
            <a:r>
              <a:rPr lang="he-IL" sz="1600" dirty="0"/>
              <a:t>וכיון שההפרש בין יום חמשה-עשר בניסן </a:t>
            </a:r>
            <a:r>
              <a:rPr lang="he-IL" sz="1600" dirty="0" err="1"/>
              <a:t>לשלשים</a:t>
            </a:r>
            <a:r>
              <a:rPr lang="he-IL" sz="1600" dirty="0"/>
              <a:t> בניסן הוא חמשה עשר יום, </a:t>
            </a:r>
          </a:p>
          <a:p>
            <a:r>
              <a:rPr lang="he-IL" sz="1600" dirty="0"/>
              <a:t>שהם שבועיים ויום אחד, </a:t>
            </a:r>
            <a:r>
              <a:rPr lang="he-IL" sz="1600" dirty="0" err="1"/>
              <a:t>ולמחרתו</a:t>
            </a:r>
            <a:r>
              <a:rPr lang="he-IL" sz="1600" dirty="0"/>
              <a:t> הוא ראש חודש אייר, </a:t>
            </a:r>
          </a:p>
          <a:p>
            <a:r>
              <a:rPr lang="he-IL" sz="1600" dirty="0"/>
              <a:t>הרי אם חמשה עשר בניסן חל ביום חמישי יחול ראש חודש אייר בשבת.</a:t>
            </a:r>
          </a:p>
        </p:txBody>
      </p:sp>
      <p:sp>
        <p:nvSpPr>
          <p:cNvPr id="43" name="תיבת טקסט 42">
            <a:extLst>
              <a:ext uri="{FF2B5EF4-FFF2-40B4-BE49-F238E27FC236}">
                <a16:creationId xmlns:a16="http://schemas.microsoft.com/office/drawing/2014/main" id="{7D31E8B3-5C27-4C43-A1B0-591BA1042BF0}"/>
              </a:ext>
            </a:extLst>
          </p:cNvPr>
          <p:cNvSpPr txBox="1"/>
          <p:nvPr/>
        </p:nvSpPr>
        <p:spPr>
          <a:xfrm>
            <a:off x="3583607" y="175291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י"ט'</a:t>
            </a:r>
          </a:p>
        </p:txBody>
      </p:sp>
      <p:sp>
        <p:nvSpPr>
          <p:cNvPr id="44" name="תיבת טקסט 43">
            <a:extLst>
              <a:ext uri="{FF2B5EF4-FFF2-40B4-BE49-F238E27FC236}">
                <a16:creationId xmlns:a16="http://schemas.microsoft.com/office/drawing/2014/main" id="{95DC6431-36C8-47B8-BDE7-0864AA7B57F1}"/>
              </a:ext>
            </a:extLst>
          </p:cNvPr>
          <p:cNvSpPr txBox="1"/>
          <p:nvPr/>
        </p:nvSpPr>
        <p:spPr>
          <a:xfrm>
            <a:off x="4269643" y="175291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י"ח'</a:t>
            </a:r>
          </a:p>
        </p:txBody>
      </p:sp>
      <p:sp>
        <p:nvSpPr>
          <p:cNvPr id="45" name="תיבת טקסט 44">
            <a:extLst>
              <a:ext uri="{FF2B5EF4-FFF2-40B4-BE49-F238E27FC236}">
                <a16:creationId xmlns:a16="http://schemas.microsoft.com/office/drawing/2014/main" id="{7FF9A990-43AA-4CF7-B9B2-140D4EB4090E}"/>
              </a:ext>
            </a:extLst>
          </p:cNvPr>
          <p:cNvSpPr txBox="1"/>
          <p:nvPr/>
        </p:nvSpPr>
        <p:spPr>
          <a:xfrm>
            <a:off x="229256" y="137038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י"ז'</a:t>
            </a:r>
          </a:p>
        </p:txBody>
      </p:sp>
      <p:sp>
        <p:nvSpPr>
          <p:cNvPr id="46" name="תיבת טקסט 45">
            <a:extLst>
              <a:ext uri="{FF2B5EF4-FFF2-40B4-BE49-F238E27FC236}">
                <a16:creationId xmlns:a16="http://schemas.microsoft.com/office/drawing/2014/main" id="{1221DEA2-C09D-4548-BE8F-CFE61692291A}"/>
              </a:ext>
            </a:extLst>
          </p:cNvPr>
          <p:cNvSpPr txBox="1"/>
          <p:nvPr/>
        </p:nvSpPr>
        <p:spPr>
          <a:xfrm>
            <a:off x="918601" y="1352628"/>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ט"ז'</a:t>
            </a:r>
          </a:p>
        </p:txBody>
      </p:sp>
      <p:sp>
        <p:nvSpPr>
          <p:cNvPr id="47" name="תיבת טקסט 46">
            <a:extLst>
              <a:ext uri="{FF2B5EF4-FFF2-40B4-BE49-F238E27FC236}">
                <a16:creationId xmlns:a16="http://schemas.microsoft.com/office/drawing/2014/main" id="{7C7C1155-53AF-4854-A0DF-4F8AA37DF646}"/>
              </a:ext>
            </a:extLst>
          </p:cNvPr>
          <p:cNvSpPr txBox="1"/>
          <p:nvPr/>
        </p:nvSpPr>
        <p:spPr>
          <a:xfrm>
            <a:off x="2268164" y="173608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כ"א'</a:t>
            </a:r>
          </a:p>
        </p:txBody>
      </p:sp>
      <p:sp>
        <p:nvSpPr>
          <p:cNvPr id="48" name="תיבת טקסט 47">
            <a:extLst>
              <a:ext uri="{FF2B5EF4-FFF2-40B4-BE49-F238E27FC236}">
                <a16:creationId xmlns:a16="http://schemas.microsoft.com/office/drawing/2014/main" id="{403AC938-AB0B-43F7-8882-E051F6CF2BC7}"/>
              </a:ext>
            </a:extLst>
          </p:cNvPr>
          <p:cNvSpPr txBox="1"/>
          <p:nvPr/>
        </p:nvSpPr>
        <p:spPr>
          <a:xfrm>
            <a:off x="2948929" y="176803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a:t>
            </a:r>
          </a:p>
        </p:txBody>
      </p:sp>
      <p:sp>
        <p:nvSpPr>
          <p:cNvPr id="49" name="תיבת טקסט 48">
            <a:extLst>
              <a:ext uri="{FF2B5EF4-FFF2-40B4-BE49-F238E27FC236}">
                <a16:creationId xmlns:a16="http://schemas.microsoft.com/office/drawing/2014/main" id="{F92DD2CD-82BE-4F3B-A9F7-A4B41BFC0AD6}"/>
              </a:ext>
            </a:extLst>
          </p:cNvPr>
          <p:cNvSpPr txBox="1"/>
          <p:nvPr/>
        </p:nvSpPr>
        <p:spPr>
          <a:xfrm>
            <a:off x="2343849" y="2115579"/>
            <a:ext cx="464685"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כ"ח</a:t>
            </a:r>
          </a:p>
        </p:txBody>
      </p:sp>
      <p:sp>
        <p:nvSpPr>
          <p:cNvPr id="50" name="תיבת טקסט 49">
            <a:extLst>
              <a:ext uri="{FF2B5EF4-FFF2-40B4-BE49-F238E27FC236}">
                <a16:creationId xmlns:a16="http://schemas.microsoft.com/office/drawing/2014/main" id="{068A9302-958D-434F-B8B2-90BC676E35F8}"/>
              </a:ext>
            </a:extLst>
          </p:cNvPr>
          <p:cNvSpPr txBox="1"/>
          <p:nvPr/>
        </p:nvSpPr>
        <p:spPr>
          <a:xfrm>
            <a:off x="1687188" y="2109127"/>
            <a:ext cx="430181"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כ"ט</a:t>
            </a:r>
          </a:p>
        </p:txBody>
      </p:sp>
      <p:sp>
        <p:nvSpPr>
          <p:cNvPr id="51" name="תיבת טקסט 50">
            <a:extLst>
              <a:ext uri="{FF2B5EF4-FFF2-40B4-BE49-F238E27FC236}">
                <a16:creationId xmlns:a16="http://schemas.microsoft.com/office/drawing/2014/main" id="{EADD0D43-11D0-4C69-8E87-AB487D01E71F}"/>
              </a:ext>
            </a:extLst>
          </p:cNvPr>
          <p:cNvSpPr txBox="1"/>
          <p:nvPr/>
        </p:nvSpPr>
        <p:spPr>
          <a:xfrm>
            <a:off x="892083" y="171926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כ"ג'</a:t>
            </a:r>
          </a:p>
        </p:txBody>
      </p:sp>
      <p:sp>
        <p:nvSpPr>
          <p:cNvPr id="52" name="תיבת טקסט 51">
            <a:extLst>
              <a:ext uri="{FF2B5EF4-FFF2-40B4-BE49-F238E27FC236}">
                <a16:creationId xmlns:a16="http://schemas.microsoft.com/office/drawing/2014/main" id="{E2A5CDAA-4A99-460D-B52B-2BF6A775D7B5}"/>
              </a:ext>
            </a:extLst>
          </p:cNvPr>
          <p:cNvSpPr txBox="1"/>
          <p:nvPr/>
        </p:nvSpPr>
        <p:spPr>
          <a:xfrm>
            <a:off x="272454" y="171440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כ"ד'</a:t>
            </a:r>
          </a:p>
        </p:txBody>
      </p:sp>
      <p:sp>
        <p:nvSpPr>
          <p:cNvPr id="53" name="תיבת טקסט 52">
            <a:extLst>
              <a:ext uri="{FF2B5EF4-FFF2-40B4-BE49-F238E27FC236}">
                <a16:creationId xmlns:a16="http://schemas.microsoft.com/office/drawing/2014/main" id="{392875DF-B2F6-4104-BE16-A61670B423C8}"/>
              </a:ext>
            </a:extLst>
          </p:cNvPr>
          <p:cNvSpPr txBox="1"/>
          <p:nvPr/>
        </p:nvSpPr>
        <p:spPr>
          <a:xfrm>
            <a:off x="4275582" y="213161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כ"ה'</a:t>
            </a:r>
          </a:p>
        </p:txBody>
      </p:sp>
      <p:sp>
        <p:nvSpPr>
          <p:cNvPr id="54" name="תיבת טקסט 53">
            <a:extLst>
              <a:ext uri="{FF2B5EF4-FFF2-40B4-BE49-F238E27FC236}">
                <a16:creationId xmlns:a16="http://schemas.microsoft.com/office/drawing/2014/main" id="{4FE3F528-DA7D-41F8-BF72-393B918BFB7C}"/>
              </a:ext>
            </a:extLst>
          </p:cNvPr>
          <p:cNvSpPr txBox="1"/>
          <p:nvPr/>
        </p:nvSpPr>
        <p:spPr>
          <a:xfrm>
            <a:off x="3589478" y="2127016"/>
            <a:ext cx="60463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כ"ו</a:t>
            </a:r>
          </a:p>
        </p:txBody>
      </p:sp>
      <p:sp>
        <p:nvSpPr>
          <p:cNvPr id="55" name="תיבת טקסט 54">
            <a:extLst>
              <a:ext uri="{FF2B5EF4-FFF2-40B4-BE49-F238E27FC236}">
                <a16:creationId xmlns:a16="http://schemas.microsoft.com/office/drawing/2014/main" id="{8982CEBD-536D-4A95-BA06-79DCD2C5458C}"/>
              </a:ext>
            </a:extLst>
          </p:cNvPr>
          <p:cNvSpPr txBox="1"/>
          <p:nvPr/>
        </p:nvSpPr>
        <p:spPr>
          <a:xfrm>
            <a:off x="2953784" y="212038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כ"ז'</a:t>
            </a:r>
          </a:p>
        </p:txBody>
      </p:sp>
      <p:sp>
        <p:nvSpPr>
          <p:cNvPr id="56" name="תיבת טקסט 55">
            <a:extLst>
              <a:ext uri="{FF2B5EF4-FFF2-40B4-BE49-F238E27FC236}">
                <a16:creationId xmlns:a16="http://schemas.microsoft.com/office/drawing/2014/main" id="{968E1116-35D4-4A57-A12B-6CD4A1148441}"/>
              </a:ext>
            </a:extLst>
          </p:cNvPr>
          <p:cNvSpPr txBox="1"/>
          <p:nvPr/>
        </p:nvSpPr>
        <p:spPr>
          <a:xfrm>
            <a:off x="1574631" y="175928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כ"ב</a:t>
            </a:r>
          </a:p>
        </p:txBody>
      </p:sp>
      <p:sp>
        <p:nvSpPr>
          <p:cNvPr id="66" name="תיבת טקסט 65">
            <a:extLst>
              <a:ext uri="{FF2B5EF4-FFF2-40B4-BE49-F238E27FC236}">
                <a16:creationId xmlns:a16="http://schemas.microsoft.com/office/drawing/2014/main" id="{E9003FD9-1D48-4355-ACBD-5887FC6F7C39}"/>
              </a:ext>
            </a:extLst>
          </p:cNvPr>
          <p:cNvSpPr txBox="1"/>
          <p:nvPr/>
        </p:nvSpPr>
        <p:spPr>
          <a:xfrm>
            <a:off x="969938" y="2021060"/>
            <a:ext cx="502946"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ל'</a:t>
            </a:r>
          </a:p>
        </p:txBody>
      </p:sp>
      <p:graphicFrame>
        <p:nvGraphicFramePr>
          <p:cNvPr id="67" name="טבלה 2">
            <a:extLst>
              <a:ext uri="{FF2B5EF4-FFF2-40B4-BE49-F238E27FC236}">
                <a16:creationId xmlns:a16="http://schemas.microsoft.com/office/drawing/2014/main" id="{672D91EF-031A-4233-B61A-02F527B704E6}"/>
              </a:ext>
            </a:extLst>
          </p:cNvPr>
          <p:cNvGraphicFramePr>
            <a:graphicFrameLocks noGrp="1"/>
          </p:cNvGraphicFramePr>
          <p:nvPr>
            <p:extLst>
              <p:ext uri="{D42A27DB-BD31-4B8C-83A1-F6EECF244321}">
                <p14:modId xmlns:p14="http://schemas.microsoft.com/office/powerpoint/2010/main" val="3666790523"/>
              </p:ext>
            </p:extLst>
          </p:nvPr>
        </p:nvGraphicFramePr>
        <p:xfrm>
          <a:off x="149701" y="2777586"/>
          <a:ext cx="4704651" cy="2683933"/>
        </p:xfrm>
        <a:graphic>
          <a:graphicData uri="http://schemas.openxmlformats.org/drawingml/2006/table">
            <a:tbl>
              <a:tblPr rtl="1" firstRow="1" bandRow="1">
                <a:tableStyleId>{616DA210-FB5B-4158-B5E0-FEB733F419BA}</a:tableStyleId>
              </a:tblPr>
              <a:tblGrid>
                <a:gridCol w="672093">
                  <a:extLst>
                    <a:ext uri="{9D8B030D-6E8A-4147-A177-3AD203B41FA5}">
                      <a16:colId xmlns:a16="http://schemas.microsoft.com/office/drawing/2014/main" val="3885002499"/>
                    </a:ext>
                  </a:extLst>
                </a:gridCol>
                <a:gridCol w="67209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03908">
                  <a:extLst>
                    <a:ext uri="{9D8B030D-6E8A-4147-A177-3AD203B41FA5}">
                      <a16:colId xmlns:a16="http://schemas.microsoft.com/office/drawing/2014/main" val="281552000"/>
                    </a:ext>
                  </a:extLst>
                </a:gridCol>
                <a:gridCol w="740278">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552561816"/>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196011528"/>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18724781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274472519"/>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97016927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4287016371"/>
                  </a:ext>
                </a:extLst>
              </a:tr>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613301974"/>
                  </a:ext>
                </a:extLst>
              </a:tr>
            </a:tbl>
          </a:graphicData>
        </a:graphic>
      </p:graphicFrame>
      <p:sp>
        <p:nvSpPr>
          <p:cNvPr id="68" name="תיבת טקסט 67">
            <a:extLst>
              <a:ext uri="{FF2B5EF4-FFF2-40B4-BE49-F238E27FC236}">
                <a16:creationId xmlns:a16="http://schemas.microsoft.com/office/drawing/2014/main" id="{1999E5B3-AFE4-4ADC-8E55-2753B68B9C04}"/>
              </a:ext>
            </a:extLst>
          </p:cNvPr>
          <p:cNvSpPr txBox="1"/>
          <p:nvPr/>
        </p:nvSpPr>
        <p:spPr>
          <a:xfrm>
            <a:off x="880310" y="2822172"/>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69" name="תיבת טקסט 68">
            <a:extLst>
              <a:ext uri="{FF2B5EF4-FFF2-40B4-BE49-F238E27FC236}">
                <a16:creationId xmlns:a16="http://schemas.microsoft.com/office/drawing/2014/main" id="{00FD4D69-7E7A-42D9-91FA-E418296C595D}"/>
              </a:ext>
            </a:extLst>
          </p:cNvPr>
          <p:cNvSpPr txBox="1"/>
          <p:nvPr/>
        </p:nvSpPr>
        <p:spPr>
          <a:xfrm>
            <a:off x="1476783" y="2822172"/>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70" name="תיבת טקסט 69">
            <a:extLst>
              <a:ext uri="{FF2B5EF4-FFF2-40B4-BE49-F238E27FC236}">
                <a16:creationId xmlns:a16="http://schemas.microsoft.com/office/drawing/2014/main" id="{80A766B3-39FE-4FB3-A860-6F05B6ACBC49}"/>
              </a:ext>
            </a:extLst>
          </p:cNvPr>
          <p:cNvSpPr txBox="1"/>
          <p:nvPr/>
        </p:nvSpPr>
        <p:spPr>
          <a:xfrm>
            <a:off x="2239143" y="2832621"/>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71" name="תיבת טקסט 70">
            <a:extLst>
              <a:ext uri="{FF2B5EF4-FFF2-40B4-BE49-F238E27FC236}">
                <a16:creationId xmlns:a16="http://schemas.microsoft.com/office/drawing/2014/main" id="{C3E1A0E5-DD8A-46DD-913F-486E321605A8}"/>
              </a:ext>
            </a:extLst>
          </p:cNvPr>
          <p:cNvSpPr txBox="1"/>
          <p:nvPr/>
        </p:nvSpPr>
        <p:spPr>
          <a:xfrm>
            <a:off x="2881885" y="2832621"/>
            <a:ext cx="52672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שלישי</a:t>
            </a:r>
          </a:p>
        </p:txBody>
      </p:sp>
      <p:sp>
        <p:nvSpPr>
          <p:cNvPr id="72" name="תיבת טקסט 71">
            <a:extLst>
              <a:ext uri="{FF2B5EF4-FFF2-40B4-BE49-F238E27FC236}">
                <a16:creationId xmlns:a16="http://schemas.microsoft.com/office/drawing/2014/main" id="{47CD2566-73FD-4467-A63F-726963A39B19}"/>
              </a:ext>
            </a:extLst>
          </p:cNvPr>
          <p:cNvSpPr txBox="1"/>
          <p:nvPr/>
        </p:nvSpPr>
        <p:spPr>
          <a:xfrm>
            <a:off x="3598286" y="2832621"/>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73" name="תיבת טקסט 72">
            <a:extLst>
              <a:ext uri="{FF2B5EF4-FFF2-40B4-BE49-F238E27FC236}">
                <a16:creationId xmlns:a16="http://schemas.microsoft.com/office/drawing/2014/main" id="{806A2BE8-BB72-425D-A8D2-AA837DCDD856}"/>
              </a:ext>
            </a:extLst>
          </p:cNvPr>
          <p:cNvSpPr txBox="1"/>
          <p:nvPr/>
        </p:nvSpPr>
        <p:spPr>
          <a:xfrm>
            <a:off x="4217276" y="2842409"/>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74" name="תיבת טקסט 73">
            <a:extLst>
              <a:ext uri="{FF2B5EF4-FFF2-40B4-BE49-F238E27FC236}">
                <a16:creationId xmlns:a16="http://schemas.microsoft.com/office/drawing/2014/main" id="{9C2E943A-A660-4C98-A326-462C9F792A03}"/>
              </a:ext>
            </a:extLst>
          </p:cNvPr>
          <p:cNvSpPr txBox="1"/>
          <p:nvPr/>
        </p:nvSpPr>
        <p:spPr>
          <a:xfrm>
            <a:off x="203656" y="2842409"/>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93" name="תיבת טקסט 92">
            <a:extLst>
              <a:ext uri="{FF2B5EF4-FFF2-40B4-BE49-F238E27FC236}">
                <a16:creationId xmlns:a16="http://schemas.microsoft.com/office/drawing/2014/main" id="{94D5C86E-48BD-48FC-B93F-187E78703403}"/>
              </a:ext>
            </a:extLst>
          </p:cNvPr>
          <p:cNvSpPr txBox="1"/>
          <p:nvPr/>
        </p:nvSpPr>
        <p:spPr>
          <a:xfrm>
            <a:off x="108507" y="400469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ט"ו</a:t>
            </a:r>
          </a:p>
        </p:txBody>
      </p:sp>
      <p:sp>
        <p:nvSpPr>
          <p:cNvPr id="94" name="תיבת טקסט 93">
            <a:extLst>
              <a:ext uri="{FF2B5EF4-FFF2-40B4-BE49-F238E27FC236}">
                <a16:creationId xmlns:a16="http://schemas.microsoft.com/office/drawing/2014/main" id="{2C914211-778C-477B-A7D3-BD125D7F21F8}"/>
              </a:ext>
            </a:extLst>
          </p:cNvPr>
          <p:cNvSpPr txBox="1"/>
          <p:nvPr/>
        </p:nvSpPr>
        <p:spPr>
          <a:xfrm>
            <a:off x="740309" y="3982703"/>
            <a:ext cx="555117"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"יד</a:t>
            </a:r>
          </a:p>
        </p:txBody>
      </p:sp>
      <p:sp>
        <p:nvSpPr>
          <p:cNvPr id="95" name="תיבת טקסט 94">
            <a:extLst>
              <a:ext uri="{FF2B5EF4-FFF2-40B4-BE49-F238E27FC236}">
                <a16:creationId xmlns:a16="http://schemas.microsoft.com/office/drawing/2014/main" id="{FAC63B6C-63E7-476D-96EE-7C387DBCF733}"/>
              </a:ext>
            </a:extLst>
          </p:cNvPr>
          <p:cNvSpPr txBox="1"/>
          <p:nvPr/>
        </p:nvSpPr>
        <p:spPr>
          <a:xfrm>
            <a:off x="2204170" y="434973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י"ט'</a:t>
            </a:r>
          </a:p>
        </p:txBody>
      </p:sp>
      <p:sp>
        <p:nvSpPr>
          <p:cNvPr id="96" name="תיבת טקסט 95">
            <a:extLst>
              <a:ext uri="{FF2B5EF4-FFF2-40B4-BE49-F238E27FC236}">
                <a16:creationId xmlns:a16="http://schemas.microsoft.com/office/drawing/2014/main" id="{A6DE479A-60D6-4756-B33E-8B5E03C76D1B}"/>
              </a:ext>
            </a:extLst>
          </p:cNvPr>
          <p:cNvSpPr txBox="1"/>
          <p:nvPr/>
        </p:nvSpPr>
        <p:spPr>
          <a:xfrm>
            <a:off x="2890206" y="434973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י"ח'</a:t>
            </a:r>
          </a:p>
        </p:txBody>
      </p:sp>
      <p:sp>
        <p:nvSpPr>
          <p:cNvPr id="97" name="תיבת טקסט 96">
            <a:extLst>
              <a:ext uri="{FF2B5EF4-FFF2-40B4-BE49-F238E27FC236}">
                <a16:creationId xmlns:a16="http://schemas.microsoft.com/office/drawing/2014/main" id="{79366200-9FD6-4557-A23D-EC754B39A0B7}"/>
              </a:ext>
            </a:extLst>
          </p:cNvPr>
          <p:cNvSpPr txBox="1"/>
          <p:nvPr/>
        </p:nvSpPr>
        <p:spPr>
          <a:xfrm>
            <a:off x="3537090" y="434260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י"ז'</a:t>
            </a:r>
          </a:p>
        </p:txBody>
      </p:sp>
      <p:sp>
        <p:nvSpPr>
          <p:cNvPr id="98" name="תיבת טקסט 97">
            <a:extLst>
              <a:ext uri="{FF2B5EF4-FFF2-40B4-BE49-F238E27FC236}">
                <a16:creationId xmlns:a16="http://schemas.microsoft.com/office/drawing/2014/main" id="{01912931-7AB8-49BA-B02C-6948E60BE404}"/>
              </a:ext>
            </a:extLst>
          </p:cNvPr>
          <p:cNvSpPr txBox="1"/>
          <p:nvPr/>
        </p:nvSpPr>
        <p:spPr>
          <a:xfrm>
            <a:off x="4226435" y="433501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ט"ז'</a:t>
            </a:r>
          </a:p>
        </p:txBody>
      </p:sp>
      <p:sp>
        <p:nvSpPr>
          <p:cNvPr id="99" name="תיבת טקסט 98">
            <a:extLst>
              <a:ext uri="{FF2B5EF4-FFF2-40B4-BE49-F238E27FC236}">
                <a16:creationId xmlns:a16="http://schemas.microsoft.com/office/drawing/2014/main" id="{65A93ADD-6085-489E-B0EA-DBF80E66F553}"/>
              </a:ext>
            </a:extLst>
          </p:cNvPr>
          <p:cNvSpPr txBox="1"/>
          <p:nvPr/>
        </p:nvSpPr>
        <p:spPr>
          <a:xfrm>
            <a:off x="888727" y="4332898"/>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כ"א'</a:t>
            </a:r>
          </a:p>
        </p:txBody>
      </p:sp>
      <p:sp>
        <p:nvSpPr>
          <p:cNvPr id="100" name="תיבת טקסט 99">
            <a:extLst>
              <a:ext uri="{FF2B5EF4-FFF2-40B4-BE49-F238E27FC236}">
                <a16:creationId xmlns:a16="http://schemas.microsoft.com/office/drawing/2014/main" id="{9394E113-A9C6-4267-8B11-7DD1401EDFCF}"/>
              </a:ext>
            </a:extLst>
          </p:cNvPr>
          <p:cNvSpPr txBox="1"/>
          <p:nvPr/>
        </p:nvSpPr>
        <p:spPr>
          <a:xfrm>
            <a:off x="1569492" y="436484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a:t>
            </a:r>
          </a:p>
        </p:txBody>
      </p:sp>
      <p:sp>
        <p:nvSpPr>
          <p:cNvPr id="101" name="תיבת טקסט 100">
            <a:extLst>
              <a:ext uri="{FF2B5EF4-FFF2-40B4-BE49-F238E27FC236}">
                <a16:creationId xmlns:a16="http://schemas.microsoft.com/office/drawing/2014/main" id="{2D700371-D188-4438-BEEC-BF50DBD7A3AF}"/>
              </a:ext>
            </a:extLst>
          </p:cNvPr>
          <p:cNvSpPr txBox="1"/>
          <p:nvPr/>
        </p:nvSpPr>
        <p:spPr>
          <a:xfrm>
            <a:off x="958541" y="4752671"/>
            <a:ext cx="464685"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כ"ח</a:t>
            </a:r>
          </a:p>
        </p:txBody>
      </p:sp>
      <p:sp>
        <p:nvSpPr>
          <p:cNvPr id="103" name="תיבת טקסט 102">
            <a:extLst>
              <a:ext uri="{FF2B5EF4-FFF2-40B4-BE49-F238E27FC236}">
                <a16:creationId xmlns:a16="http://schemas.microsoft.com/office/drawing/2014/main" id="{C85D54AB-EBA9-4A7A-A012-8369CD3D0A18}"/>
              </a:ext>
            </a:extLst>
          </p:cNvPr>
          <p:cNvSpPr txBox="1"/>
          <p:nvPr/>
        </p:nvSpPr>
        <p:spPr>
          <a:xfrm>
            <a:off x="4226435" y="472875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כ"ג'</a:t>
            </a:r>
          </a:p>
        </p:txBody>
      </p:sp>
      <p:sp>
        <p:nvSpPr>
          <p:cNvPr id="104" name="תיבת טקסט 103">
            <a:extLst>
              <a:ext uri="{FF2B5EF4-FFF2-40B4-BE49-F238E27FC236}">
                <a16:creationId xmlns:a16="http://schemas.microsoft.com/office/drawing/2014/main" id="{7D671411-73AC-4ABA-A530-1A9259BA15F3}"/>
              </a:ext>
            </a:extLst>
          </p:cNvPr>
          <p:cNvSpPr txBox="1"/>
          <p:nvPr/>
        </p:nvSpPr>
        <p:spPr>
          <a:xfrm>
            <a:off x="3606806" y="472389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כ"ד'</a:t>
            </a:r>
          </a:p>
        </p:txBody>
      </p:sp>
      <p:sp>
        <p:nvSpPr>
          <p:cNvPr id="105" name="תיבת טקסט 104">
            <a:extLst>
              <a:ext uri="{FF2B5EF4-FFF2-40B4-BE49-F238E27FC236}">
                <a16:creationId xmlns:a16="http://schemas.microsoft.com/office/drawing/2014/main" id="{208D0F3D-6217-46E6-9788-6BFC37761CD1}"/>
              </a:ext>
            </a:extLst>
          </p:cNvPr>
          <p:cNvSpPr txBox="1"/>
          <p:nvPr/>
        </p:nvSpPr>
        <p:spPr>
          <a:xfrm>
            <a:off x="2890274" y="476870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כ"ה'</a:t>
            </a:r>
          </a:p>
        </p:txBody>
      </p:sp>
      <p:sp>
        <p:nvSpPr>
          <p:cNvPr id="106" name="תיבת טקסט 105">
            <a:extLst>
              <a:ext uri="{FF2B5EF4-FFF2-40B4-BE49-F238E27FC236}">
                <a16:creationId xmlns:a16="http://schemas.microsoft.com/office/drawing/2014/main" id="{25393C9B-2D57-4874-826D-AAC1498AA24F}"/>
              </a:ext>
            </a:extLst>
          </p:cNvPr>
          <p:cNvSpPr txBox="1"/>
          <p:nvPr/>
        </p:nvSpPr>
        <p:spPr>
          <a:xfrm>
            <a:off x="2204170" y="4764108"/>
            <a:ext cx="60463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כ"ו</a:t>
            </a:r>
          </a:p>
        </p:txBody>
      </p:sp>
      <p:sp>
        <p:nvSpPr>
          <p:cNvPr id="107" name="תיבת טקסט 106">
            <a:extLst>
              <a:ext uri="{FF2B5EF4-FFF2-40B4-BE49-F238E27FC236}">
                <a16:creationId xmlns:a16="http://schemas.microsoft.com/office/drawing/2014/main" id="{162D88FB-B2B6-4EC4-93D3-97ADC9B579E7}"/>
              </a:ext>
            </a:extLst>
          </p:cNvPr>
          <p:cNvSpPr txBox="1"/>
          <p:nvPr/>
        </p:nvSpPr>
        <p:spPr>
          <a:xfrm>
            <a:off x="1568476" y="475747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כ"ז'</a:t>
            </a:r>
          </a:p>
        </p:txBody>
      </p:sp>
      <p:sp>
        <p:nvSpPr>
          <p:cNvPr id="108" name="תיבת טקסט 107">
            <a:extLst>
              <a:ext uri="{FF2B5EF4-FFF2-40B4-BE49-F238E27FC236}">
                <a16:creationId xmlns:a16="http://schemas.microsoft.com/office/drawing/2014/main" id="{C162137C-2221-44B1-A42F-9CCF7871A6A5}"/>
              </a:ext>
            </a:extLst>
          </p:cNvPr>
          <p:cNvSpPr txBox="1"/>
          <p:nvPr/>
        </p:nvSpPr>
        <p:spPr>
          <a:xfrm>
            <a:off x="195194" y="435610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כ"ב</a:t>
            </a:r>
          </a:p>
        </p:txBody>
      </p:sp>
      <p:sp>
        <p:nvSpPr>
          <p:cNvPr id="110" name="תיבת טקסט 109">
            <a:extLst>
              <a:ext uri="{FF2B5EF4-FFF2-40B4-BE49-F238E27FC236}">
                <a16:creationId xmlns:a16="http://schemas.microsoft.com/office/drawing/2014/main" id="{2F13F171-E7F5-4F3D-99CA-D117CCB6441A}"/>
              </a:ext>
            </a:extLst>
          </p:cNvPr>
          <p:cNvSpPr txBox="1"/>
          <p:nvPr/>
        </p:nvSpPr>
        <p:spPr>
          <a:xfrm>
            <a:off x="207730" y="4698584"/>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סיון</a:t>
            </a:r>
          </a:p>
        </p:txBody>
      </p:sp>
      <p:sp>
        <p:nvSpPr>
          <p:cNvPr id="75" name="תיבת טקסט 74">
            <a:extLst>
              <a:ext uri="{FF2B5EF4-FFF2-40B4-BE49-F238E27FC236}">
                <a16:creationId xmlns:a16="http://schemas.microsoft.com/office/drawing/2014/main" id="{452AA5E9-DF00-4419-A5C5-C15905A47045}"/>
              </a:ext>
            </a:extLst>
          </p:cNvPr>
          <p:cNvSpPr txBox="1"/>
          <p:nvPr/>
        </p:nvSpPr>
        <p:spPr>
          <a:xfrm>
            <a:off x="2060000" y="3593213"/>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76" name="תיבת טקסט 75">
            <a:extLst>
              <a:ext uri="{FF2B5EF4-FFF2-40B4-BE49-F238E27FC236}">
                <a16:creationId xmlns:a16="http://schemas.microsoft.com/office/drawing/2014/main" id="{D5E5B237-2B31-4A51-B4CB-CE559B983613}"/>
              </a:ext>
            </a:extLst>
          </p:cNvPr>
          <p:cNvSpPr txBox="1"/>
          <p:nvPr/>
        </p:nvSpPr>
        <p:spPr>
          <a:xfrm>
            <a:off x="2733910" y="3545645"/>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77" name="תיבת טקסט 76">
            <a:extLst>
              <a:ext uri="{FF2B5EF4-FFF2-40B4-BE49-F238E27FC236}">
                <a16:creationId xmlns:a16="http://schemas.microsoft.com/office/drawing/2014/main" id="{0321370D-9E8D-40EC-A8B2-3D8AF7605BCB}"/>
              </a:ext>
            </a:extLst>
          </p:cNvPr>
          <p:cNvSpPr txBox="1"/>
          <p:nvPr/>
        </p:nvSpPr>
        <p:spPr>
          <a:xfrm>
            <a:off x="3472024" y="3578605"/>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78" name="תיבת טקסט 77">
            <a:extLst>
              <a:ext uri="{FF2B5EF4-FFF2-40B4-BE49-F238E27FC236}">
                <a16:creationId xmlns:a16="http://schemas.microsoft.com/office/drawing/2014/main" id="{9386DFA3-6F27-4958-8E64-4D6FD791E4F3}"/>
              </a:ext>
            </a:extLst>
          </p:cNvPr>
          <p:cNvSpPr txBox="1"/>
          <p:nvPr/>
        </p:nvSpPr>
        <p:spPr>
          <a:xfrm>
            <a:off x="4149192" y="3559495"/>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80" name="תיבת טקסט 79">
            <a:extLst>
              <a:ext uri="{FF2B5EF4-FFF2-40B4-BE49-F238E27FC236}">
                <a16:creationId xmlns:a16="http://schemas.microsoft.com/office/drawing/2014/main" id="{00D05728-8CA8-460E-8901-00F86BD84A08}"/>
              </a:ext>
            </a:extLst>
          </p:cNvPr>
          <p:cNvSpPr txBox="1"/>
          <p:nvPr/>
        </p:nvSpPr>
        <p:spPr>
          <a:xfrm>
            <a:off x="166966" y="3135928"/>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אייר</a:t>
            </a:r>
          </a:p>
        </p:txBody>
      </p:sp>
      <p:sp>
        <p:nvSpPr>
          <p:cNvPr id="81" name="תיבת טקסט 80">
            <a:extLst>
              <a:ext uri="{FF2B5EF4-FFF2-40B4-BE49-F238E27FC236}">
                <a16:creationId xmlns:a16="http://schemas.microsoft.com/office/drawing/2014/main" id="{AAFCF4D2-CF1A-4C68-A74F-FC6C07679A88}"/>
              </a:ext>
            </a:extLst>
          </p:cNvPr>
          <p:cNvSpPr txBox="1"/>
          <p:nvPr/>
        </p:nvSpPr>
        <p:spPr>
          <a:xfrm>
            <a:off x="2753298" y="3991924"/>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י"א</a:t>
            </a:r>
          </a:p>
        </p:txBody>
      </p:sp>
      <p:sp>
        <p:nvSpPr>
          <p:cNvPr id="82" name="תיבת טקסט 81">
            <a:extLst>
              <a:ext uri="{FF2B5EF4-FFF2-40B4-BE49-F238E27FC236}">
                <a16:creationId xmlns:a16="http://schemas.microsoft.com/office/drawing/2014/main" id="{CA9D8570-2B8C-4C32-B88C-3338895ABFCA}"/>
              </a:ext>
            </a:extLst>
          </p:cNvPr>
          <p:cNvSpPr txBox="1"/>
          <p:nvPr/>
        </p:nvSpPr>
        <p:spPr>
          <a:xfrm>
            <a:off x="3491535" y="4002714"/>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a:t>
            </a:r>
          </a:p>
        </p:txBody>
      </p:sp>
      <p:sp>
        <p:nvSpPr>
          <p:cNvPr id="83" name="תיבת טקסט 82">
            <a:extLst>
              <a:ext uri="{FF2B5EF4-FFF2-40B4-BE49-F238E27FC236}">
                <a16:creationId xmlns:a16="http://schemas.microsoft.com/office/drawing/2014/main" id="{C2DA02D0-21C7-42F7-90E5-AD05A36BD1CD}"/>
              </a:ext>
            </a:extLst>
          </p:cNvPr>
          <p:cNvSpPr txBox="1"/>
          <p:nvPr/>
        </p:nvSpPr>
        <p:spPr>
          <a:xfrm>
            <a:off x="4159376" y="3983652"/>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a:t>
            </a:r>
          </a:p>
        </p:txBody>
      </p:sp>
      <p:sp>
        <p:nvSpPr>
          <p:cNvPr id="84" name="תיבת טקסט 83">
            <a:extLst>
              <a:ext uri="{FF2B5EF4-FFF2-40B4-BE49-F238E27FC236}">
                <a16:creationId xmlns:a16="http://schemas.microsoft.com/office/drawing/2014/main" id="{3C7F8C44-969E-41FA-9CCE-7A13E3FA57FC}"/>
              </a:ext>
            </a:extLst>
          </p:cNvPr>
          <p:cNvSpPr txBox="1"/>
          <p:nvPr/>
        </p:nvSpPr>
        <p:spPr>
          <a:xfrm>
            <a:off x="154941" y="3611323"/>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ח'</a:t>
            </a:r>
          </a:p>
        </p:txBody>
      </p:sp>
      <p:sp>
        <p:nvSpPr>
          <p:cNvPr id="85" name="תיבת טקסט 84">
            <a:extLst>
              <a:ext uri="{FF2B5EF4-FFF2-40B4-BE49-F238E27FC236}">
                <a16:creationId xmlns:a16="http://schemas.microsoft.com/office/drawing/2014/main" id="{3C88055F-FA7F-488C-B090-CB1A9AAD7EB3}"/>
              </a:ext>
            </a:extLst>
          </p:cNvPr>
          <p:cNvSpPr txBox="1"/>
          <p:nvPr/>
        </p:nvSpPr>
        <p:spPr>
          <a:xfrm>
            <a:off x="797674" y="3586425"/>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86" name="תיבת טקסט 85">
            <a:extLst>
              <a:ext uri="{FF2B5EF4-FFF2-40B4-BE49-F238E27FC236}">
                <a16:creationId xmlns:a16="http://schemas.microsoft.com/office/drawing/2014/main" id="{239EB3E3-4B4A-438B-8CDE-1124A6A26543}"/>
              </a:ext>
            </a:extLst>
          </p:cNvPr>
          <p:cNvSpPr txBox="1"/>
          <p:nvPr/>
        </p:nvSpPr>
        <p:spPr>
          <a:xfrm>
            <a:off x="1426301" y="3586425"/>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87" name="תיבת טקסט 86">
            <a:extLst>
              <a:ext uri="{FF2B5EF4-FFF2-40B4-BE49-F238E27FC236}">
                <a16:creationId xmlns:a16="http://schemas.microsoft.com/office/drawing/2014/main" id="{3C7FA631-B2E7-40D6-9068-C55FE3171C26}"/>
              </a:ext>
            </a:extLst>
          </p:cNvPr>
          <p:cNvSpPr txBox="1"/>
          <p:nvPr/>
        </p:nvSpPr>
        <p:spPr>
          <a:xfrm>
            <a:off x="1422393" y="397866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י"ג'</a:t>
            </a:r>
          </a:p>
        </p:txBody>
      </p:sp>
      <p:sp>
        <p:nvSpPr>
          <p:cNvPr id="88" name="תיבת טקסט 87">
            <a:extLst>
              <a:ext uri="{FF2B5EF4-FFF2-40B4-BE49-F238E27FC236}">
                <a16:creationId xmlns:a16="http://schemas.microsoft.com/office/drawing/2014/main" id="{2A44B475-05F3-4390-B3C6-3E3A67431C47}"/>
              </a:ext>
            </a:extLst>
          </p:cNvPr>
          <p:cNvSpPr txBox="1"/>
          <p:nvPr/>
        </p:nvSpPr>
        <p:spPr>
          <a:xfrm>
            <a:off x="2091611" y="3980405"/>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י"ב</a:t>
            </a:r>
          </a:p>
        </p:txBody>
      </p:sp>
      <p:cxnSp>
        <p:nvCxnSpPr>
          <p:cNvPr id="90" name="מחבר חץ ישר 89">
            <a:extLst>
              <a:ext uri="{FF2B5EF4-FFF2-40B4-BE49-F238E27FC236}">
                <a16:creationId xmlns:a16="http://schemas.microsoft.com/office/drawing/2014/main" id="{A406CE20-F44E-42ED-BA70-2AD33C571F94}"/>
              </a:ext>
            </a:extLst>
          </p:cNvPr>
          <p:cNvCxnSpPr>
            <a:cxnSpLocks/>
            <a:endCxn id="80" idx="3"/>
          </p:cNvCxnSpPr>
          <p:nvPr/>
        </p:nvCxnSpPr>
        <p:spPr>
          <a:xfrm flipH="1" flipV="1">
            <a:off x="669912" y="3351372"/>
            <a:ext cx="4877853" cy="16469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1" name="תיבת טקסט 110">
            <a:extLst>
              <a:ext uri="{FF2B5EF4-FFF2-40B4-BE49-F238E27FC236}">
                <a16:creationId xmlns:a16="http://schemas.microsoft.com/office/drawing/2014/main" id="{7F8DD3C6-0E02-4CCD-B90F-40B037C95A10}"/>
              </a:ext>
            </a:extLst>
          </p:cNvPr>
          <p:cNvSpPr txBox="1"/>
          <p:nvPr/>
        </p:nvSpPr>
        <p:spPr>
          <a:xfrm>
            <a:off x="4831364" y="2352288"/>
            <a:ext cx="716401" cy="646331"/>
          </a:xfrm>
          <a:prstGeom prst="rect">
            <a:avLst/>
          </a:prstGeom>
          <a:solidFill>
            <a:schemeClr val="accent6">
              <a:lumMod val="40000"/>
              <a:lumOff val="60000"/>
            </a:schemeClr>
          </a:solidFill>
          <a:scene3d>
            <a:camera prst="orthographicFront"/>
            <a:lightRig rig="threePt" dir="t"/>
          </a:scene3d>
          <a:sp3d>
            <a:bevelT prst="relaxedInset"/>
          </a:sp3d>
        </p:spPr>
        <p:txBody>
          <a:bodyPr wrap="square" rtlCol="1">
            <a:spAutoFit/>
          </a:bodyPr>
          <a:lstStyle/>
          <a:p>
            <a:r>
              <a:rPr lang="he-IL" dirty="0" err="1"/>
              <a:t>חודשאייר</a:t>
            </a:r>
            <a:endParaRPr lang="he-IL" dirty="0"/>
          </a:p>
        </p:txBody>
      </p:sp>
      <p:sp>
        <p:nvSpPr>
          <p:cNvPr id="112" name="תיבת טקסט 111">
            <a:extLst>
              <a:ext uri="{FF2B5EF4-FFF2-40B4-BE49-F238E27FC236}">
                <a16:creationId xmlns:a16="http://schemas.microsoft.com/office/drawing/2014/main" id="{55A231BF-E0B9-4BCA-A502-6E35ADB2F8C8}"/>
              </a:ext>
            </a:extLst>
          </p:cNvPr>
          <p:cNvSpPr txBox="1"/>
          <p:nvPr/>
        </p:nvSpPr>
        <p:spPr>
          <a:xfrm>
            <a:off x="-2621384" y="6350471"/>
            <a:ext cx="6304280" cy="369332"/>
          </a:xfrm>
          <a:prstGeom prst="rect">
            <a:avLst/>
          </a:prstGeom>
          <a:noFill/>
        </p:spPr>
        <p:txBody>
          <a:bodyPr wrap="square">
            <a:spAutoFit/>
          </a:bodyPr>
          <a:lstStyle/>
          <a:p>
            <a:r>
              <a:rPr lang="he-IL" dirty="0"/>
              <a:t>ור"ח סיון היה רק בשני בשבת.</a:t>
            </a:r>
          </a:p>
        </p:txBody>
      </p:sp>
      <p:sp>
        <p:nvSpPr>
          <p:cNvPr id="113" name="תיבת טקסט 112">
            <a:extLst>
              <a:ext uri="{FF2B5EF4-FFF2-40B4-BE49-F238E27FC236}">
                <a16:creationId xmlns:a16="http://schemas.microsoft.com/office/drawing/2014/main" id="{4A902BAE-1D2F-4513-9003-21C512C4A74E}"/>
              </a:ext>
            </a:extLst>
          </p:cNvPr>
          <p:cNvSpPr txBox="1"/>
          <p:nvPr/>
        </p:nvSpPr>
        <p:spPr>
          <a:xfrm>
            <a:off x="3561995" y="5116720"/>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סיון</a:t>
            </a:r>
          </a:p>
        </p:txBody>
      </p:sp>
      <p:sp>
        <p:nvSpPr>
          <p:cNvPr id="114" name="תיבת טקסט 113">
            <a:extLst>
              <a:ext uri="{FF2B5EF4-FFF2-40B4-BE49-F238E27FC236}">
                <a16:creationId xmlns:a16="http://schemas.microsoft.com/office/drawing/2014/main" id="{B8A144EB-D317-4599-84BE-331D7692CBF0}"/>
              </a:ext>
            </a:extLst>
          </p:cNvPr>
          <p:cNvSpPr txBox="1"/>
          <p:nvPr/>
        </p:nvSpPr>
        <p:spPr>
          <a:xfrm>
            <a:off x="4225265" y="515792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ל'</a:t>
            </a:r>
          </a:p>
        </p:txBody>
      </p:sp>
      <p:sp>
        <p:nvSpPr>
          <p:cNvPr id="115" name="תיבת טקסט 114">
            <a:extLst>
              <a:ext uri="{FF2B5EF4-FFF2-40B4-BE49-F238E27FC236}">
                <a16:creationId xmlns:a16="http://schemas.microsoft.com/office/drawing/2014/main" id="{B091630E-4299-4D9F-BEF4-D1F46798B5CE}"/>
              </a:ext>
            </a:extLst>
          </p:cNvPr>
          <p:cNvSpPr txBox="1"/>
          <p:nvPr/>
        </p:nvSpPr>
        <p:spPr>
          <a:xfrm>
            <a:off x="263587" y="4759723"/>
            <a:ext cx="430181"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כ"ט</a:t>
            </a:r>
          </a:p>
        </p:txBody>
      </p:sp>
    </p:spTree>
    <p:extLst>
      <p:ext uri="{BB962C8B-B14F-4D97-AF65-F5344CB8AC3E}">
        <p14:creationId xmlns:p14="http://schemas.microsoft.com/office/powerpoint/2010/main" val="432666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par>
                          <p:cTn id="11" fill="hold">
                            <p:stCondLst>
                              <p:cond delay="1250"/>
                            </p:stCondLst>
                            <p:childTnLst>
                              <p:par>
                                <p:cTn id="12" presetID="53" presetClass="entr" presetSubtype="16" fill="hold" grpId="0" nodeType="afterEffect">
                                  <p:stCondLst>
                                    <p:cond delay="50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par>
                          <p:cTn id="17" fill="hold">
                            <p:stCondLst>
                              <p:cond delay="2250"/>
                            </p:stCondLst>
                            <p:childTnLst>
                              <p:par>
                                <p:cTn id="18" presetID="21" presetClass="entr" presetSubtype="1" fill="hold" grpId="0" nodeType="afterEffect">
                                  <p:stCondLst>
                                    <p:cond delay="1750"/>
                                  </p:stCondLst>
                                  <p:childTnLst>
                                    <p:set>
                                      <p:cBhvr>
                                        <p:cTn id="19" dur="1" fill="hold">
                                          <p:stCondLst>
                                            <p:cond delay="0"/>
                                          </p:stCondLst>
                                        </p:cTn>
                                        <p:tgtEl>
                                          <p:spTgt spid="27"/>
                                        </p:tgtEl>
                                        <p:attrNameLst>
                                          <p:attrName>style.visibility</p:attrName>
                                        </p:attrNameLst>
                                      </p:cBhvr>
                                      <p:to>
                                        <p:strVal val="visible"/>
                                      </p:to>
                                    </p:set>
                                    <p:animEffect transition="in" filter="wheel(1)">
                                      <p:cBhvr>
                                        <p:cTn id="20" dur="1250"/>
                                        <p:tgtEl>
                                          <p:spTgt spid="27"/>
                                        </p:tgtEl>
                                      </p:cBhvr>
                                    </p:animEffect>
                                  </p:childTnLst>
                                </p:cTn>
                              </p:par>
                            </p:childTnLst>
                          </p:cTn>
                        </p:par>
                        <p:par>
                          <p:cTn id="21" fill="hold">
                            <p:stCondLst>
                              <p:cond delay="5250"/>
                            </p:stCondLst>
                            <p:childTnLst>
                              <p:par>
                                <p:cTn id="22" presetID="22" presetClass="entr" presetSubtype="2" fill="hold" nodeType="afterEffect">
                                  <p:stCondLst>
                                    <p:cond delay="500"/>
                                  </p:stCondLst>
                                  <p:childTnLst>
                                    <p:set>
                                      <p:cBhvr>
                                        <p:cTn id="23" dur="1" fill="hold">
                                          <p:stCondLst>
                                            <p:cond delay="0"/>
                                          </p:stCondLst>
                                        </p:cTn>
                                        <p:tgtEl>
                                          <p:spTgt spid="9"/>
                                        </p:tgtEl>
                                        <p:attrNameLst>
                                          <p:attrName>style.visibility</p:attrName>
                                        </p:attrNameLst>
                                      </p:cBhvr>
                                      <p:to>
                                        <p:strVal val="visible"/>
                                      </p:to>
                                    </p:set>
                                    <p:animEffect transition="in" filter="wipe(right)">
                                      <p:cBhvr>
                                        <p:cTn id="24" dur="500"/>
                                        <p:tgtEl>
                                          <p:spTgt spid="9"/>
                                        </p:tgtEl>
                                      </p:cBhvr>
                                    </p:animEffect>
                                  </p:childTnLst>
                                </p:cTn>
                              </p:par>
                              <p:par>
                                <p:cTn id="25" presetID="22" presetClass="entr" presetSubtype="2"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right)">
                                      <p:cBhvr>
                                        <p:cTn id="27" dur="500"/>
                                        <p:tgtEl>
                                          <p:spTgt spid="10"/>
                                        </p:tgtEl>
                                      </p:cBhvr>
                                    </p:animEffect>
                                  </p:childTnLst>
                                </p:cTn>
                              </p:par>
                              <p:par>
                                <p:cTn id="28" presetID="22" presetClass="entr" presetSubtype="2"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right)">
                                      <p:cBhvr>
                                        <p:cTn id="30" dur="500"/>
                                        <p:tgtEl>
                                          <p:spTgt spid="11"/>
                                        </p:tgtEl>
                                      </p:cBhvr>
                                    </p:animEffect>
                                  </p:childTnLst>
                                </p:cTn>
                              </p:par>
                              <p:par>
                                <p:cTn id="31" presetID="22" presetClass="entr" presetSubtype="2"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wipe(right)">
                                      <p:cBhvr>
                                        <p:cTn id="33" dur="500"/>
                                        <p:tgtEl>
                                          <p:spTgt spid="12"/>
                                        </p:tgtEl>
                                      </p:cBhvr>
                                    </p:animEffect>
                                  </p:childTnLst>
                                </p:cTn>
                              </p:par>
                              <p:par>
                                <p:cTn id="34" presetID="22" presetClass="entr" presetSubtype="2"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wipe(right)">
                                      <p:cBhvr>
                                        <p:cTn id="36" dur="500"/>
                                        <p:tgtEl>
                                          <p:spTgt spid="13"/>
                                        </p:tgtEl>
                                      </p:cBhvr>
                                    </p:animEffect>
                                  </p:childTnLst>
                                </p:cTn>
                              </p:par>
                              <p:par>
                                <p:cTn id="37" presetID="22" presetClass="entr" presetSubtype="2"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right)">
                                      <p:cBhvr>
                                        <p:cTn id="39" dur="500"/>
                                        <p:tgtEl>
                                          <p:spTgt spid="14"/>
                                        </p:tgtEl>
                                      </p:cBhvr>
                                    </p:animEffect>
                                  </p:childTnLst>
                                </p:cTn>
                              </p:par>
                              <p:par>
                                <p:cTn id="40" presetID="22" presetClass="entr" presetSubtype="2"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right)">
                                      <p:cBhvr>
                                        <p:cTn id="42" dur="500"/>
                                        <p:tgtEl>
                                          <p:spTgt spid="15"/>
                                        </p:tgtEl>
                                      </p:cBhvr>
                                    </p:animEffect>
                                  </p:childTnLst>
                                </p:cTn>
                              </p:par>
                              <p:par>
                                <p:cTn id="43" presetID="22" presetClass="entr" presetSubtype="2"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right)">
                                      <p:cBhvr>
                                        <p:cTn id="45" dur="500"/>
                                        <p:tgtEl>
                                          <p:spTgt spid="16"/>
                                        </p:tgtEl>
                                      </p:cBhvr>
                                    </p:animEffect>
                                  </p:childTnLst>
                                </p:cTn>
                              </p:par>
                            </p:childTnLst>
                          </p:cTn>
                        </p:par>
                        <p:par>
                          <p:cTn id="46" fill="hold">
                            <p:stCondLst>
                              <p:cond delay="6250"/>
                            </p:stCondLst>
                            <p:childTnLst>
                              <p:par>
                                <p:cTn id="47" presetID="31" presetClass="entr" presetSubtype="0" fill="hold" grpId="0" nodeType="afterEffect">
                                  <p:stCondLst>
                                    <p:cond delay="500"/>
                                  </p:stCondLst>
                                  <p:childTnLst>
                                    <p:set>
                                      <p:cBhvr>
                                        <p:cTn id="48" dur="1" fill="hold">
                                          <p:stCondLst>
                                            <p:cond delay="0"/>
                                          </p:stCondLst>
                                        </p:cTn>
                                        <p:tgtEl>
                                          <p:spTgt spid="26"/>
                                        </p:tgtEl>
                                        <p:attrNameLst>
                                          <p:attrName>style.visibility</p:attrName>
                                        </p:attrNameLst>
                                      </p:cBhvr>
                                      <p:to>
                                        <p:strVal val="visible"/>
                                      </p:to>
                                    </p:set>
                                    <p:anim calcmode="lin" valueType="num">
                                      <p:cBhvr>
                                        <p:cTn id="49" dur="1000" fill="hold"/>
                                        <p:tgtEl>
                                          <p:spTgt spid="26"/>
                                        </p:tgtEl>
                                        <p:attrNameLst>
                                          <p:attrName>ppt_w</p:attrName>
                                        </p:attrNameLst>
                                      </p:cBhvr>
                                      <p:tavLst>
                                        <p:tav tm="0">
                                          <p:val>
                                            <p:fltVal val="0"/>
                                          </p:val>
                                        </p:tav>
                                        <p:tav tm="100000">
                                          <p:val>
                                            <p:strVal val="#ppt_w"/>
                                          </p:val>
                                        </p:tav>
                                      </p:tavLst>
                                    </p:anim>
                                    <p:anim calcmode="lin" valueType="num">
                                      <p:cBhvr>
                                        <p:cTn id="50" dur="1000" fill="hold"/>
                                        <p:tgtEl>
                                          <p:spTgt spid="26"/>
                                        </p:tgtEl>
                                        <p:attrNameLst>
                                          <p:attrName>ppt_h</p:attrName>
                                        </p:attrNameLst>
                                      </p:cBhvr>
                                      <p:tavLst>
                                        <p:tav tm="0">
                                          <p:val>
                                            <p:fltVal val="0"/>
                                          </p:val>
                                        </p:tav>
                                        <p:tav tm="100000">
                                          <p:val>
                                            <p:strVal val="#ppt_h"/>
                                          </p:val>
                                        </p:tav>
                                      </p:tavLst>
                                    </p:anim>
                                    <p:anim calcmode="lin" valueType="num">
                                      <p:cBhvr>
                                        <p:cTn id="51" dur="1000" fill="hold"/>
                                        <p:tgtEl>
                                          <p:spTgt spid="26"/>
                                        </p:tgtEl>
                                        <p:attrNameLst>
                                          <p:attrName>style.rotation</p:attrName>
                                        </p:attrNameLst>
                                      </p:cBhvr>
                                      <p:tavLst>
                                        <p:tav tm="0">
                                          <p:val>
                                            <p:fltVal val="90"/>
                                          </p:val>
                                        </p:tav>
                                        <p:tav tm="100000">
                                          <p:val>
                                            <p:fltVal val="0"/>
                                          </p:val>
                                        </p:tav>
                                      </p:tavLst>
                                    </p:anim>
                                    <p:animEffect transition="in" filter="fade">
                                      <p:cBhvr>
                                        <p:cTn id="52" dur="1000"/>
                                        <p:tgtEl>
                                          <p:spTgt spid="26"/>
                                        </p:tgtEl>
                                      </p:cBhvr>
                                    </p:animEffect>
                                  </p:childTnLst>
                                </p:cTn>
                              </p:par>
                            </p:childTnLst>
                          </p:cTn>
                        </p:par>
                        <p:par>
                          <p:cTn id="53" fill="hold">
                            <p:stCondLst>
                              <p:cond delay="7750"/>
                            </p:stCondLst>
                            <p:childTnLst>
                              <p:par>
                                <p:cTn id="54" presetID="22" presetClass="entr" presetSubtype="2" fill="hold" nodeType="afterEffect">
                                  <p:stCondLst>
                                    <p:cond delay="500"/>
                                  </p:stCondLst>
                                  <p:childTnLst>
                                    <p:set>
                                      <p:cBhvr>
                                        <p:cTn id="55" dur="1" fill="hold">
                                          <p:stCondLst>
                                            <p:cond delay="0"/>
                                          </p:stCondLst>
                                        </p:cTn>
                                        <p:tgtEl>
                                          <p:spTgt spid="30"/>
                                        </p:tgtEl>
                                        <p:attrNameLst>
                                          <p:attrName>style.visibility</p:attrName>
                                        </p:attrNameLst>
                                      </p:cBhvr>
                                      <p:to>
                                        <p:strVal val="visible"/>
                                      </p:to>
                                    </p:set>
                                    <p:animEffect transition="in" filter="wipe(right)">
                                      <p:cBhvr>
                                        <p:cTn id="56" dur="500"/>
                                        <p:tgtEl>
                                          <p:spTgt spid="30"/>
                                        </p:tgtEl>
                                      </p:cBhvr>
                                    </p:animEffect>
                                  </p:childTnLst>
                                </p:cTn>
                              </p:par>
                            </p:childTnLst>
                          </p:cTn>
                        </p:par>
                        <p:par>
                          <p:cTn id="57" fill="hold">
                            <p:stCondLst>
                              <p:cond delay="8750"/>
                            </p:stCondLst>
                            <p:childTnLst>
                              <p:par>
                                <p:cTn id="58" presetID="53" presetClass="entr" presetSubtype="16" fill="hold" grpId="0" nodeType="afterEffect">
                                  <p:stCondLst>
                                    <p:cond delay="750"/>
                                  </p:stCondLst>
                                  <p:childTnLst>
                                    <p:set>
                                      <p:cBhvr>
                                        <p:cTn id="59" dur="1" fill="hold">
                                          <p:stCondLst>
                                            <p:cond delay="0"/>
                                          </p:stCondLst>
                                        </p:cTn>
                                        <p:tgtEl>
                                          <p:spTgt spid="34"/>
                                        </p:tgtEl>
                                        <p:attrNameLst>
                                          <p:attrName>style.visibility</p:attrName>
                                        </p:attrNameLst>
                                      </p:cBhvr>
                                      <p:to>
                                        <p:strVal val="visible"/>
                                      </p:to>
                                    </p:set>
                                    <p:anim calcmode="lin" valueType="num">
                                      <p:cBhvr>
                                        <p:cTn id="60" dur="500" fill="hold"/>
                                        <p:tgtEl>
                                          <p:spTgt spid="34"/>
                                        </p:tgtEl>
                                        <p:attrNameLst>
                                          <p:attrName>ppt_w</p:attrName>
                                        </p:attrNameLst>
                                      </p:cBhvr>
                                      <p:tavLst>
                                        <p:tav tm="0">
                                          <p:val>
                                            <p:fltVal val="0"/>
                                          </p:val>
                                        </p:tav>
                                        <p:tav tm="100000">
                                          <p:val>
                                            <p:strVal val="#ppt_w"/>
                                          </p:val>
                                        </p:tav>
                                      </p:tavLst>
                                    </p:anim>
                                    <p:anim calcmode="lin" valueType="num">
                                      <p:cBhvr>
                                        <p:cTn id="61" dur="500" fill="hold"/>
                                        <p:tgtEl>
                                          <p:spTgt spid="34"/>
                                        </p:tgtEl>
                                        <p:attrNameLst>
                                          <p:attrName>ppt_h</p:attrName>
                                        </p:attrNameLst>
                                      </p:cBhvr>
                                      <p:tavLst>
                                        <p:tav tm="0">
                                          <p:val>
                                            <p:fltVal val="0"/>
                                          </p:val>
                                        </p:tav>
                                        <p:tav tm="100000">
                                          <p:val>
                                            <p:strVal val="#ppt_h"/>
                                          </p:val>
                                        </p:tav>
                                      </p:tavLst>
                                    </p:anim>
                                    <p:animEffect transition="in" filter="fade">
                                      <p:cBhvr>
                                        <p:cTn id="62" dur="500"/>
                                        <p:tgtEl>
                                          <p:spTgt spid="34"/>
                                        </p:tgtEl>
                                      </p:cBhvr>
                                    </p:animEffect>
                                  </p:childTnLst>
                                </p:cTn>
                              </p:par>
                            </p:childTnLst>
                          </p:cTn>
                        </p:par>
                        <p:par>
                          <p:cTn id="63" fill="hold">
                            <p:stCondLst>
                              <p:cond delay="10000"/>
                            </p:stCondLst>
                            <p:childTnLst>
                              <p:par>
                                <p:cTn id="64" presetID="31" presetClass="entr" presetSubtype="0" fill="hold" grpId="0" nodeType="afterEffect">
                                  <p:stCondLst>
                                    <p:cond delay="1000"/>
                                  </p:stCondLst>
                                  <p:childTnLst>
                                    <p:set>
                                      <p:cBhvr>
                                        <p:cTn id="65" dur="1" fill="hold">
                                          <p:stCondLst>
                                            <p:cond delay="0"/>
                                          </p:stCondLst>
                                        </p:cTn>
                                        <p:tgtEl>
                                          <p:spTgt spid="25"/>
                                        </p:tgtEl>
                                        <p:attrNameLst>
                                          <p:attrName>style.visibility</p:attrName>
                                        </p:attrNameLst>
                                      </p:cBhvr>
                                      <p:to>
                                        <p:strVal val="visible"/>
                                      </p:to>
                                    </p:set>
                                    <p:anim calcmode="lin" valueType="num">
                                      <p:cBhvr>
                                        <p:cTn id="66" dur="1000" fill="hold"/>
                                        <p:tgtEl>
                                          <p:spTgt spid="25"/>
                                        </p:tgtEl>
                                        <p:attrNameLst>
                                          <p:attrName>ppt_w</p:attrName>
                                        </p:attrNameLst>
                                      </p:cBhvr>
                                      <p:tavLst>
                                        <p:tav tm="0">
                                          <p:val>
                                            <p:fltVal val="0"/>
                                          </p:val>
                                        </p:tav>
                                        <p:tav tm="100000">
                                          <p:val>
                                            <p:strVal val="#ppt_w"/>
                                          </p:val>
                                        </p:tav>
                                      </p:tavLst>
                                    </p:anim>
                                    <p:anim calcmode="lin" valueType="num">
                                      <p:cBhvr>
                                        <p:cTn id="67" dur="1000" fill="hold"/>
                                        <p:tgtEl>
                                          <p:spTgt spid="25"/>
                                        </p:tgtEl>
                                        <p:attrNameLst>
                                          <p:attrName>ppt_h</p:attrName>
                                        </p:attrNameLst>
                                      </p:cBhvr>
                                      <p:tavLst>
                                        <p:tav tm="0">
                                          <p:val>
                                            <p:fltVal val="0"/>
                                          </p:val>
                                        </p:tav>
                                        <p:tav tm="100000">
                                          <p:val>
                                            <p:strVal val="#ppt_h"/>
                                          </p:val>
                                        </p:tav>
                                      </p:tavLst>
                                    </p:anim>
                                    <p:anim calcmode="lin" valueType="num">
                                      <p:cBhvr>
                                        <p:cTn id="68" dur="1000" fill="hold"/>
                                        <p:tgtEl>
                                          <p:spTgt spid="25"/>
                                        </p:tgtEl>
                                        <p:attrNameLst>
                                          <p:attrName>style.rotation</p:attrName>
                                        </p:attrNameLst>
                                      </p:cBhvr>
                                      <p:tavLst>
                                        <p:tav tm="0">
                                          <p:val>
                                            <p:fltVal val="90"/>
                                          </p:val>
                                        </p:tav>
                                        <p:tav tm="100000">
                                          <p:val>
                                            <p:fltVal val="0"/>
                                          </p:val>
                                        </p:tav>
                                      </p:tavLst>
                                    </p:anim>
                                    <p:animEffect transition="in" filter="fade">
                                      <p:cBhvr>
                                        <p:cTn id="69" dur="1000"/>
                                        <p:tgtEl>
                                          <p:spTgt spid="25"/>
                                        </p:tgtEl>
                                      </p:cBhvr>
                                    </p:animEffect>
                                  </p:childTnLst>
                                </p:cTn>
                              </p:par>
                            </p:childTnLst>
                          </p:cTn>
                        </p:par>
                        <p:par>
                          <p:cTn id="70" fill="hold">
                            <p:stCondLst>
                              <p:cond delay="12000"/>
                            </p:stCondLst>
                            <p:childTnLst>
                              <p:par>
                                <p:cTn id="71" presetID="22" presetClass="entr" presetSubtype="2" fill="hold" nodeType="afterEffect">
                                  <p:stCondLst>
                                    <p:cond delay="500"/>
                                  </p:stCondLst>
                                  <p:childTnLst>
                                    <p:set>
                                      <p:cBhvr>
                                        <p:cTn id="72" dur="1" fill="hold">
                                          <p:stCondLst>
                                            <p:cond delay="0"/>
                                          </p:stCondLst>
                                        </p:cTn>
                                        <p:tgtEl>
                                          <p:spTgt spid="29"/>
                                        </p:tgtEl>
                                        <p:attrNameLst>
                                          <p:attrName>style.visibility</p:attrName>
                                        </p:attrNameLst>
                                      </p:cBhvr>
                                      <p:to>
                                        <p:strVal val="visible"/>
                                      </p:to>
                                    </p:set>
                                    <p:animEffect transition="in" filter="wipe(right)">
                                      <p:cBhvr>
                                        <p:cTn id="73" dur="500"/>
                                        <p:tgtEl>
                                          <p:spTgt spid="29"/>
                                        </p:tgtEl>
                                      </p:cBhvr>
                                    </p:animEffect>
                                  </p:childTnLst>
                                </p:cTn>
                              </p:par>
                            </p:childTnLst>
                          </p:cTn>
                        </p:par>
                        <p:par>
                          <p:cTn id="74" fill="hold">
                            <p:stCondLst>
                              <p:cond delay="13000"/>
                            </p:stCondLst>
                            <p:childTnLst>
                              <p:par>
                                <p:cTn id="75" presetID="53" presetClass="entr" presetSubtype="16" fill="hold" grpId="0" nodeType="afterEffect">
                                  <p:stCondLst>
                                    <p:cond delay="2000"/>
                                  </p:stCondLst>
                                  <p:childTnLst>
                                    <p:set>
                                      <p:cBhvr>
                                        <p:cTn id="76" dur="1" fill="hold">
                                          <p:stCondLst>
                                            <p:cond delay="0"/>
                                          </p:stCondLst>
                                        </p:cTn>
                                        <p:tgtEl>
                                          <p:spTgt spid="18"/>
                                        </p:tgtEl>
                                        <p:attrNameLst>
                                          <p:attrName>style.visibility</p:attrName>
                                        </p:attrNameLst>
                                      </p:cBhvr>
                                      <p:to>
                                        <p:strVal val="visible"/>
                                      </p:to>
                                    </p:set>
                                    <p:anim calcmode="lin" valueType="num">
                                      <p:cBhvr>
                                        <p:cTn id="77" dur="500" fill="hold"/>
                                        <p:tgtEl>
                                          <p:spTgt spid="18"/>
                                        </p:tgtEl>
                                        <p:attrNameLst>
                                          <p:attrName>ppt_w</p:attrName>
                                        </p:attrNameLst>
                                      </p:cBhvr>
                                      <p:tavLst>
                                        <p:tav tm="0">
                                          <p:val>
                                            <p:fltVal val="0"/>
                                          </p:val>
                                        </p:tav>
                                        <p:tav tm="100000">
                                          <p:val>
                                            <p:strVal val="#ppt_w"/>
                                          </p:val>
                                        </p:tav>
                                      </p:tavLst>
                                    </p:anim>
                                    <p:anim calcmode="lin" valueType="num">
                                      <p:cBhvr>
                                        <p:cTn id="78" dur="500" fill="hold"/>
                                        <p:tgtEl>
                                          <p:spTgt spid="18"/>
                                        </p:tgtEl>
                                        <p:attrNameLst>
                                          <p:attrName>ppt_h</p:attrName>
                                        </p:attrNameLst>
                                      </p:cBhvr>
                                      <p:tavLst>
                                        <p:tav tm="0">
                                          <p:val>
                                            <p:fltVal val="0"/>
                                          </p:val>
                                        </p:tav>
                                        <p:tav tm="100000">
                                          <p:val>
                                            <p:strVal val="#ppt_h"/>
                                          </p:val>
                                        </p:tav>
                                      </p:tavLst>
                                    </p:anim>
                                    <p:animEffect transition="in" filter="fade">
                                      <p:cBhvr>
                                        <p:cTn id="79" dur="500"/>
                                        <p:tgtEl>
                                          <p:spTgt spid="18"/>
                                        </p:tgtEl>
                                      </p:cBhvr>
                                    </p:animEffect>
                                  </p:childTnLst>
                                </p:cTn>
                              </p:par>
                            </p:childTnLst>
                          </p:cTn>
                        </p:par>
                        <p:par>
                          <p:cTn id="80" fill="hold">
                            <p:stCondLst>
                              <p:cond delay="15500"/>
                            </p:stCondLst>
                            <p:childTnLst>
                              <p:par>
                                <p:cTn id="81" presetID="22" presetClass="entr" presetSubtype="2" fill="hold" grpId="0" nodeType="afterEffect">
                                  <p:stCondLst>
                                    <p:cond delay="1000"/>
                                  </p:stCondLst>
                                  <p:childTnLst>
                                    <p:set>
                                      <p:cBhvr>
                                        <p:cTn id="82" dur="1" fill="hold">
                                          <p:stCondLst>
                                            <p:cond delay="0"/>
                                          </p:stCondLst>
                                        </p:cTn>
                                        <p:tgtEl>
                                          <p:spTgt spid="22"/>
                                        </p:tgtEl>
                                        <p:attrNameLst>
                                          <p:attrName>style.visibility</p:attrName>
                                        </p:attrNameLst>
                                      </p:cBhvr>
                                      <p:to>
                                        <p:strVal val="visible"/>
                                      </p:to>
                                    </p:set>
                                    <p:animEffect transition="in" filter="wipe(right)">
                                      <p:cBhvr>
                                        <p:cTn id="83" dur="500"/>
                                        <p:tgtEl>
                                          <p:spTgt spid="22"/>
                                        </p:tgtEl>
                                      </p:cBhvr>
                                    </p:animEffect>
                                  </p:childTnLst>
                                </p:cTn>
                              </p:par>
                            </p:childTnLst>
                          </p:cTn>
                        </p:par>
                        <p:par>
                          <p:cTn id="84" fill="hold">
                            <p:stCondLst>
                              <p:cond delay="17000"/>
                            </p:stCondLst>
                            <p:childTnLst>
                              <p:par>
                                <p:cTn id="85" presetID="22" presetClass="entr" presetSubtype="2" fill="hold" grpId="0" nodeType="afterEffect">
                                  <p:stCondLst>
                                    <p:cond delay="2750"/>
                                  </p:stCondLst>
                                  <p:childTnLst>
                                    <p:set>
                                      <p:cBhvr>
                                        <p:cTn id="86" dur="1" fill="hold">
                                          <p:stCondLst>
                                            <p:cond delay="0"/>
                                          </p:stCondLst>
                                        </p:cTn>
                                        <p:tgtEl>
                                          <p:spTgt spid="24"/>
                                        </p:tgtEl>
                                        <p:attrNameLst>
                                          <p:attrName>style.visibility</p:attrName>
                                        </p:attrNameLst>
                                      </p:cBhvr>
                                      <p:to>
                                        <p:strVal val="visible"/>
                                      </p:to>
                                    </p:set>
                                    <p:animEffect transition="in" filter="wipe(right)">
                                      <p:cBhvr>
                                        <p:cTn id="87" dur="500"/>
                                        <p:tgtEl>
                                          <p:spTgt spid="24"/>
                                        </p:tgtEl>
                                      </p:cBhvr>
                                    </p:animEffect>
                                  </p:childTnLst>
                                </p:cTn>
                              </p:par>
                            </p:childTnLst>
                          </p:cTn>
                        </p:par>
                        <p:par>
                          <p:cTn id="88" fill="hold">
                            <p:stCondLst>
                              <p:cond delay="20250"/>
                            </p:stCondLst>
                            <p:childTnLst>
                              <p:par>
                                <p:cTn id="89" presetID="22" presetClass="entr" presetSubtype="4" fill="hold" grpId="0" nodeType="afterEffect">
                                  <p:stCondLst>
                                    <p:cond delay="2000"/>
                                  </p:stCondLst>
                                  <p:childTnLst>
                                    <p:set>
                                      <p:cBhvr>
                                        <p:cTn id="90" dur="1" fill="hold">
                                          <p:stCondLst>
                                            <p:cond delay="0"/>
                                          </p:stCondLst>
                                        </p:cTn>
                                        <p:tgtEl>
                                          <p:spTgt spid="40"/>
                                        </p:tgtEl>
                                        <p:attrNameLst>
                                          <p:attrName>style.visibility</p:attrName>
                                        </p:attrNameLst>
                                      </p:cBhvr>
                                      <p:to>
                                        <p:strVal val="visible"/>
                                      </p:to>
                                    </p:set>
                                    <p:animEffect transition="in" filter="wipe(down)">
                                      <p:cBhvr>
                                        <p:cTn id="91" dur="1500"/>
                                        <p:tgtEl>
                                          <p:spTgt spid="40"/>
                                        </p:tgtEl>
                                      </p:cBhvr>
                                    </p:animEffect>
                                  </p:childTnLst>
                                </p:cTn>
                              </p:par>
                            </p:childTnLst>
                          </p:cTn>
                        </p:par>
                        <p:par>
                          <p:cTn id="92" fill="hold">
                            <p:stCondLst>
                              <p:cond delay="23750"/>
                            </p:stCondLst>
                            <p:childTnLst>
                              <p:par>
                                <p:cTn id="93" presetID="45" presetClass="entr" presetSubtype="0" fill="hold" grpId="1" nodeType="afterEffect">
                                  <p:stCondLst>
                                    <p:cond delay="250"/>
                                  </p:stCondLst>
                                  <p:childTnLst>
                                    <p:set>
                                      <p:cBhvr>
                                        <p:cTn id="94" dur="1" fill="hold">
                                          <p:stCondLst>
                                            <p:cond delay="0"/>
                                          </p:stCondLst>
                                        </p:cTn>
                                        <p:tgtEl>
                                          <p:spTgt spid="40"/>
                                        </p:tgtEl>
                                        <p:attrNameLst>
                                          <p:attrName>style.visibility</p:attrName>
                                        </p:attrNameLst>
                                      </p:cBhvr>
                                      <p:to>
                                        <p:strVal val="visible"/>
                                      </p:to>
                                    </p:set>
                                    <p:animEffect transition="in" filter="fade">
                                      <p:cBhvr>
                                        <p:cTn id="95" dur="2000"/>
                                        <p:tgtEl>
                                          <p:spTgt spid="40"/>
                                        </p:tgtEl>
                                      </p:cBhvr>
                                    </p:animEffect>
                                    <p:anim calcmode="lin" valueType="num">
                                      <p:cBhvr>
                                        <p:cTn id="96" dur="2000" fill="hold"/>
                                        <p:tgtEl>
                                          <p:spTgt spid="40"/>
                                        </p:tgtEl>
                                        <p:attrNameLst>
                                          <p:attrName>ppt_w</p:attrName>
                                        </p:attrNameLst>
                                      </p:cBhvr>
                                      <p:tavLst>
                                        <p:tav tm="0" fmla="#ppt_w*sin(2.5*pi*$)">
                                          <p:val>
                                            <p:fltVal val="0"/>
                                          </p:val>
                                        </p:tav>
                                        <p:tav tm="100000">
                                          <p:val>
                                            <p:fltVal val="1"/>
                                          </p:val>
                                        </p:tav>
                                      </p:tavLst>
                                    </p:anim>
                                    <p:anim calcmode="lin" valueType="num">
                                      <p:cBhvr>
                                        <p:cTn id="97" dur="2000" fill="hold"/>
                                        <p:tgtEl>
                                          <p:spTgt spid="40"/>
                                        </p:tgtEl>
                                        <p:attrNameLst>
                                          <p:attrName>ppt_h</p:attrName>
                                        </p:attrNameLst>
                                      </p:cBhvr>
                                      <p:tavLst>
                                        <p:tav tm="0">
                                          <p:val>
                                            <p:strVal val="#ppt_h"/>
                                          </p:val>
                                        </p:tav>
                                        <p:tav tm="100000">
                                          <p:val>
                                            <p:strVal val="#ppt_h"/>
                                          </p:val>
                                        </p:tav>
                                      </p:tavLst>
                                    </p:anim>
                                  </p:childTnLst>
                                </p:cTn>
                              </p:par>
                            </p:childTnLst>
                          </p:cTn>
                        </p:par>
                      </p:childTnLst>
                    </p:cTn>
                  </p:par>
                  <p:par>
                    <p:cTn id="98" fill="hold">
                      <p:stCondLst>
                        <p:cond delay="indefinite"/>
                      </p:stCondLst>
                      <p:childTnLst>
                        <p:par>
                          <p:cTn id="99" fill="hold">
                            <p:stCondLst>
                              <p:cond delay="0"/>
                            </p:stCondLst>
                            <p:childTnLst>
                              <p:par>
                                <p:cTn id="100" presetID="53" presetClass="entr" presetSubtype="16"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 calcmode="lin" valueType="num">
                                      <p:cBhvr>
                                        <p:cTn id="102" dur="500" fill="hold"/>
                                        <p:tgtEl>
                                          <p:spTgt spid="20"/>
                                        </p:tgtEl>
                                        <p:attrNameLst>
                                          <p:attrName>ppt_w</p:attrName>
                                        </p:attrNameLst>
                                      </p:cBhvr>
                                      <p:tavLst>
                                        <p:tav tm="0">
                                          <p:val>
                                            <p:fltVal val="0"/>
                                          </p:val>
                                        </p:tav>
                                        <p:tav tm="100000">
                                          <p:val>
                                            <p:strVal val="#ppt_w"/>
                                          </p:val>
                                        </p:tav>
                                      </p:tavLst>
                                    </p:anim>
                                    <p:anim calcmode="lin" valueType="num">
                                      <p:cBhvr>
                                        <p:cTn id="103" dur="500" fill="hold"/>
                                        <p:tgtEl>
                                          <p:spTgt spid="20"/>
                                        </p:tgtEl>
                                        <p:attrNameLst>
                                          <p:attrName>ppt_h</p:attrName>
                                        </p:attrNameLst>
                                      </p:cBhvr>
                                      <p:tavLst>
                                        <p:tav tm="0">
                                          <p:val>
                                            <p:fltVal val="0"/>
                                          </p:val>
                                        </p:tav>
                                        <p:tav tm="100000">
                                          <p:val>
                                            <p:strVal val="#ppt_h"/>
                                          </p:val>
                                        </p:tav>
                                      </p:tavLst>
                                    </p:anim>
                                    <p:animEffect transition="in" filter="fade">
                                      <p:cBhvr>
                                        <p:cTn id="104" dur="500"/>
                                        <p:tgtEl>
                                          <p:spTgt spid="20"/>
                                        </p:tgtEl>
                                      </p:cBhvr>
                                    </p:animEffect>
                                  </p:childTnLst>
                                </p:cTn>
                              </p:par>
                            </p:childTnLst>
                          </p:cTn>
                        </p:par>
                        <p:par>
                          <p:cTn id="105" fill="hold">
                            <p:stCondLst>
                              <p:cond delay="500"/>
                            </p:stCondLst>
                            <p:childTnLst>
                              <p:par>
                                <p:cTn id="106" presetID="22" presetClass="entr" presetSubtype="2" fill="hold" grpId="0" nodeType="afterEffect">
                                  <p:stCondLst>
                                    <p:cond delay="2000"/>
                                  </p:stCondLst>
                                  <p:childTnLst>
                                    <p:set>
                                      <p:cBhvr>
                                        <p:cTn id="107" dur="1" fill="hold">
                                          <p:stCondLst>
                                            <p:cond delay="0"/>
                                          </p:stCondLst>
                                        </p:cTn>
                                        <p:tgtEl>
                                          <p:spTgt spid="42"/>
                                        </p:tgtEl>
                                        <p:attrNameLst>
                                          <p:attrName>style.visibility</p:attrName>
                                        </p:attrNameLst>
                                      </p:cBhvr>
                                      <p:to>
                                        <p:strVal val="visible"/>
                                      </p:to>
                                    </p:set>
                                    <p:animEffect transition="in" filter="wipe(right)">
                                      <p:cBhvr>
                                        <p:cTn id="108" dur="500"/>
                                        <p:tgtEl>
                                          <p:spTgt spid="42"/>
                                        </p:tgtEl>
                                      </p:cBhvr>
                                    </p:animEffect>
                                  </p:childTnLst>
                                </p:cTn>
                              </p:par>
                              <p:par>
                                <p:cTn id="109" presetID="31" presetClass="entr" presetSubtype="0" fill="hold" grpId="0" nodeType="withEffect">
                                  <p:stCondLst>
                                    <p:cond delay="0"/>
                                  </p:stCondLst>
                                  <p:childTnLst>
                                    <p:set>
                                      <p:cBhvr>
                                        <p:cTn id="110" dur="1" fill="hold">
                                          <p:stCondLst>
                                            <p:cond delay="0"/>
                                          </p:stCondLst>
                                        </p:cTn>
                                        <p:tgtEl>
                                          <p:spTgt spid="46"/>
                                        </p:tgtEl>
                                        <p:attrNameLst>
                                          <p:attrName>style.visibility</p:attrName>
                                        </p:attrNameLst>
                                      </p:cBhvr>
                                      <p:to>
                                        <p:strVal val="visible"/>
                                      </p:to>
                                    </p:set>
                                    <p:anim calcmode="lin" valueType="num">
                                      <p:cBhvr>
                                        <p:cTn id="111" dur="1000" fill="hold"/>
                                        <p:tgtEl>
                                          <p:spTgt spid="46"/>
                                        </p:tgtEl>
                                        <p:attrNameLst>
                                          <p:attrName>ppt_w</p:attrName>
                                        </p:attrNameLst>
                                      </p:cBhvr>
                                      <p:tavLst>
                                        <p:tav tm="0">
                                          <p:val>
                                            <p:fltVal val="0"/>
                                          </p:val>
                                        </p:tav>
                                        <p:tav tm="100000">
                                          <p:val>
                                            <p:strVal val="#ppt_w"/>
                                          </p:val>
                                        </p:tav>
                                      </p:tavLst>
                                    </p:anim>
                                    <p:anim calcmode="lin" valueType="num">
                                      <p:cBhvr>
                                        <p:cTn id="112" dur="1000" fill="hold"/>
                                        <p:tgtEl>
                                          <p:spTgt spid="46"/>
                                        </p:tgtEl>
                                        <p:attrNameLst>
                                          <p:attrName>ppt_h</p:attrName>
                                        </p:attrNameLst>
                                      </p:cBhvr>
                                      <p:tavLst>
                                        <p:tav tm="0">
                                          <p:val>
                                            <p:fltVal val="0"/>
                                          </p:val>
                                        </p:tav>
                                        <p:tav tm="100000">
                                          <p:val>
                                            <p:strVal val="#ppt_h"/>
                                          </p:val>
                                        </p:tav>
                                      </p:tavLst>
                                    </p:anim>
                                    <p:anim calcmode="lin" valueType="num">
                                      <p:cBhvr>
                                        <p:cTn id="113" dur="1000" fill="hold"/>
                                        <p:tgtEl>
                                          <p:spTgt spid="46"/>
                                        </p:tgtEl>
                                        <p:attrNameLst>
                                          <p:attrName>style.rotation</p:attrName>
                                        </p:attrNameLst>
                                      </p:cBhvr>
                                      <p:tavLst>
                                        <p:tav tm="0">
                                          <p:val>
                                            <p:fltVal val="90"/>
                                          </p:val>
                                        </p:tav>
                                        <p:tav tm="100000">
                                          <p:val>
                                            <p:fltVal val="0"/>
                                          </p:val>
                                        </p:tav>
                                      </p:tavLst>
                                    </p:anim>
                                    <p:animEffect transition="in" filter="fade">
                                      <p:cBhvr>
                                        <p:cTn id="114" dur="1000"/>
                                        <p:tgtEl>
                                          <p:spTgt spid="46"/>
                                        </p:tgtEl>
                                      </p:cBhvr>
                                    </p:animEffect>
                                  </p:childTnLst>
                                </p:cTn>
                              </p:par>
                              <p:par>
                                <p:cTn id="115" presetID="31" presetClass="entr" presetSubtype="0" fill="hold" grpId="0" nodeType="withEffect">
                                  <p:stCondLst>
                                    <p:cond delay="0"/>
                                  </p:stCondLst>
                                  <p:childTnLst>
                                    <p:set>
                                      <p:cBhvr>
                                        <p:cTn id="116" dur="1" fill="hold">
                                          <p:stCondLst>
                                            <p:cond delay="0"/>
                                          </p:stCondLst>
                                        </p:cTn>
                                        <p:tgtEl>
                                          <p:spTgt spid="45"/>
                                        </p:tgtEl>
                                        <p:attrNameLst>
                                          <p:attrName>style.visibility</p:attrName>
                                        </p:attrNameLst>
                                      </p:cBhvr>
                                      <p:to>
                                        <p:strVal val="visible"/>
                                      </p:to>
                                    </p:set>
                                    <p:anim calcmode="lin" valueType="num">
                                      <p:cBhvr>
                                        <p:cTn id="117" dur="1000" fill="hold"/>
                                        <p:tgtEl>
                                          <p:spTgt spid="45"/>
                                        </p:tgtEl>
                                        <p:attrNameLst>
                                          <p:attrName>ppt_w</p:attrName>
                                        </p:attrNameLst>
                                      </p:cBhvr>
                                      <p:tavLst>
                                        <p:tav tm="0">
                                          <p:val>
                                            <p:fltVal val="0"/>
                                          </p:val>
                                        </p:tav>
                                        <p:tav tm="100000">
                                          <p:val>
                                            <p:strVal val="#ppt_w"/>
                                          </p:val>
                                        </p:tav>
                                      </p:tavLst>
                                    </p:anim>
                                    <p:anim calcmode="lin" valueType="num">
                                      <p:cBhvr>
                                        <p:cTn id="118" dur="1000" fill="hold"/>
                                        <p:tgtEl>
                                          <p:spTgt spid="45"/>
                                        </p:tgtEl>
                                        <p:attrNameLst>
                                          <p:attrName>ppt_h</p:attrName>
                                        </p:attrNameLst>
                                      </p:cBhvr>
                                      <p:tavLst>
                                        <p:tav tm="0">
                                          <p:val>
                                            <p:fltVal val="0"/>
                                          </p:val>
                                        </p:tav>
                                        <p:tav tm="100000">
                                          <p:val>
                                            <p:strVal val="#ppt_h"/>
                                          </p:val>
                                        </p:tav>
                                      </p:tavLst>
                                    </p:anim>
                                    <p:anim calcmode="lin" valueType="num">
                                      <p:cBhvr>
                                        <p:cTn id="119" dur="1000" fill="hold"/>
                                        <p:tgtEl>
                                          <p:spTgt spid="45"/>
                                        </p:tgtEl>
                                        <p:attrNameLst>
                                          <p:attrName>style.rotation</p:attrName>
                                        </p:attrNameLst>
                                      </p:cBhvr>
                                      <p:tavLst>
                                        <p:tav tm="0">
                                          <p:val>
                                            <p:fltVal val="90"/>
                                          </p:val>
                                        </p:tav>
                                        <p:tav tm="100000">
                                          <p:val>
                                            <p:fltVal val="0"/>
                                          </p:val>
                                        </p:tav>
                                      </p:tavLst>
                                    </p:anim>
                                    <p:animEffect transition="in" filter="fade">
                                      <p:cBhvr>
                                        <p:cTn id="120" dur="1000"/>
                                        <p:tgtEl>
                                          <p:spTgt spid="45"/>
                                        </p:tgtEl>
                                      </p:cBhvr>
                                    </p:animEffect>
                                  </p:childTnLst>
                                </p:cTn>
                              </p:par>
                              <p:par>
                                <p:cTn id="121" presetID="31" presetClass="entr" presetSubtype="0" fill="hold" grpId="0" nodeType="withEffect">
                                  <p:stCondLst>
                                    <p:cond delay="0"/>
                                  </p:stCondLst>
                                  <p:childTnLst>
                                    <p:set>
                                      <p:cBhvr>
                                        <p:cTn id="122" dur="1" fill="hold">
                                          <p:stCondLst>
                                            <p:cond delay="0"/>
                                          </p:stCondLst>
                                        </p:cTn>
                                        <p:tgtEl>
                                          <p:spTgt spid="43"/>
                                        </p:tgtEl>
                                        <p:attrNameLst>
                                          <p:attrName>style.visibility</p:attrName>
                                        </p:attrNameLst>
                                      </p:cBhvr>
                                      <p:to>
                                        <p:strVal val="visible"/>
                                      </p:to>
                                    </p:set>
                                    <p:anim calcmode="lin" valueType="num">
                                      <p:cBhvr>
                                        <p:cTn id="123" dur="1000" fill="hold"/>
                                        <p:tgtEl>
                                          <p:spTgt spid="43"/>
                                        </p:tgtEl>
                                        <p:attrNameLst>
                                          <p:attrName>ppt_w</p:attrName>
                                        </p:attrNameLst>
                                      </p:cBhvr>
                                      <p:tavLst>
                                        <p:tav tm="0">
                                          <p:val>
                                            <p:fltVal val="0"/>
                                          </p:val>
                                        </p:tav>
                                        <p:tav tm="100000">
                                          <p:val>
                                            <p:strVal val="#ppt_w"/>
                                          </p:val>
                                        </p:tav>
                                      </p:tavLst>
                                    </p:anim>
                                    <p:anim calcmode="lin" valueType="num">
                                      <p:cBhvr>
                                        <p:cTn id="124" dur="1000" fill="hold"/>
                                        <p:tgtEl>
                                          <p:spTgt spid="43"/>
                                        </p:tgtEl>
                                        <p:attrNameLst>
                                          <p:attrName>ppt_h</p:attrName>
                                        </p:attrNameLst>
                                      </p:cBhvr>
                                      <p:tavLst>
                                        <p:tav tm="0">
                                          <p:val>
                                            <p:fltVal val="0"/>
                                          </p:val>
                                        </p:tav>
                                        <p:tav tm="100000">
                                          <p:val>
                                            <p:strVal val="#ppt_h"/>
                                          </p:val>
                                        </p:tav>
                                      </p:tavLst>
                                    </p:anim>
                                    <p:anim calcmode="lin" valueType="num">
                                      <p:cBhvr>
                                        <p:cTn id="125" dur="1000" fill="hold"/>
                                        <p:tgtEl>
                                          <p:spTgt spid="43"/>
                                        </p:tgtEl>
                                        <p:attrNameLst>
                                          <p:attrName>style.rotation</p:attrName>
                                        </p:attrNameLst>
                                      </p:cBhvr>
                                      <p:tavLst>
                                        <p:tav tm="0">
                                          <p:val>
                                            <p:fltVal val="90"/>
                                          </p:val>
                                        </p:tav>
                                        <p:tav tm="100000">
                                          <p:val>
                                            <p:fltVal val="0"/>
                                          </p:val>
                                        </p:tav>
                                      </p:tavLst>
                                    </p:anim>
                                    <p:animEffect transition="in" filter="fade">
                                      <p:cBhvr>
                                        <p:cTn id="126" dur="1000"/>
                                        <p:tgtEl>
                                          <p:spTgt spid="43"/>
                                        </p:tgtEl>
                                      </p:cBhvr>
                                    </p:animEffect>
                                  </p:childTnLst>
                                </p:cTn>
                              </p:par>
                              <p:par>
                                <p:cTn id="127" presetID="31" presetClass="entr" presetSubtype="0" fill="hold" grpId="0" nodeType="withEffect">
                                  <p:stCondLst>
                                    <p:cond delay="0"/>
                                  </p:stCondLst>
                                  <p:childTnLst>
                                    <p:set>
                                      <p:cBhvr>
                                        <p:cTn id="128" dur="1" fill="hold">
                                          <p:stCondLst>
                                            <p:cond delay="0"/>
                                          </p:stCondLst>
                                        </p:cTn>
                                        <p:tgtEl>
                                          <p:spTgt spid="44"/>
                                        </p:tgtEl>
                                        <p:attrNameLst>
                                          <p:attrName>style.visibility</p:attrName>
                                        </p:attrNameLst>
                                      </p:cBhvr>
                                      <p:to>
                                        <p:strVal val="visible"/>
                                      </p:to>
                                    </p:set>
                                    <p:anim calcmode="lin" valueType="num">
                                      <p:cBhvr>
                                        <p:cTn id="129" dur="1000" fill="hold"/>
                                        <p:tgtEl>
                                          <p:spTgt spid="44"/>
                                        </p:tgtEl>
                                        <p:attrNameLst>
                                          <p:attrName>ppt_w</p:attrName>
                                        </p:attrNameLst>
                                      </p:cBhvr>
                                      <p:tavLst>
                                        <p:tav tm="0">
                                          <p:val>
                                            <p:fltVal val="0"/>
                                          </p:val>
                                        </p:tav>
                                        <p:tav tm="100000">
                                          <p:val>
                                            <p:strVal val="#ppt_w"/>
                                          </p:val>
                                        </p:tav>
                                      </p:tavLst>
                                    </p:anim>
                                    <p:anim calcmode="lin" valueType="num">
                                      <p:cBhvr>
                                        <p:cTn id="130" dur="1000" fill="hold"/>
                                        <p:tgtEl>
                                          <p:spTgt spid="44"/>
                                        </p:tgtEl>
                                        <p:attrNameLst>
                                          <p:attrName>ppt_h</p:attrName>
                                        </p:attrNameLst>
                                      </p:cBhvr>
                                      <p:tavLst>
                                        <p:tav tm="0">
                                          <p:val>
                                            <p:fltVal val="0"/>
                                          </p:val>
                                        </p:tav>
                                        <p:tav tm="100000">
                                          <p:val>
                                            <p:strVal val="#ppt_h"/>
                                          </p:val>
                                        </p:tav>
                                      </p:tavLst>
                                    </p:anim>
                                    <p:anim calcmode="lin" valueType="num">
                                      <p:cBhvr>
                                        <p:cTn id="131" dur="1000" fill="hold"/>
                                        <p:tgtEl>
                                          <p:spTgt spid="44"/>
                                        </p:tgtEl>
                                        <p:attrNameLst>
                                          <p:attrName>style.rotation</p:attrName>
                                        </p:attrNameLst>
                                      </p:cBhvr>
                                      <p:tavLst>
                                        <p:tav tm="0">
                                          <p:val>
                                            <p:fltVal val="90"/>
                                          </p:val>
                                        </p:tav>
                                        <p:tav tm="100000">
                                          <p:val>
                                            <p:fltVal val="0"/>
                                          </p:val>
                                        </p:tav>
                                      </p:tavLst>
                                    </p:anim>
                                    <p:animEffect transition="in" filter="fade">
                                      <p:cBhvr>
                                        <p:cTn id="132" dur="1000"/>
                                        <p:tgtEl>
                                          <p:spTgt spid="44"/>
                                        </p:tgtEl>
                                      </p:cBhvr>
                                    </p:animEffect>
                                  </p:childTnLst>
                                </p:cTn>
                              </p:par>
                              <p:par>
                                <p:cTn id="133" presetID="31" presetClass="entr" presetSubtype="0" fill="hold" grpId="0" nodeType="withEffect">
                                  <p:stCondLst>
                                    <p:cond delay="0"/>
                                  </p:stCondLst>
                                  <p:childTnLst>
                                    <p:set>
                                      <p:cBhvr>
                                        <p:cTn id="134" dur="1" fill="hold">
                                          <p:stCondLst>
                                            <p:cond delay="0"/>
                                          </p:stCondLst>
                                        </p:cTn>
                                        <p:tgtEl>
                                          <p:spTgt spid="47"/>
                                        </p:tgtEl>
                                        <p:attrNameLst>
                                          <p:attrName>style.visibility</p:attrName>
                                        </p:attrNameLst>
                                      </p:cBhvr>
                                      <p:to>
                                        <p:strVal val="visible"/>
                                      </p:to>
                                    </p:set>
                                    <p:anim calcmode="lin" valueType="num">
                                      <p:cBhvr>
                                        <p:cTn id="135" dur="1000" fill="hold"/>
                                        <p:tgtEl>
                                          <p:spTgt spid="47"/>
                                        </p:tgtEl>
                                        <p:attrNameLst>
                                          <p:attrName>ppt_w</p:attrName>
                                        </p:attrNameLst>
                                      </p:cBhvr>
                                      <p:tavLst>
                                        <p:tav tm="0">
                                          <p:val>
                                            <p:fltVal val="0"/>
                                          </p:val>
                                        </p:tav>
                                        <p:tav tm="100000">
                                          <p:val>
                                            <p:strVal val="#ppt_w"/>
                                          </p:val>
                                        </p:tav>
                                      </p:tavLst>
                                    </p:anim>
                                    <p:anim calcmode="lin" valueType="num">
                                      <p:cBhvr>
                                        <p:cTn id="136" dur="1000" fill="hold"/>
                                        <p:tgtEl>
                                          <p:spTgt spid="47"/>
                                        </p:tgtEl>
                                        <p:attrNameLst>
                                          <p:attrName>ppt_h</p:attrName>
                                        </p:attrNameLst>
                                      </p:cBhvr>
                                      <p:tavLst>
                                        <p:tav tm="0">
                                          <p:val>
                                            <p:fltVal val="0"/>
                                          </p:val>
                                        </p:tav>
                                        <p:tav tm="100000">
                                          <p:val>
                                            <p:strVal val="#ppt_h"/>
                                          </p:val>
                                        </p:tav>
                                      </p:tavLst>
                                    </p:anim>
                                    <p:anim calcmode="lin" valueType="num">
                                      <p:cBhvr>
                                        <p:cTn id="137" dur="1000" fill="hold"/>
                                        <p:tgtEl>
                                          <p:spTgt spid="47"/>
                                        </p:tgtEl>
                                        <p:attrNameLst>
                                          <p:attrName>style.rotation</p:attrName>
                                        </p:attrNameLst>
                                      </p:cBhvr>
                                      <p:tavLst>
                                        <p:tav tm="0">
                                          <p:val>
                                            <p:fltVal val="90"/>
                                          </p:val>
                                        </p:tav>
                                        <p:tav tm="100000">
                                          <p:val>
                                            <p:fltVal val="0"/>
                                          </p:val>
                                        </p:tav>
                                      </p:tavLst>
                                    </p:anim>
                                    <p:animEffect transition="in" filter="fade">
                                      <p:cBhvr>
                                        <p:cTn id="138" dur="1000"/>
                                        <p:tgtEl>
                                          <p:spTgt spid="47"/>
                                        </p:tgtEl>
                                      </p:cBhvr>
                                    </p:animEffect>
                                  </p:childTnLst>
                                </p:cTn>
                              </p:par>
                              <p:par>
                                <p:cTn id="139" presetID="31" presetClass="entr" presetSubtype="0" fill="hold" grpId="0" nodeType="withEffect">
                                  <p:stCondLst>
                                    <p:cond delay="0"/>
                                  </p:stCondLst>
                                  <p:childTnLst>
                                    <p:set>
                                      <p:cBhvr>
                                        <p:cTn id="140" dur="1" fill="hold">
                                          <p:stCondLst>
                                            <p:cond delay="0"/>
                                          </p:stCondLst>
                                        </p:cTn>
                                        <p:tgtEl>
                                          <p:spTgt spid="48"/>
                                        </p:tgtEl>
                                        <p:attrNameLst>
                                          <p:attrName>style.visibility</p:attrName>
                                        </p:attrNameLst>
                                      </p:cBhvr>
                                      <p:to>
                                        <p:strVal val="visible"/>
                                      </p:to>
                                    </p:set>
                                    <p:anim calcmode="lin" valueType="num">
                                      <p:cBhvr>
                                        <p:cTn id="141" dur="1000" fill="hold"/>
                                        <p:tgtEl>
                                          <p:spTgt spid="48"/>
                                        </p:tgtEl>
                                        <p:attrNameLst>
                                          <p:attrName>ppt_w</p:attrName>
                                        </p:attrNameLst>
                                      </p:cBhvr>
                                      <p:tavLst>
                                        <p:tav tm="0">
                                          <p:val>
                                            <p:fltVal val="0"/>
                                          </p:val>
                                        </p:tav>
                                        <p:tav tm="100000">
                                          <p:val>
                                            <p:strVal val="#ppt_w"/>
                                          </p:val>
                                        </p:tav>
                                      </p:tavLst>
                                    </p:anim>
                                    <p:anim calcmode="lin" valueType="num">
                                      <p:cBhvr>
                                        <p:cTn id="142" dur="1000" fill="hold"/>
                                        <p:tgtEl>
                                          <p:spTgt spid="48"/>
                                        </p:tgtEl>
                                        <p:attrNameLst>
                                          <p:attrName>ppt_h</p:attrName>
                                        </p:attrNameLst>
                                      </p:cBhvr>
                                      <p:tavLst>
                                        <p:tav tm="0">
                                          <p:val>
                                            <p:fltVal val="0"/>
                                          </p:val>
                                        </p:tav>
                                        <p:tav tm="100000">
                                          <p:val>
                                            <p:strVal val="#ppt_h"/>
                                          </p:val>
                                        </p:tav>
                                      </p:tavLst>
                                    </p:anim>
                                    <p:anim calcmode="lin" valueType="num">
                                      <p:cBhvr>
                                        <p:cTn id="143" dur="1000" fill="hold"/>
                                        <p:tgtEl>
                                          <p:spTgt spid="48"/>
                                        </p:tgtEl>
                                        <p:attrNameLst>
                                          <p:attrName>style.rotation</p:attrName>
                                        </p:attrNameLst>
                                      </p:cBhvr>
                                      <p:tavLst>
                                        <p:tav tm="0">
                                          <p:val>
                                            <p:fltVal val="90"/>
                                          </p:val>
                                        </p:tav>
                                        <p:tav tm="100000">
                                          <p:val>
                                            <p:fltVal val="0"/>
                                          </p:val>
                                        </p:tav>
                                      </p:tavLst>
                                    </p:anim>
                                    <p:animEffect transition="in" filter="fade">
                                      <p:cBhvr>
                                        <p:cTn id="144" dur="1000"/>
                                        <p:tgtEl>
                                          <p:spTgt spid="48"/>
                                        </p:tgtEl>
                                      </p:cBhvr>
                                    </p:animEffect>
                                  </p:childTnLst>
                                </p:cTn>
                              </p:par>
                              <p:par>
                                <p:cTn id="145" presetID="31" presetClass="entr" presetSubtype="0" fill="hold" grpId="0" nodeType="withEffect">
                                  <p:stCondLst>
                                    <p:cond delay="0"/>
                                  </p:stCondLst>
                                  <p:childTnLst>
                                    <p:set>
                                      <p:cBhvr>
                                        <p:cTn id="146" dur="1" fill="hold">
                                          <p:stCondLst>
                                            <p:cond delay="0"/>
                                          </p:stCondLst>
                                        </p:cTn>
                                        <p:tgtEl>
                                          <p:spTgt spid="49"/>
                                        </p:tgtEl>
                                        <p:attrNameLst>
                                          <p:attrName>style.visibility</p:attrName>
                                        </p:attrNameLst>
                                      </p:cBhvr>
                                      <p:to>
                                        <p:strVal val="visible"/>
                                      </p:to>
                                    </p:set>
                                    <p:anim calcmode="lin" valueType="num">
                                      <p:cBhvr>
                                        <p:cTn id="147" dur="1000" fill="hold"/>
                                        <p:tgtEl>
                                          <p:spTgt spid="49"/>
                                        </p:tgtEl>
                                        <p:attrNameLst>
                                          <p:attrName>ppt_w</p:attrName>
                                        </p:attrNameLst>
                                      </p:cBhvr>
                                      <p:tavLst>
                                        <p:tav tm="0">
                                          <p:val>
                                            <p:fltVal val="0"/>
                                          </p:val>
                                        </p:tav>
                                        <p:tav tm="100000">
                                          <p:val>
                                            <p:strVal val="#ppt_w"/>
                                          </p:val>
                                        </p:tav>
                                      </p:tavLst>
                                    </p:anim>
                                    <p:anim calcmode="lin" valueType="num">
                                      <p:cBhvr>
                                        <p:cTn id="148" dur="1000" fill="hold"/>
                                        <p:tgtEl>
                                          <p:spTgt spid="49"/>
                                        </p:tgtEl>
                                        <p:attrNameLst>
                                          <p:attrName>ppt_h</p:attrName>
                                        </p:attrNameLst>
                                      </p:cBhvr>
                                      <p:tavLst>
                                        <p:tav tm="0">
                                          <p:val>
                                            <p:fltVal val="0"/>
                                          </p:val>
                                        </p:tav>
                                        <p:tav tm="100000">
                                          <p:val>
                                            <p:strVal val="#ppt_h"/>
                                          </p:val>
                                        </p:tav>
                                      </p:tavLst>
                                    </p:anim>
                                    <p:anim calcmode="lin" valueType="num">
                                      <p:cBhvr>
                                        <p:cTn id="149" dur="1000" fill="hold"/>
                                        <p:tgtEl>
                                          <p:spTgt spid="49"/>
                                        </p:tgtEl>
                                        <p:attrNameLst>
                                          <p:attrName>style.rotation</p:attrName>
                                        </p:attrNameLst>
                                      </p:cBhvr>
                                      <p:tavLst>
                                        <p:tav tm="0">
                                          <p:val>
                                            <p:fltVal val="90"/>
                                          </p:val>
                                        </p:tav>
                                        <p:tav tm="100000">
                                          <p:val>
                                            <p:fltVal val="0"/>
                                          </p:val>
                                        </p:tav>
                                      </p:tavLst>
                                    </p:anim>
                                    <p:animEffect transition="in" filter="fade">
                                      <p:cBhvr>
                                        <p:cTn id="150" dur="1000"/>
                                        <p:tgtEl>
                                          <p:spTgt spid="49"/>
                                        </p:tgtEl>
                                      </p:cBhvr>
                                    </p:animEffect>
                                  </p:childTnLst>
                                </p:cTn>
                              </p:par>
                              <p:par>
                                <p:cTn id="151" presetID="31" presetClass="entr" presetSubtype="0" fill="hold" grpId="0" nodeType="withEffect">
                                  <p:stCondLst>
                                    <p:cond delay="0"/>
                                  </p:stCondLst>
                                  <p:childTnLst>
                                    <p:set>
                                      <p:cBhvr>
                                        <p:cTn id="152" dur="1" fill="hold">
                                          <p:stCondLst>
                                            <p:cond delay="0"/>
                                          </p:stCondLst>
                                        </p:cTn>
                                        <p:tgtEl>
                                          <p:spTgt spid="50"/>
                                        </p:tgtEl>
                                        <p:attrNameLst>
                                          <p:attrName>style.visibility</p:attrName>
                                        </p:attrNameLst>
                                      </p:cBhvr>
                                      <p:to>
                                        <p:strVal val="visible"/>
                                      </p:to>
                                    </p:set>
                                    <p:anim calcmode="lin" valueType="num">
                                      <p:cBhvr>
                                        <p:cTn id="153" dur="1000" fill="hold"/>
                                        <p:tgtEl>
                                          <p:spTgt spid="50"/>
                                        </p:tgtEl>
                                        <p:attrNameLst>
                                          <p:attrName>ppt_w</p:attrName>
                                        </p:attrNameLst>
                                      </p:cBhvr>
                                      <p:tavLst>
                                        <p:tav tm="0">
                                          <p:val>
                                            <p:fltVal val="0"/>
                                          </p:val>
                                        </p:tav>
                                        <p:tav tm="100000">
                                          <p:val>
                                            <p:strVal val="#ppt_w"/>
                                          </p:val>
                                        </p:tav>
                                      </p:tavLst>
                                    </p:anim>
                                    <p:anim calcmode="lin" valueType="num">
                                      <p:cBhvr>
                                        <p:cTn id="154" dur="1000" fill="hold"/>
                                        <p:tgtEl>
                                          <p:spTgt spid="50"/>
                                        </p:tgtEl>
                                        <p:attrNameLst>
                                          <p:attrName>ppt_h</p:attrName>
                                        </p:attrNameLst>
                                      </p:cBhvr>
                                      <p:tavLst>
                                        <p:tav tm="0">
                                          <p:val>
                                            <p:fltVal val="0"/>
                                          </p:val>
                                        </p:tav>
                                        <p:tav tm="100000">
                                          <p:val>
                                            <p:strVal val="#ppt_h"/>
                                          </p:val>
                                        </p:tav>
                                      </p:tavLst>
                                    </p:anim>
                                    <p:anim calcmode="lin" valueType="num">
                                      <p:cBhvr>
                                        <p:cTn id="155" dur="1000" fill="hold"/>
                                        <p:tgtEl>
                                          <p:spTgt spid="50"/>
                                        </p:tgtEl>
                                        <p:attrNameLst>
                                          <p:attrName>style.rotation</p:attrName>
                                        </p:attrNameLst>
                                      </p:cBhvr>
                                      <p:tavLst>
                                        <p:tav tm="0">
                                          <p:val>
                                            <p:fltVal val="90"/>
                                          </p:val>
                                        </p:tav>
                                        <p:tav tm="100000">
                                          <p:val>
                                            <p:fltVal val="0"/>
                                          </p:val>
                                        </p:tav>
                                      </p:tavLst>
                                    </p:anim>
                                    <p:animEffect transition="in" filter="fade">
                                      <p:cBhvr>
                                        <p:cTn id="156" dur="1000"/>
                                        <p:tgtEl>
                                          <p:spTgt spid="50"/>
                                        </p:tgtEl>
                                      </p:cBhvr>
                                    </p:animEffect>
                                  </p:childTnLst>
                                </p:cTn>
                              </p:par>
                              <p:par>
                                <p:cTn id="157" presetID="31" presetClass="entr" presetSubtype="0" fill="hold" grpId="0" nodeType="withEffect">
                                  <p:stCondLst>
                                    <p:cond delay="0"/>
                                  </p:stCondLst>
                                  <p:childTnLst>
                                    <p:set>
                                      <p:cBhvr>
                                        <p:cTn id="158" dur="1" fill="hold">
                                          <p:stCondLst>
                                            <p:cond delay="0"/>
                                          </p:stCondLst>
                                        </p:cTn>
                                        <p:tgtEl>
                                          <p:spTgt spid="51"/>
                                        </p:tgtEl>
                                        <p:attrNameLst>
                                          <p:attrName>style.visibility</p:attrName>
                                        </p:attrNameLst>
                                      </p:cBhvr>
                                      <p:to>
                                        <p:strVal val="visible"/>
                                      </p:to>
                                    </p:set>
                                    <p:anim calcmode="lin" valueType="num">
                                      <p:cBhvr>
                                        <p:cTn id="159" dur="1000" fill="hold"/>
                                        <p:tgtEl>
                                          <p:spTgt spid="51"/>
                                        </p:tgtEl>
                                        <p:attrNameLst>
                                          <p:attrName>ppt_w</p:attrName>
                                        </p:attrNameLst>
                                      </p:cBhvr>
                                      <p:tavLst>
                                        <p:tav tm="0">
                                          <p:val>
                                            <p:fltVal val="0"/>
                                          </p:val>
                                        </p:tav>
                                        <p:tav tm="100000">
                                          <p:val>
                                            <p:strVal val="#ppt_w"/>
                                          </p:val>
                                        </p:tav>
                                      </p:tavLst>
                                    </p:anim>
                                    <p:anim calcmode="lin" valueType="num">
                                      <p:cBhvr>
                                        <p:cTn id="160" dur="1000" fill="hold"/>
                                        <p:tgtEl>
                                          <p:spTgt spid="51"/>
                                        </p:tgtEl>
                                        <p:attrNameLst>
                                          <p:attrName>ppt_h</p:attrName>
                                        </p:attrNameLst>
                                      </p:cBhvr>
                                      <p:tavLst>
                                        <p:tav tm="0">
                                          <p:val>
                                            <p:fltVal val="0"/>
                                          </p:val>
                                        </p:tav>
                                        <p:tav tm="100000">
                                          <p:val>
                                            <p:strVal val="#ppt_h"/>
                                          </p:val>
                                        </p:tav>
                                      </p:tavLst>
                                    </p:anim>
                                    <p:anim calcmode="lin" valueType="num">
                                      <p:cBhvr>
                                        <p:cTn id="161" dur="1000" fill="hold"/>
                                        <p:tgtEl>
                                          <p:spTgt spid="51"/>
                                        </p:tgtEl>
                                        <p:attrNameLst>
                                          <p:attrName>style.rotation</p:attrName>
                                        </p:attrNameLst>
                                      </p:cBhvr>
                                      <p:tavLst>
                                        <p:tav tm="0">
                                          <p:val>
                                            <p:fltVal val="90"/>
                                          </p:val>
                                        </p:tav>
                                        <p:tav tm="100000">
                                          <p:val>
                                            <p:fltVal val="0"/>
                                          </p:val>
                                        </p:tav>
                                      </p:tavLst>
                                    </p:anim>
                                    <p:animEffect transition="in" filter="fade">
                                      <p:cBhvr>
                                        <p:cTn id="162" dur="1000"/>
                                        <p:tgtEl>
                                          <p:spTgt spid="51"/>
                                        </p:tgtEl>
                                      </p:cBhvr>
                                    </p:animEffect>
                                  </p:childTnLst>
                                </p:cTn>
                              </p:par>
                              <p:par>
                                <p:cTn id="163" presetID="31" presetClass="entr" presetSubtype="0" fill="hold" grpId="0" nodeType="withEffect">
                                  <p:stCondLst>
                                    <p:cond delay="0"/>
                                  </p:stCondLst>
                                  <p:childTnLst>
                                    <p:set>
                                      <p:cBhvr>
                                        <p:cTn id="164" dur="1" fill="hold">
                                          <p:stCondLst>
                                            <p:cond delay="0"/>
                                          </p:stCondLst>
                                        </p:cTn>
                                        <p:tgtEl>
                                          <p:spTgt spid="52"/>
                                        </p:tgtEl>
                                        <p:attrNameLst>
                                          <p:attrName>style.visibility</p:attrName>
                                        </p:attrNameLst>
                                      </p:cBhvr>
                                      <p:to>
                                        <p:strVal val="visible"/>
                                      </p:to>
                                    </p:set>
                                    <p:anim calcmode="lin" valueType="num">
                                      <p:cBhvr>
                                        <p:cTn id="165" dur="1000" fill="hold"/>
                                        <p:tgtEl>
                                          <p:spTgt spid="52"/>
                                        </p:tgtEl>
                                        <p:attrNameLst>
                                          <p:attrName>ppt_w</p:attrName>
                                        </p:attrNameLst>
                                      </p:cBhvr>
                                      <p:tavLst>
                                        <p:tav tm="0">
                                          <p:val>
                                            <p:fltVal val="0"/>
                                          </p:val>
                                        </p:tav>
                                        <p:tav tm="100000">
                                          <p:val>
                                            <p:strVal val="#ppt_w"/>
                                          </p:val>
                                        </p:tav>
                                      </p:tavLst>
                                    </p:anim>
                                    <p:anim calcmode="lin" valueType="num">
                                      <p:cBhvr>
                                        <p:cTn id="166" dur="1000" fill="hold"/>
                                        <p:tgtEl>
                                          <p:spTgt spid="52"/>
                                        </p:tgtEl>
                                        <p:attrNameLst>
                                          <p:attrName>ppt_h</p:attrName>
                                        </p:attrNameLst>
                                      </p:cBhvr>
                                      <p:tavLst>
                                        <p:tav tm="0">
                                          <p:val>
                                            <p:fltVal val="0"/>
                                          </p:val>
                                        </p:tav>
                                        <p:tav tm="100000">
                                          <p:val>
                                            <p:strVal val="#ppt_h"/>
                                          </p:val>
                                        </p:tav>
                                      </p:tavLst>
                                    </p:anim>
                                    <p:anim calcmode="lin" valueType="num">
                                      <p:cBhvr>
                                        <p:cTn id="167" dur="1000" fill="hold"/>
                                        <p:tgtEl>
                                          <p:spTgt spid="52"/>
                                        </p:tgtEl>
                                        <p:attrNameLst>
                                          <p:attrName>style.rotation</p:attrName>
                                        </p:attrNameLst>
                                      </p:cBhvr>
                                      <p:tavLst>
                                        <p:tav tm="0">
                                          <p:val>
                                            <p:fltVal val="90"/>
                                          </p:val>
                                        </p:tav>
                                        <p:tav tm="100000">
                                          <p:val>
                                            <p:fltVal val="0"/>
                                          </p:val>
                                        </p:tav>
                                      </p:tavLst>
                                    </p:anim>
                                    <p:animEffect transition="in" filter="fade">
                                      <p:cBhvr>
                                        <p:cTn id="168" dur="1000"/>
                                        <p:tgtEl>
                                          <p:spTgt spid="52"/>
                                        </p:tgtEl>
                                      </p:cBhvr>
                                    </p:animEffect>
                                  </p:childTnLst>
                                </p:cTn>
                              </p:par>
                              <p:par>
                                <p:cTn id="169" presetID="31" presetClass="entr" presetSubtype="0" fill="hold" grpId="0" nodeType="withEffect">
                                  <p:stCondLst>
                                    <p:cond delay="0"/>
                                  </p:stCondLst>
                                  <p:childTnLst>
                                    <p:set>
                                      <p:cBhvr>
                                        <p:cTn id="170" dur="1" fill="hold">
                                          <p:stCondLst>
                                            <p:cond delay="0"/>
                                          </p:stCondLst>
                                        </p:cTn>
                                        <p:tgtEl>
                                          <p:spTgt spid="53"/>
                                        </p:tgtEl>
                                        <p:attrNameLst>
                                          <p:attrName>style.visibility</p:attrName>
                                        </p:attrNameLst>
                                      </p:cBhvr>
                                      <p:to>
                                        <p:strVal val="visible"/>
                                      </p:to>
                                    </p:set>
                                    <p:anim calcmode="lin" valueType="num">
                                      <p:cBhvr>
                                        <p:cTn id="171" dur="1000" fill="hold"/>
                                        <p:tgtEl>
                                          <p:spTgt spid="53"/>
                                        </p:tgtEl>
                                        <p:attrNameLst>
                                          <p:attrName>ppt_w</p:attrName>
                                        </p:attrNameLst>
                                      </p:cBhvr>
                                      <p:tavLst>
                                        <p:tav tm="0">
                                          <p:val>
                                            <p:fltVal val="0"/>
                                          </p:val>
                                        </p:tav>
                                        <p:tav tm="100000">
                                          <p:val>
                                            <p:strVal val="#ppt_w"/>
                                          </p:val>
                                        </p:tav>
                                      </p:tavLst>
                                    </p:anim>
                                    <p:anim calcmode="lin" valueType="num">
                                      <p:cBhvr>
                                        <p:cTn id="172" dur="1000" fill="hold"/>
                                        <p:tgtEl>
                                          <p:spTgt spid="53"/>
                                        </p:tgtEl>
                                        <p:attrNameLst>
                                          <p:attrName>ppt_h</p:attrName>
                                        </p:attrNameLst>
                                      </p:cBhvr>
                                      <p:tavLst>
                                        <p:tav tm="0">
                                          <p:val>
                                            <p:fltVal val="0"/>
                                          </p:val>
                                        </p:tav>
                                        <p:tav tm="100000">
                                          <p:val>
                                            <p:strVal val="#ppt_h"/>
                                          </p:val>
                                        </p:tav>
                                      </p:tavLst>
                                    </p:anim>
                                    <p:anim calcmode="lin" valueType="num">
                                      <p:cBhvr>
                                        <p:cTn id="173" dur="1000" fill="hold"/>
                                        <p:tgtEl>
                                          <p:spTgt spid="53"/>
                                        </p:tgtEl>
                                        <p:attrNameLst>
                                          <p:attrName>style.rotation</p:attrName>
                                        </p:attrNameLst>
                                      </p:cBhvr>
                                      <p:tavLst>
                                        <p:tav tm="0">
                                          <p:val>
                                            <p:fltVal val="90"/>
                                          </p:val>
                                        </p:tav>
                                        <p:tav tm="100000">
                                          <p:val>
                                            <p:fltVal val="0"/>
                                          </p:val>
                                        </p:tav>
                                      </p:tavLst>
                                    </p:anim>
                                    <p:animEffect transition="in" filter="fade">
                                      <p:cBhvr>
                                        <p:cTn id="174" dur="1000"/>
                                        <p:tgtEl>
                                          <p:spTgt spid="53"/>
                                        </p:tgtEl>
                                      </p:cBhvr>
                                    </p:animEffect>
                                  </p:childTnLst>
                                </p:cTn>
                              </p:par>
                              <p:par>
                                <p:cTn id="175" presetID="31" presetClass="entr" presetSubtype="0" fill="hold" grpId="0" nodeType="withEffect">
                                  <p:stCondLst>
                                    <p:cond delay="0"/>
                                  </p:stCondLst>
                                  <p:childTnLst>
                                    <p:set>
                                      <p:cBhvr>
                                        <p:cTn id="176" dur="1" fill="hold">
                                          <p:stCondLst>
                                            <p:cond delay="0"/>
                                          </p:stCondLst>
                                        </p:cTn>
                                        <p:tgtEl>
                                          <p:spTgt spid="54"/>
                                        </p:tgtEl>
                                        <p:attrNameLst>
                                          <p:attrName>style.visibility</p:attrName>
                                        </p:attrNameLst>
                                      </p:cBhvr>
                                      <p:to>
                                        <p:strVal val="visible"/>
                                      </p:to>
                                    </p:set>
                                    <p:anim calcmode="lin" valueType="num">
                                      <p:cBhvr>
                                        <p:cTn id="177" dur="1000" fill="hold"/>
                                        <p:tgtEl>
                                          <p:spTgt spid="54"/>
                                        </p:tgtEl>
                                        <p:attrNameLst>
                                          <p:attrName>ppt_w</p:attrName>
                                        </p:attrNameLst>
                                      </p:cBhvr>
                                      <p:tavLst>
                                        <p:tav tm="0">
                                          <p:val>
                                            <p:fltVal val="0"/>
                                          </p:val>
                                        </p:tav>
                                        <p:tav tm="100000">
                                          <p:val>
                                            <p:strVal val="#ppt_w"/>
                                          </p:val>
                                        </p:tav>
                                      </p:tavLst>
                                    </p:anim>
                                    <p:anim calcmode="lin" valueType="num">
                                      <p:cBhvr>
                                        <p:cTn id="178" dur="1000" fill="hold"/>
                                        <p:tgtEl>
                                          <p:spTgt spid="54"/>
                                        </p:tgtEl>
                                        <p:attrNameLst>
                                          <p:attrName>ppt_h</p:attrName>
                                        </p:attrNameLst>
                                      </p:cBhvr>
                                      <p:tavLst>
                                        <p:tav tm="0">
                                          <p:val>
                                            <p:fltVal val="0"/>
                                          </p:val>
                                        </p:tav>
                                        <p:tav tm="100000">
                                          <p:val>
                                            <p:strVal val="#ppt_h"/>
                                          </p:val>
                                        </p:tav>
                                      </p:tavLst>
                                    </p:anim>
                                    <p:anim calcmode="lin" valueType="num">
                                      <p:cBhvr>
                                        <p:cTn id="179" dur="1000" fill="hold"/>
                                        <p:tgtEl>
                                          <p:spTgt spid="54"/>
                                        </p:tgtEl>
                                        <p:attrNameLst>
                                          <p:attrName>style.rotation</p:attrName>
                                        </p:attrNameLst>
                                      </p:cBhvr>
                                      <p:tavLst>
                                        <p:tav tm="0">
                                          <p:val>
                                            <p:fltVal val="90"/>
                                          </p:val>
                                        </p:tav>
                                        <p:tav tm="100000">
                                          <p:val>
                                            <p:fltVal val="0"/>
                                          </p:val>
                                        </p:tav>
                                      </p:tavLst>
                                    </p:anim>
                                    <p:animEffect transition="in" filter="fade">
                                      <p:cBhvr>
                                        <p:cTn id="180" dur="1000"/>
                                        <p:tgtEl>
                                          <p:spTgt spid="54"/>
                                        </p:tgtEl>
                                      </p:cBhvr>
                                    </p:animEffect>
                                  </p:childTnLst>
                                </p:cTn>
                              </p:par>
                              <p:par>
                                <p:cTn id="181" presetID="31" presetClass="entr" presetSubtype="0" fill="hold" grpId="0" nodeType="withEffect">
                                  <p:stCondLst>
                                    <p:cond delay="0"/>
                                  </p:stCondLst>
                                  <p:childTnLst>
                                    <p:set>
                                      <p:cBhvr>
                                        <p:cTn id="182" dur="1" fill="hold">
                                          <p:stCondLst>
                                            <p:cond delay="0"/>
                                          </p:stCondLst>
                                        </p:cTn>
                                        <p:tgtEl>
                                          <p:spTgt spid="55"/>
                                        </p:tgtEl>
                                        <p:attrNameLst>
                                          <p:attrName>style.visibility</p:attrName>
                                        </p:attrNameLst>
                                      </p:cBhvr>
                                      <p:to>
                                        <p:strVal val="visible"/>
                                      </p:to>
                                    </p:set>
                                    <p:anim calcmode="lin" valueType="num">
                                      <p:cBhvr>
                                        <p:cTn id="183" dur="1000" fill="hold"/>
                                        <p:tgtEl>
                                          <p:spTgt spid="55"/>
                                        </p:tgtEl>
                                        <p:attrNameLst>
                                          <p:attrName>ppt_w</p:attrName>
                                        </p:attrNameLst>
                                      </p:cBhvr>
                                      <p:tavLst>
                                        <p:tav tm="0">
                                          <p:val>
                                            <p:fltVal val="0"/>
                                          </p:val>
                                        </p:tav>
                                        <p:tav tm="100000">
                                          <p:val>
                                            <p:strVal val="#ppt_w"/>
                                          </p:val>
                                        </p:tav>
                                      </p:tavLst>
                                    </p:anim>
                                    <p:anim calcmode="lin" valueType="num">
                                      <p:cBhvr>
                                        <p:cTn id="184" dur="1000" fill="hold"/>
                                        <p:tgtEl>
                                          <p:spTgt spid="55"/>
                                        </p:tgtEl>
                                        <p:attrNameLst>
                                          <p:attrName>ppt_h</p:attrName>
                                        </p:attrNameLst>
                                      </p:cBhvr>
                                      <p:tavLst>
                                        <p:tav tm="0">
                                          <p:val>
                                            <p:fltVal val="0"/>
                                          </p:val>
                                        </p:tav>
                                        <p:tav tm="100000">
                                          <p:val>
                                            <p:strVal val="#ppt_h"/>
                                          </p:val>
                                        </p:tav>
                                      </p:tavLst>
                                    </p:anim>
                                    <p:anim calcmode="lin" valueType="num">
                                      <p:cBhvr>
                                        <p:cTn id="185" dur="1000" fill="hold"/>
                                        <p:tgtEl>
                                          <p:spTgt spid="55"/>
                                        </p:tgtEl>
                                        <p:attrNameLst>
                                          <p:attrName>style.rotation</p:attrName>
                                        </p:attrNameLst>
                                      </p:cBhvr>
                                      <p:tavLst>
                                        <p:tav tm="0">
                                          <p:val>
                                            <p:fltVal val="90"/>
                                          </p:val>
                                        </p:tav>
                                        <p:tav tm="100000">
                                          <p:val>
                                            <p:fltVal val="0"/>
                                          </p:val>
                                        </p:tav>
                                      </p:tavLst>
                                    </p:anim>
                                    <p:animEffect transition="in" filter="fade">
                                      <p:cBhvr>
                                        <p:cTn id="186" dur="1000"/>
                                        <p:tgtEl>
                                          <p:spTgt spid="55"/>
                                        </p:tgtEl>
                                      </p:cBhvr>
                                    </p:animEffect>
                                  </p:childTnLst>
                                </p:cTn>
                              </p:par>
                              <p:par>
                                <p:cTn id="187" presetID="31" presetClass="entr" presetSubtype="0" fill="hold" grpId="0" nodeType="withEffect">
                                  <p:stCondLst>
                                    <p:cond delay="0"/>
                                  </p:stCondLst>
                                  <p:childTnLst>
                                    <p:set>
                                      <p:cBhvr>
                                        <p:cTn id="188" dur="1" fill="hold">
                                          <p:stCondLst>
                                            <p:cond delay="0"/>
                                          </p:stCondLst>
                                        </p:cTn>
                                        <p:tgtEl>
                                          <p:spTgt spid="56"/>
                                        </p:tgtEl>
                                        <p:attrNameLst>
                                          <p:attrName>style.visibility</p:attrName>
                                        </p:attrNameLst>
                                      </p:cBhvr>
                                      <p:to>
                                        <p:strVal val="visible"/>
                                      </p:to>
                                    </p:set>
                                    <p:anim calcmode="lin" valueType="num">
                                      <p:cBhvr>
                                        <p:cTn id="189" dur="1000" fill="hold"/>
                                        <p:tgtEl>
                                          <p:spTgt spid="56"/>
                                        </p:tgtEl>
                                        <p:attrNameLst>
                                          <p:attrName>ppt_w</p:attrName>
                                        </p:attrNameLst>
                                      </p:cBhvr>
                                      <p:tavLst>
                                        <p:tav tm="0">
                                          <p:val>
                                            <p:fltVal val="0"/>
                                          </p:val>
                                        </p:tav>
                                        <p:tav tm="100000">
                                          <p:val>
                                            <p:strVal val="#ppt_w"/>
                                          </p:val>
                                        </p:tav>
                                      </p:tavLst>
                                    </p:anim>
                                    <p:anim calcmode="lin" valueType="num">
                                      <p:cBhvr>
                                        <p:cTn id="190" dur="1000" fill="hold"/>
                                        <p:tgtEl>
                                          <p:spTgt spid="56"/>
                                        </p:tgtEl>
                                        <p:attrNameLst>
                                          <p:attrName>ppt_h</p:attrName>
                                        </p:attrNameLst>
                                      </p:cBhvr>
                                      <p:tavLst>
                                        <p:tav tm="0">
                                          <p:val>
                                            <p:fltVal val="0"/>
                                          </p:val>
                                        </p:tav>
                                        <p:tav tm="100000">
                                          <p:val>
                                            <p:strVal val="#ppt_h"/>
                                          </p:val>
                                        </p:tav>
                                      </p:tavLst>
                                    </p:anim>
                                    <p:anim calcmode="lin" valueType="num">
                                      <p:cBhvr>
                                        <p:cTn id="191" dur="1000" fill="hold"/>
                                        <p:tgtEl>
                                          <p:spTgt spid="56"/>
                                        </p:tgtEl>
                                        <p:attrNameLst>
                                          <p:attrName>style.rotation</p:attrName>
                                        </p:attrNameLst>
                                      </p:cBhvr>
                                      <p:tavLst>
                                        <p:tav tm="0">
                                          <p:val>
                                            <p:fltVal val="90"/>
                                          </p:val>
                                        </p:tav>
                                        <p:tav tm="100000">
                                          <p:val>
                                            <p:fltVal val="0"/>
                                          </p:val>
                                        </p:tav>
                                      </p:tavLst>
                                    </p:anim>
                                    <p:animEffect transition="in" filter="fade">
                                      <p:cBhvr>
                                        <p:cTn id="192" dur="1000"/>
                                        <p:tgtEl>
                                          <p:spTgt spid="56"/>
                                        </p:tgtEl>
                                      </p:cBhvr>
                                    </p:animEffect>
                                  </p:childTnLst>
                                </p:cTn>
                              </p:par>
                              <p:par>
                                <p:cTn id="193" presetID="31" presetClass="entr" presetSubtype="0" fill="hold" grpId="0" nodeType="withEffect">
                                  <p:stCondLst>
                                    <p:cond delay="0"/>
                                  </p:stCondLst>
                                  <p:childTnLst>
                                    <p:set>
                                      <p:cBhvr>
                                        <p:cTn id="194" dur="1" fill="hold">
                                          <p:stCondLst>
                                            <p:cond delay="0"/>
                                          </p:stCondLst>
                                        </p:cTn>
                                        <p:tgtEl>
                                          <p:spTgt spid="66"/>
                                        </p:tgtEl>
                                        <p:attrNameLst>
                                          <p:attrName>style.visibility</p:attrName>
                                        </p:attrNameLst>
                                      </p:cBhvr>
                                      <p:to>
                                        <p:strVal val="visible"/>
                                      </p:to>
                                    </p:set>
                                    <p:anim calcmode="lin" valueType="num">
                                      <p:cBhvr>
                                        <p:cTn id="195" dur="1000" fill="hold"/>
                                        <p:tgtEl>
                                          <p:spTgt spid="66"/>
                                        </p:tgtEl>
                                        <p:attrNameLst>
                                          <p:attrName>ppt_w</p:attrName>
                                        </p:attrNameLst>
                                      </p:cBhvr>
                                      <p:tavLst>
                                        <p:tav tm="0">
                                          <p:val>
                                            <p:fltVal val="0"/>
                                          </p:val>
                                        </p:tav>
                                        <p:tav tm="100000">
                                          <p:val>
                                            <p:strVal val="#ppt_w"/>
                                          </p:val>
                                        </p:tav>
                                      </p:tavLst>
                                    </p:anim>
                                    <p:anim calcmode="lin" valueType="num">
                                      <p:cBhvr>
                                        <p:cTn id="196" dur="1000" fill="hold"/>
                                        <p:tgtEl>
                                          <p:spTgt spid="66"/>
                                        </p:tgtEl>
                                        <p:attrNameLst>
                                          <p:attrName>ppt_h</p:attrName>
                                        </p:attrNameLst>
                                      </p:cBhvr>
                                      <p:tavLst>
                                        <p:tav tm="0">
                                          <p:val>
                                            <p:fltVal val="0"/>
                                          </p:val>
                                        </p:tav>
                                        <p:tav tm="100000">
                                          <p:val>
                                            <p:strVal val="#ppt_h"/>
                                          </p:val>
                                        </p:tav>
                                      </p:tavLst>
                                    </p:anim>
                                    <p:anim calcmode="lin" valueType="num">
                                      <p:cBhvr>
                                        <p:cTn id="197" dur="1000" fill="hold"/>
                                        <p:tgtEl>
                                          <p:spTgt spid="66"/>
                                        </p:tgtEl>
                                        <p:attrNameLst>
                                          <p:attrName>style.rotation</p:attrName>
                                        </p:attrNameLst>
                                      </p:cBhvr>
                                      <p:tavLst>
                                        <p:tav tm="0">
                                          <p:val>
                                            <p:fltVal val="90"/>
                                          </p:val>
                                        </p:tav>
                                        <p:tav tm="100000">
                                          <p:val>
                                            <p:fltVal val="0"/>
                                          </p:val>
                                        </p:tav>
                                      </p:tavLst>
                                    </p:anim>
                                    <p:animEffect transition="in" filter="fade">
                                      <p:cBhvr>
                                        <p:cTn id="198" dur="1000"/>
                                        <p:tgtEl>
                                          <p:spTgt spid="66"/>
                                        </p:tgtEl>
                                      </p:cBhvr>
                                    </p:animEffect>
                                  </p:childTnLst>
                                </p:cTn>
                              </p:par>
                            </p:childTnLst>
                          </p:cTn>
                        </p:par>
                        <p:par>
                          <p:cTn id="199" fill="hold">
                            <p:stCondLst>
                              <p:cond delay="3000"/>
                            </p:stCondLst>
                            <p:childTnLst>
                              <p:par>
                                <p:cTn id="200" presetID="31" presetClass="entr" presetSubtype="0" fill="hold" grpId="0" nodeType="afterEffect">
                                  <p:stCondLst>
                                    <p:cond delay="3000"/>
                                  </p:stCondLst>
                                  <p:childTnLst>
                                    <p:set>
                                      <p:cBhvr>
                                        <p:cTn id="201" dur="1" fill="hold">
                                          <p:stCondLst>
                                            <p:cond delay="0"/>
                                          </p:stCondLst>
                                        </p:cTn>
                                        <p:tgtEl>
                                          <p:spTgt spid="111"/>
                                        </p:tgtEl>
                                        <p:attrNameLst>
                                          <p:attrName>style.visibility</p:attrName>
                                        </p:attrNameLst>
                                      </p:cBhvr>
                                      <p:to>
                                        <p:strVal val="visible"/>
                                      </p:to>
                                    </p:set>
                                    <p:anim calcmode="lin" valueType="num">
                                      <p:cBhvr>
                                        <p:cTn id="202" dur="1000" fill="hold"/>
                                        <p:tgtEl>
                                          <p:spTgt spid="111"/>
                                        </p:tgtEl>
                                        <p:attrNameLst>
                                          <p:attrName>ppt_w</p:attrName>
                                        </p:attrNameLst>
                                      </p:cBhvr>
                                      <p:tavLst>
                                        <p:tav tm="0">
                                          <p:val>
                                            <p:fltVal val="0"/>
                                          </p:val>
                                        </p:tav>
                                        <p:tav tm="100000">
                                          <p:val>
                                            <p:strVal val="#ppt_w"/>
                                          </p:val>
                                        </p:tav>
                                      </p:tavLst>
                                    </p:anim>
                                    <p:anim calcmode="lin" valueType="num">
                                      <p:cBhvr>
                                        <p:cTn id="203" dur="1000" fill="hold"/>
                                        <p:tgtEl>
                                          <p:spTgt spid="111"/>
                                        </p:tgtEl>
                                        <p:attrNameLst>
                                          <p:attrName>ppt_h</p:attrName>
                                        </p:attrNameLst>
                                      </p:cBhvr>
                                      <p:tavLst>
                                        <p:tav tm="0">
                                          <p:val>
                                            <p:fltVal val="0"/>
                                          </p:val>
                                        </p:tav>
                                        <p:tav tm="100000">
                                          <p:val>
                                            <p:strVal val="#ppt_h"/>
                                          </p:val>
                                        </p:tav>
                                      </p:tavLst>
                                    </p:anim>
                                    <p:anim calcmode="lin" valueType="num">
                                      <p:cBhvr>
                                        <p:cTn id="204" dur="1000" fill="hold"/>
                                        <p:tgtEl>
                                          <p:spTgt spid="111"/>
                                        </p:tgtEl>
                                        <p:attrNameLst>
                                          <p:attrName>style.rotation</p:attrName>
                                        </p:attrNameLst>
                                      </p:cBhvr>
                                      <p:tavLst>
                                        <p:tav tm="0">
                                          <p:val>
                                            <p:fltVal val="90"/>
                                          </p:val>
                                        </p:tav>
                                        <p:tav tm="100000">
                                          <p:val>
                                            <p:fltVal val="0"/>
                                          </p:val>
                                        </p:tav>
                                      </p:tavLst>
                                    </p:anim>
                                    <p:animEffect transition="in" filter="fade">
                                      <p:cBhvr>
                                        <p:cTn id="205" dur="1000"/>
                                        <p:tgtEl>
                                          <p:spTgt spid="111"/>
                                        </p:tgtEl>
                                      </p:cBhvr>
                                    </p:animEffect>
                                  </p:childTnLst>
                                </p:cTn>
                              </p:par>
                            </p:childTnLst>
                          </p:cTn>
                        </p:par>
                        <p:par>
                          <p:cTn id="206" fill="hold">
                            <p:stCondLst>
                              <p:cond delay="7000"/>
                            </p:stCondLst>
                            <p:childTnLst>
                              <p:par>
                                <p:cTn id="207" presetID="22" presetClass="entr" presetSubtype="2" fill="hold" nodeType="afterEffect">
                                  <p:stCondLst>
                                    <p:cond delay="250"/>
                                  </p:stCondLst>
                                  <p:childTnLst>
                                    <p:set>
                                      <p:cBhvr>
                                        <p:cTn id="208" dur="1" fill="hold">
                                          <p:stCondLst>
                                            <p:cond delay="0"/>
                                          </p:stCondLst>
                                        </p:cTn>
                                        <p:tgtEl>
                                          <p:spTgt spid="67"/>
                                        </p:tgtEl>
                                        <p:attrNameLst>
                                          <p:attrName>style.visibility</p:attrName>
                                        </p:attrNameLst>
                                      </p:cBhvr>
                                      <p:to>
                                        <p:strVal val="visible"/>
                                      </p:to>
                                    </p:set>
                                    <p:animEffect transition="in" filter="wipe(right)">
                                      <p:cBhvr>
                                        <p:cTn id="209" dur="500"/>
                                        <p:tgtEl>
                                          <p:spTgt spid="67"/>
                                        </p:tgtEl>
                                      </p:cBhvr>
                                    </p:animEffect>
                                  </p:childTnLst>
                                </p:cTn>
                              </p:par>
                              <p:par>
                                <p:cTn id="210" presetID="22" presetClass="entr" presetSubtype="2" fill="hold" grpId="0" nodeType="withEffect">
                                  <p:stCondLst>
                                    <p:cond delay="0"/>
                                  </p:stCondLst>
                                  <p:childTnLst>
                                    <p:set>
                                      <p:cBhvr>
                                        <p:cTn id="211" dur="1" fill="hold">
                                          <p:stCondLst>
                                            <p:cond delay="0"/>
                                          </p:stCondLst>
                                        </p:cTn>
                                        <p:tgtEl>
                                          <p:spTgt spid="68"/>
                                        </p:tgtEl>
                                        <p:attrNameLst>
                                          <p:attrName>style.visibility</p:attrName>
                                        </p:attrNameLst>
                                      </p:cBhvr>
                                      <p:to>
                                        <p:strVal val="visible"/>
                                      </p:to>
                                    </p:set>
                                    <p:animEffect transition="in" filter="wipe(right)">
                                      <p:cBhvr>
                                        <p:cTn id="212" dur="500"/>
                                        <p:tgtEl>
                                          <p:spTgt spid="68"/>
                                        </p:tgtEl>
                                      </p:cBhvr>
                                    </p:animEffect>
                                  </p:childTnLst>
                                </p:cTn>
                              </p:par>
                              <p:par>
                                <p:cTn id="213" presetID="22" presetClass="entr" presetSubtype="2" fill="hold" grpId="0" nodeType="withEffect">
                                  <p:stCondLst>
                                    <p:cond delay="0"/>
                                  </p:stCondLst>
                                  <p:childTnLst>
                                    <p:set>
                                      <p:cBhvr>
                                        <p:cTn id="214" dur="1" fill="hold">
                                          <p:stCondLst>
                                            <p:cond delay="0"/>
                                          </p:stCondLst>
                                        </p:cTn>
                                        <p:tgtEl>
                                          <p:spTgt spid="69"/>
                                        </p:tgtEl>
                                        <p:attrNameLst>
                                          <p:attrName>style.visibility</p:attrName>
                                        </p:attrNameLst>
                                      </p:cBhvr>
                                      <p:to>
                                        <p:strVal val="visible"/>
                                      </p:to>
                                    </p:set>
                                    <p:animEffect transition="in" filter="wipe(right)">
                                      <p:cBhvr>
                                        <p:cTn id="215" dur="500"/>
                                        <p:tgtEl>
                                          <p:spTgt spid="69"/>
                                        </p:tgtEl>
                                      </p:cBhvr>
                                    </p:animEffect>
                                  </p:childTnLst>
                                </p:cTn>
                              </p:par>
                              <p:par>
                                <p:cTn id="216" presetID="22" presetClass="entr" presetSubtype="2" fill="hold" grpId="0" nodeType="withEffect">
                                  <p:stCondLst>
                                    <p:cond delay="0"/>
                                  </p:stCondLst>
                                  <p:childTnLst>
                                    <p:set>
                                      <p:cBhvr>
                                        <p:cTn id="217" dur="1" fill="hold">
                                          <p:stCondLst>
                                            <p:cond delay="0"/>
                                          </p:stCondLst>
                                        </p:cTn>
                                        <p:tgtEl>
                                          <p:spTgt spid="70"/>
                                        </p:tgtEl>
                                        <p:attrNameLst>
                                          <p:attrName>style.visibility</p:attrName>
                                        </p:attrNameLst>
                                      </p:cBhvr>
                                      <p:to>
                                        <p:strVal val="visible"/>
                                      </p:to>
                                    </p:set>
                                    <p:animEffect transition="in" filter="wipe(right)">
                                      <p:cBhvr>
                                        <p:cTn id="218" dur="500"/>
                                        <p:tgtEl>
                                          <p:spTgt spid="70"/>
                                        </p:tgtEl>
                                      </p:cBhvr>
                                    </p:animEffect>
                                  </p:childTnLst>
                                </p:cTn>
                              </p:par>
                              <p:par>
                                <p:cTn id="219" presetID="22" presetClass="entr" presetSubtype="2" fill="hold" grpId="0" nodeType="withEffect">
                                  <p:stCondLst>
                                    <p:cond delay="0"/>
                                  </p:stCondLst>
                                  <p:childTnLst>
                                    <p:set>
                                      <p:cBhvr>
                                        <p:cTn id="220" dur="1" fill="hold">
                                          <p:stCondLst>
                                            <p:cond delay="0"/>
                                          </p:stCondLst>
                                        </p:cTn>
                                        <p:tgtEl>
                                          <p:spTgt spid="71"/>
                                        </p:tgtEl>
                                        <p:attrNameLst>
                                          <p:attrName>style.visibility</p:attrName>
                                        </p:attrNameLst>
                                      </p:cBhvr>
                                      <p:to>
                                        <p:strVal val="visible"/>
                                      </p:to>
                                    </p:set>
                                    <p:animEffect transition="in" filter="wipe(right)">
                                      <p:cBhvr>
                                        <p:cTn id="221" dur="500"/>
                                        <p:tgtEl>
                                          <p:spTgt spid="71"/>
                                        </p:tgtEl>
                                      </p:cBhvr>
                                    </p:animEffect>
                                  </p:childTnLst>
                                </p:cTn>
                              </p:par>
                              <p:par>
                                <p:cTn id="222" presetID="22" presetClass="entr" presetSubtype="2" fill="hold" grpId="0" nodeType="withEffect">
                                  <p:stCondLst>
                                    <p:cond delay="0"/>
                                  </p:stCondLst>
                                  <p:childTnLst>
                                    <p:set>
                                      <p:cBhvr>
                                        <p:cTn id="223" dur="1" fill="hold">
                                          <p:stCondLst>
                                            <p:cond delay="0"/>
                                          </p:stCondLst>
                                        </p:cTn>
                                        <p:tgtEl>
                                          <p:spTgt spid="72"/>
                                        </p:tgtEl>
                                        <p:attrNameLst>
                                          <p:attrName>style.visibility</p:attrName>
                                        </p:attrNameLst>
                                      </p:cBhvr>
                                      <p:to>
                                        <p:strVal val="visible"/>
                                      </p:to>
                                    </p:set>
                                    <p:animEffect transition="in" filter="wipe(right)">
                                      <p:cBhvr>
                                        <p:cTn id="224" dur="500"/>
                                        <p:tgtEl>
                                          <p:spTgt spid="72"/>
                                        </p:tgtEl>
                                      </p:cBhvr>
                                    </p:animEffect>
                                  </p:childTnLst>
                                </p:cTn>
                              </p:par>
                              <p:par>
                                <p:cTn id="225" presetID="22" presetClass="entr" presetSubtype="2" fill="hold" grpId="0" nodeType="withEffect">
                                  <p:stCondLst>
                                    <p:cond delay="0"/>
                                  </p:stCondLst>
                                  <p:childTnLst>
                                    <p:set>
                                      <p:cBhvr>
                                        <p:cTn id="226" dur="1" fill="hold">
                                          <p:stCondLst>
                                            <p:cond delay="0"/>
                                          </p:stCondLst>
                                        </p:cTn>
                                        <p:tgtEl>
                                          <p:spTgt spid="73"/>
                                        </p:tgtEl>
                                        <p:attrNameLst>
                                          <p:attrName>style.visibility</p:attrName>
                                        </p:attrNameLst>
                                      </p:cBhvr>
                                      <p:to>
                                        <p:strVal val="visible"/>
                                      </p:to>
                                    </p:set>
                                    <p:animEffect transition="in" filter="wipe(right)">
                                      <p:cBhvr>
                                        <p:cTn id="227" dur="500"/>
                                        <p:tgtEl>
                                          <p:spTgt spid="73"/>
                                        </p:tgtEl>
                                      </p:cBhvr>
                                    </p:animEffect>
                                  </p:childTnLst>
                                </p:cTn>
                              </p:par>
                              <p:par>
                                <p:cTn id="228" presetID="22" presetClass="entr" presetSubtype="2" fill="hold" grpId="0" nodeType="withEffect">
                                  <p:stCondLst>
                                    <p:cond delay="0"/>
                                  </p:stCondLst>
                                  <p:childTnLst>
                                    <p:set>
                                      <p:cBhvr>
                                        <p:cTn id="229" dur="1" fill="hold">
                                          <p:stCondLst>
                                            <p:cond delay="0"/>
                                          </p:stCondLst>
                                        </p:cTn>
                                        <p:tgtEl>
                                          <p:spTgt spid="74"/>
                                        </p:tgtEl>
                                        <p:attrNameLst>
                                          <p:attrName>style.visibility</p:attrName>
                                        </p:attrNameLst>
                                      </p:cBhvr>
                                      <p:to>
                                        <p:strVal val="visible"/>
                                      </p:to>
                                    </p:set>
                                    <p:animEffect transition="in" filter="wipe(right)">
                                      <p:cBhvr>
                                        <p:cTn id="230" dur="500"/>
                                        <p:tgtEl>
                                          <p:spTgt spid="74"/>
                                        </p:tgtEl>
                                      </p:cBhvr>
                                    </p:animEffect>
                                  </p:childTnLst>
                                </p:cTn>
                              </p:par>
                            </p:childTnLst>
                          </p:cTn>
                        </p:par>
                        <p:par>
                          <p:cTn id="231" fill="hold">
                            <p:stCondLst>
                              <p:cond delay="7750"/>
                            </p:stCondLst>
                            <p:childTnLst>
                              <p:par>
                                <p:cTn id="232" presetID="45" presetClass="entr" presetSubtype="0" fill="hold" grpId="0" nodeType="afterEffect">
                                  <p:stCondLst>
                                    <p:cond delay="250"/>
                                  </p:stCondLst>
                                  <p:childTnLst>
                                    <p:set>
                                      <p:cBhvr>
                                        <p:cTn id="233" dur="1" fill="hold">
                                          <p:stCondLst>
                                            <p:cond delay="0"/>
                                          </p:stCondLst>
                                        </p:cTn>
                                        <p:tgtEl>
                                          <p:spTgt spid="80"/>
                                        </p:tgtEl>
                                        <p:attrNameLst>
                                          <p:attrName>style.visibility</p:attrName>
                                        </p:attrNameLst>
                                      </p:cBhvr>
                                      <p:to>
                                        <p:strVal val="visible"/>
                                      </p:to>
                                    </p:set>
                                    <p:animEffect transition="in" filter="fade">
                                      <p:cBhvr>
                                        <p:cTn id="234" dur="2000"/>
                                        <p:tgtEl>
                                          <p:spTgt spid="80"/>
                                        </p:tgtEl>
                                      </p:cBhvr>
                                    </p:animEffect>
                                    <p:anim calcmode="lin" valueType="num">
                                      <p:cBhvr>
                                        <p:cTn id="235" dur="2000" fill="hold"/>
                                        <p:tgtEl>
                                          <p:spTgt spid="80"/>
                                        </p:tgtEl>
                                        <p:attrNameLst>
                                          <p:attrName>ppt_w</p:attrName>
                                        </p:attrNameLst>
                                      </p:cBhvr>
                                      <p:tavLst>
                                        <p:tav tm="0" fmla="#ppt_w*sin(2.5*pi*$)">
                                          <p:val>
                                            <p:fltVal val="0"/>
                                          </p:val>
                                        </p:tav>
                                        <p:tav tm="100000">
                                          <p:val>
                                            <p:fltVal val="1"/>
                                          </p:val>
                                        </p:tav>
                                      </p:tavLst>
                                    </p:anim>
                                    <p:anim calcmode="lin" valueType="num">
                                      <p:cBhvr>
                                        <p:cTn id="236" dur="2000" fill="hold"/>
                                        <p:tgtEl>
                                          <p:spTgt spid="80"/>
                                        </p:tgtEl>
                                        <p:attrNameLst>
                                          <p:attrName>ppt_h</p:attrName>
                                        </p:attrNameLst>
                                      </p:cBhvr>
                                      <p:tavLst>
                                        <p:tav tm="0">
                                          <p:val>
                                            <p:strVal val="#ppt_h"/>
                                          </p:val>
                                        </p:tav>
                                        <p:tav tm="100000">
                                          <p:val>
                                            <p:strVal val="#ppt_h"/>
                                          </p:val>
                                        </p:tav>
                                      </p:tavLst>
                                    </p:anim>
                                  </p:childTnLst>
                                </p:cTn>
                              </p:par>
                            </p:childTnLst>
                          </p:cTn>
                        </p:par>
                        <p:par>
                          <p:cTn id="237" fill="hold">
                            <p:stCondLst>
                              <p:cond delay="10000"/>
                            </p:stCondLst>
                            <p:childTnLst>
                              <p:par>
                                <p:cTn id="238" presetID="22" presetClass="entr" presetSubtype="4" fill="hold" nodeType="afterEffect">
                                  <p:stCondLst>
                                    <p:cond delay="250"/>
                                  </p:stCondLst>
                                  <p:childTnLst>
                                    <p:set>
                                      <p:cBhvr>
                                        <p:cTn id="239" dur="1" fill="hold">
                                          <p:stCondLst>
                                            <p:cond delay="0"/>
                                          </p:stCondLst>
                                        </p:cTn>
                                        <p:tgtEl>
                                          <p:spTgt spid="90"/>
                                        </p:tgtEl>
                                        <p:attrNameLst>
                                          <p:attrName>style.visibility</p:attrName>
                                        </p:attrNameLst>
                                      </p:cBhvr>
                                      <p:to>
                                        <p:strVal val="visible"/>
                                      </p:to>
                                    </p:set>
                                    <p:animEffect transition="in" filter="wipe(down)">
                                      <p:cBhvr>
                                        <p:cTn id="240" dur="500"/>
                                        <p:tgtEl>
                                          <p:spTgt spid="90"/>
                                        </p:tgtEl>
                                      </p:cBhvr>
                                    </p:animEffect>
                                  </p:childTnLst>
                                </p:cTn>
                              </p:par>
                              <p:par>
                                <p:cTn id="241" presetID="31" presetClass="entr" presetSubtype="0" fill="hold" grpId="0" nodeType="withEffect">
                                  <p:stCondLst>
                                    <p:cond delay="250"/>
                                  </p:stCondLst>
                                  <p:childTnLst>
                                    <p:set>
                                      <p:cBhvr>
                                        <p:cTn id="242" dur="1" fill="hold">
                                          <p:stCondLst>
                                            <p:cond delay="0"/>
                                          </p:stCondLst>
                                        </p:cTn>
                                        <p:tgtEl>
                                          <p:spTgt spid="93"/>
                                        </p:tgtEl>
                                        <p:attrNameLst>
                                          <p:attrName>style.visibility</p:attrName>
                                        </p:attrNameLst>
                                      </p:cBhvr>
                                      <p:to>
                                        <p:strVal val="visible"/>
                                      </p:to>
                                    </p:set>
                                    <p:anim calcmode="lin" valueType="num">
                                      <p:cBhvr>
                                        <p:cTn id="243" dur="1000" fill="hold"/>
                                        <p:tgtEl>
                                          <p:spTgt spid="93"/>
                                        </p:tgtEl>
                                        <p:attrNameLst>
                                          <p:attrName>ppt_w</p:attrName>
                                        </p:attrNameLst>
                                      </p:cBhvr>
                                      <p:tavLst>
                                        <p:tav tm="0">
                                          <p:val>
                                            <p:fltVal val="0"/>
                                          </p:val>
                                        </p:tav>
                                        <p:tav tm="100000">
                                          <p:val>
                                            <p:strVal val="#ppt_w"/>
                                          </p:val>
                                        </p:tav>
                                      </p:tavLst>
                                    </p:anim>
                                    <p:anim calcmode="lin" valueType="num">
                                      <p:cBhvr>
                                        <p:cTn id="244" dur="1000" fill="hold"/>
                                        <p:tgtEl>
                                          <p:spTgt spid="93"/>
                                        </p:tgtEl>
                                        <p:attrNameLst>
                                          <p:attrName>ppt_h</p:attrName>
                                        </p:attrNameLst>
                                      </p:cBhvr>
                                      <p:tavLst>
                                        <p:tav tm="0">
                                          <p:val>
                                            <p:fltVal val="0"/>
                                          </p:val>
                                        </p:tav>
                                        <p:tav tm="100000">
                                          <p:val>
                                            <p:strVal val="#ppt_h"/>
                                          </p:val>
                                        </p:tav>
                                      </p:tavLst>
                                    </p:anim>
                                    <p:anim calcmode="lin" valueType="num">
                                      <p:cBhvr>
                                        <p:cTn id="245" dur="1000" fill="hold"/>
                                        <p:tgtEl>
                                          <p:spTgt spid="93"/>
                                        </p:tgtEl>
                                        <p:attrNameLst>
                                          <p:attrName>style.rotation</p:attrName>
                                        </p:attrNameLst>
                                      </p:cBhvr>
                                      <p:tavLst>
                                        <p:tav tm="0">
                                          <p:val>
                                            <p:fltVal val="90"/>
                                          </p:val>
                                        </p:tav>
                                        <p:tav tm="100000">
                                          <p:val>
                                            <p:fltVal val="0"/>
                                          </p:val>
                                        </p:tav>
                                      </p:tavLst>
                                    </p:anim>
                                    <p:animEffect transition="in" filter="fade">
                                      <p:cBhvr>
                                        <p:cTn id="246" dur="1000"/>
                                        <p:tgtEl>
                                          <p:spTgt spid="93"/>
                                        </p:tgtEl>
                                      </p:cBhvr>
                                    </p:animEffect>
                                  </p:childTnLst>
                                </p:cTn>
                              </p:par>
                              <p:par>
                                <p:cTn id="247" presetID="31" presetClass="entr" presetSubtype="0" fill="hold" grpId="0" nodeType="withEffect">
                                  <p:stCondLst>
                                    <p:cond delay="0"/>
                                  </p:stCondLst>
                                  <p:childTnLst>
                                    <p:set>
                                      <p:cBhvr>
                                        <p:cTn id="248" dur="1" fill="hold">
                                          <p:stCondLst>
                                            <p:cond delay="0"/>
                                          </p:stCondLst>
                                        </p:cTn>
                                        <p:tgtEl>
                                          <p:spTgt spid="94"/>
                                        </p:tgtEl>
                                        <p:attrNameLst>
                                          <p:attrName>style.visibility</p:attrName>
                                        </p:attrNameLst>
                                      </p:cBhvr>
                                      <p:to>
                                        <p:strVal val="visible"/>
                                      </p:to>
                                    </p:set>
                                    <p:anim calcmode="lin" valueType="num">
                                      <p:cBhvr>
                                        <p:cTn id="249" dur="1000" fill="hold"/>
                                        <p:tgtEl>
                                          <p:spTgt spid="94"/>
                                        </p:tgtEl>
                                        <p:attrNameLst>
                                          <p:attrName>ppt_w</p:attrName>
                                        </p:attrNameLst>
                                      </p:cBhvr>
                                      <p:tavLst>
                                        <p:tav tm="0">
                                          <p:val>
                                            <p:fltVal val="0"/>
                                          </p:val>
                                        </p:tav>
                                        <p:tav tm="100000">
                                          <p:val>
                                            <p:strVal val="#ppt_w"/>
                                          </p:val>
                                        </p:tav>
                                      </p:tavLst>
                                    </p:anim>
                                    <p:anim calcmode="lin" valueType="num">
                                      <p:cBhvr>
                                        <p:cTn id="250" dur="1000" fill="hold"/>
                                        <p:tgtEl>
                                          <p:spTgt spid="94"/>
                                        </p:tgtEl>
                                        <p:attrNameLst>
                                          <p:attrName>ppt_h</p:attrName>
                                        </p:attrNameLst>
                                      </p:cBhvr>
                                      <p:tavLst>
                                        <p:tav tm="0">
                                          <p:val>
                                            <p:fltVal val="0"/>
                                          </p:val>
                                        </p:tav>
                                        <p:tav tm="100000">
                                          <p:val>
                                            <p:strVal val="#ppt_h"/>
                                          </p:val>
                                        </p:tav>
                                      </p:tavLst>
                                    </p:anim>
                                    <p:anim calcmode="lin" valueType="num">
                                      <p:cBhvr>
                                        <p:cTn id="251" dur="1000" fill="hold"/>
                                        <p:tgtEl>
                                          <p:spTgt spid="94"/>
                                        </p:tgtEl>
                                        <p:attrNameLst>
                                          <p:attrName>style.rotation</p:attrName>
                                        </p:attrNameLst>
                                      </p:cBhvr>
                                      <p:tavLst>
                                        <p:tav tm="0">
                                          <p:val>
                                            <p:fltVal val="90"/>
                                          </p:val>
                                        </p:tav>
                                        <p:tav tm="100000">
                                          <p:val>
                                            <p:fltVal val="0"/>
                                          </p:val>
                                        </p:tav>
                                      </p:tavLst>
                                    </p:anim>
                                    <p:animEffect transition="in" filter="fade">
                                      <p:cBhvr>
                                        <p:cTn id="252" dur="1000"/>
                                        <p:tgtEl>
                                          <p:spTgt spid="94"/>
                                        </p:tgtEl>
                                      </p:cBhvr>
                                    </p:animEffect>
                                  </p:childTnLst>
                                </p:cTn>
                              </p:par>
                              <p:par>
                                <p:cTn id="253" presetID="31" presetClass="entr" presetSubtype="0" fill="hold" grpId="0" nodeType="withEffect">
                                  <p:stCondLst>
                                    <p:cond delay="0"/>
                                  </p:stCondLst>
                                  <p:childTnLst>
                                    <p:set>
                                      <p:cBhvr>
                                        <p:cTn id="254" dur="1" fill="hold">
                                          <p:stCondLst>
                                            <p:cond delay="0"/>
                                          </p:stCondLst>
                                        </p:cTn>
                                        <p:tgtEl>
                                          <p:spTgt spid="95"/>
                                        </p:tgtEl>
                                        <p:attrNameLst>
                                          <p:attrName>style.visibility</p:attrName>
                                        </p:attrNameLst>
                                      </p:cBhvr>
                                      <p:to>
                                        <p:strVal val="visible"/>
                                      </p:to>
                                    </p:set>
                                    <p:anim calcmode="lin" valueType="num">
                                      <p:cBhvr>
                                        <p:cTn id="255" dur="1000" fill="hold"/>
                                        <p:tgtEl>
                                          <p:spTgt spid="95"/>
                                        </p:tgtEl>
                                        <p:attrNameLst>
                                          <p:attrName>ppt_w</p:attrName>
                                        </p:attrNameLst>
                                      </p:cBhvr>
                                      <p:tavLst>
                                        <p:tav tm="0">
                                          <p:val>
                                            <p:fltVal val="0"/>
                                          </p:val>
                                        </p:tav>
                                        <p:tav tm="100000">
                                          <p:val>
                                            <p:strVal val="#ppt_w"/>
                                          </p:val>
                                        </p:tav>
                                      </p:tavLst>
                                    </p:anim>
                                    <p:anim calcmode="lin" valueType="num">
                                      <p:cBhvr>
                                        <p:cTn id="256" dur="1000" fill="hold"/>
                                        <p:tgtEl>
                                          <p:spTgt spid="95"/>
                                        </p:tgtEl>
                                        <p:attrNameLst>
                                          <p:attrName>ppt_h</p:attrName>
                                        </p:attrNameLst>
                                      </p:cBhvr>
                                      <p:tavLst>
                                        <p:tav tm="0">
                                          <p:val>
                                            <p:fltVal val="0"/>
                                          </p:val>
                                        </p:tav>
                                        <p:tav tm="100000">
                                          <p:val>
                                            <p:strVal val="#ppt_h"/>
                                          </p:val>
                                        </p:tav>
                                      </p:tavLst>
                                    </p:anim>
                                    <p:anim calcmode="lin" valueType="num">
                                      <p:cBhvr>
                                        <p:cTn id="257" dur="1000" fill="hold"/>
                                        <p:tgtEl>
                                          <p:spTgt spid="95"/>
                                        </p:tgtEl>
                                        <p:attrNameLst>
                                          <p:attrName>style.rotation</p:attrName>
                                        </p:attrNameLst>
                                      </p:cBhvr>
                                      <p:tavLst>
                                        <p:tav tm="0">
                                          <p:val>
                                            <p:fltVal val="90"/>
                                          </p:val>
                                        </p:tav>
                                        <p:tav tm="100000">
                                          <p:val>
                                            <p:fltVal val="0"/>
                                          </p:val>
                                        </p:tav>
                                      </p:tavLst>
                                    </p:anim>
                                    <p:animEffect transition="in" filter="fade">
                                      <p:cBhvr>
                                        <p:cTn id="258" dur="1000"/>
                                        <p:tgtEl>
                                          <p:spTgt spid="95"/>
                                        </p:tgtEl>
                                      </p:cBhvr>
                                    </p:animEffect>
                                  </p:childTnLst>
                                </p:cTn>
                              </p:par>
                              <p:par>
                                <p:cTn id="259" presetID="31" presetClass="entr" presetSubtype="0" fill="hold" grpId="0" nodeType="withEffect">
                                  <p:stCondLst>
                                    <p:cond delay="0"/>
                                  </p:stCondLst>
                                  <p:childTnLst>
                                    <p:set>
                                      <p:cBhvr>
                                        <p:cTn id="260" dur="1" fill="hold">
                                          <p:stCondLst>
                                            <p:cond delay="0"/>
                                          </p:stCondLst>
                                        </p:cTn>
                                        <p:tgtEl>
                                          <p:spTgt spid="96"/>
                                        </p:tgtEl>
                                        <p:attrNameLst>
                                          <p:attrName>style.visibility</p:attrName>
                                        </p:attrNameLst>
                                      </p:cBhvr>
                                      <p:to>
                                        <p:strVal val="visible"/>
                                      </p:to>
                                    </p:set>
                                    <p:anim calcmode="lin" valueType="num">
                                      <p:cBhvr>
                                        <p:cTn id="261" dur="1000" fill="hold"/>
                                        <p:tgtEl>
                                          <p:spTgt spid="96"/>
                                        </p:tgtEl>
                                        <p:attrNameLst>
                                          <p:attrName>ppt_w</p:attrName>
                                        </p:attrNameLst>
                                      </p:cBhvr>
                                      <p:tavLst>
                                        <p:tav tm="0">
                                          <p:val>
                                            <p:fltVal val="0"/>
                                          </p:val>
                                        </p:tav>
                                        <p:tav tm="100000">
                                          <p:val>
                                            <p:strVal val="#ppt_w"/>
                                          </p:val>
                                        </p:tav>
                                      </p:tavLst>
                                    </p:anim>
                                    <p:anim calcmode="lin" valueType="num">
                                      <p:cBhvr>
                                        <p:cTn id="262" dur="1000" fill="hold"/>
                                        <p:tgtEl>
                                          <p:spTgt spid="96"/>
                                        </p:tgtEl>
                                        <p:attrNameLst>
                                          <p:attrName>ppt_h</p:attrName>
                                        </p:attrNameLst>
                                      </p:cBhvr>
                                      <p:tavLst>
                                        <p:tav tm="0">
                                          <p:val>
                                            <p:fltVal val="0"/>
                                          </p:val>
                                        </p:tav>
                                        <p:tav tm="100000">
                                          <p:val>
                                            <p:strVal val="#ppt_h"/>
                                          </p:val>
                                        </p:tav>
                                      </p:tavLst>
                                    </p:anim>
                                    <p:anim calcmode="lin" valueType="num">
                                      <p:cBhvr>
                                        <p:cTn id="263" dur="1000" fill="hold"/>
                                        <p:tgtEl>
                                          <p:spTgt spid="96"/>
                                        </p:tgtEl>
                                        <p:attrNameLst>
                                          <p:attrName>style.rotation</p:attrName>
                                        </p:attrNameLst>
                                      </p:cBhvr>
                                      <p:tavLst>
                                        <p:tav tm="0">
                                          <p:val>
                                            <p:fltVal val="90"/>
                                          </p:val>
                                        </p:tav>
                                        <p:tav tm="100000">
                                          <p:val>
                                            <p:fltVal val="0"/>
                                          </p:val>
                                        </p:tav>
                                      </p:tavLst>
                                    </p:anim>
                                    <p:animEffect transition="in" filter="fade">
                                      <p:cBhvr>
                                        <p:cTn id="264" dur="1000"/>
                                        <p:tgtEl>
                                          <p:spTgt spid="96"/>
                                        </p:tgtEl>
                                      </p:cBhvr>
                                    </p:animEffect>
                                  </p:childTnLst>
                                </p:cTn>
                              </p:par>
                              <p:par>
                                <p:cTn id="265" presetID="31" presetClass="entr" presetSubtype="0" fill="hold" grpId="0" nodeType="withEffect">
                                  <p:stCondLst>
                                    <p:cond delay="0"/>
                                  </p:stCondLst>
                                  <p:childTnLst>
                                    <p:set>
                                      <p:cBhvr>
                                        <p:cTn id="266" dur="1" fill="hold">
                                          <p:stCondLst>
                                            <p:cond delay="0"/>
                                          </p:stCondLst>
                                        </p:cTn>
                                        <p:tgtEl>
                                          <p:spTgt spid="97"/>
                                        </p:tgtEl>
                                        <p:attrNameLst>
                                          <p:attrName>style.visibility</p:attrName>
                                        </p:attrNameLst>
                                      </p:cBhvr>
                                      <p:to>
                                        <p:strVal val="visible"/>
                                      </p:to>
                                    </p:set>
                                    <p:anim calcmode="lin" valueType="num">
                                      <p:cBhvr>
                                        <p:cTn id="267" dur="1000" fill="hold"/>
                                        <p:tgtEl>
                                          <p:spTgt spid="97"/>
                                        </p:tgtEl>
                                        <p:attrNameLst>
                                          <p:attrName>ppt_w</p:attrName>
                                        </p:attrNameLst>
                                      </p:cBhvr>
                                      <p:tavLst>
                                        <p:tav tm="0">
                                          <p:val>
                                            <p:fltVal val="0"/>
                                          </p:val>
                                        </p:tav>
                                        <p:tav tm="100000">
                                          <p:val>
                                            <p:strVal val="#ppt_w"/>
                                          </p:val>
                                        </p:tav>
                                      </p:tavLst>
                                    </p:anim>
                                    <p:anim calcmode="lin" valueType="num">
                                      <p:cBhvr>
                                        <p:cTn id="268" dur="1000" fill="hold"/>
                                        <p:tgtEl>
                                          <p:spTgt spid="97"/>
                                        </p:tgtEl>
                                        <p:attrNameLst>
                                          <p:attrName>ppt_h</p:attrName>
                                        </p:attrNameLst>
                                      </p:cBhvr>
                                      <p:tavLst>
                                        <p:tav tm="0">
                                          <p:val>
                                            <p:fltVal val="0"/>
                                          </p:val>
                                        </p:tav>
                                        <p:tav tm="100000">
                                          <p:val>
                                            <p:strVal val="#ppt_h"/>
                                          </p:val>
                                        </p:tav>
                                      </p:tavLst>
                                    </p:anim>
                                    <p:anim calcmode="lin" valueType="num">
                                      <p:cBhvr>
                                        <p:cTn id="269" dur="1000" fill="hold"/>
                                        <p:tgtEl>
                                          <p:spTgt spid="97"/>
                                        </p:tgtEl>
                                        <p:attrNameLst>
                                          <p:attrName>style.rotation</p:attrName>
                                        </p:attrNameLst>
                                      </p:cBhvr>
                                      <p:tavLst>
                                        <p:tav tm="0">
                                          <p:val>
                                            <p:fltVal val="90"/>
                                          </p:val>
                                        </p:tav>
                                        <p:tav tm="100000">
                                          <p:val>
                                            <p:fltVal val="0"/>
                                          </p:val>
                                        </p:tav>
                                      </p:tavLst>
                                    </p:anim>
                                    <p:animEffect transition="in" filter="fade">
                                      <p:cBhvr>
                                        <p:cTn id="270" dur="1000"/>
                                        <p:tgtEl>
                                          <p:spTgt spid="97"/>
                                        </p:tgtEl>
                                      </p:cBhvr>
                                    </p:animEffect>
                                  </p:childTnLst>
                                </p:cTn>
                              </p:par>
                              <p:par>
                                <p:cTn id="271" presetID="31" presetClass="entr" presetSubtype="0" fill="hold" grpId="0" nodeType="withEffect">
                                  <p:stCondLst>
                                    <p:cond delay="0"/>
                                  </p:stCondLst>
                                  <p:childTnLst>
                                    <p:set>
                                      <p:cBhvr>
                                        <p:cTn id="272" dur="1" fill="hold">
                                          <p:stCondLst>
                                            <p:cond delay="0"/>
                                          </p:stCondLst>
                                        </p:cTn>
                                        <p:tgtEl>
                                          <p:spTgt spid="98"/>
                                        </p:tgtEl>
                                        <p:attrNameLst>
                                          <p:attrName>style.visibility</p:attrName>
                                        </p:attrNameLst>
                                      </p:cBhvr>
                                      <p:to>
                                        <p:strVal val="visible"/>
                                      </p:to>
                                    </p:set>
                                    <p:anim calcmode="lin" valueType="num">
                                      <p:cBhvr>
                                        <p:cTn id="273" dur="1000" fill="hold"/>
                                        <p:tgtEl>
                                          <p:spTgt spid="98"/>
                                        </p:tgtEl>
                                        <p:attrNameLst>
                                          <p:attrName>ppt_w</p:attrName>
                                        </p:attrNameLst>
                                      </p:cBhvr>
                                      <p:tavLst>
                                        <p:tav tm="0">
                                          <p:val>
                                            <p:fltVal val="0"/>
                                          </p:val>
                                        </p:tav>
                                        <p:tav tm="100000">
                                          <p:val>
                                            <p:strVal val="#ppt_w"/>
                                          </p:val>
                                        </p:tav>
                                      </p:tavLst>
                                    </p:anim>
                                    <p:anim calcmode="lin" valueType="num">
                                      <p:cBhvr>
                                        <p:cTn id="274" dur="1000" fill="hold"/>
                                        <p:tgtEl>
                                          <p:spTgt spid="98"/>
                                        </p:tgtEl>
                                        <p:attrNameLst>
                                          <p:attrName>ppt_h</p:attrName>
                                        </p:attrNameLst>
                                      </p:cBhvr>
                                      <p:tavLst>
                                        <p:tav tm="0">
                                          <p:val>
                                            <p:fltVal val="0"/>
                                          </p:val>
                                        </p:tav>
                                        <p:tav tm="100000">
                                          <p:val>
                                            <p:strVal val="#ppt_h"/>
                                          </p:val>
                                        </p:tav>
                                      </p:tavLst>
                                    </p:anim>
                                    <p:anim calcmode="lin" valueType="num">
                                      <p:cBhvr>
                                        <p:cTn id="275" dur="1000" fill="hold"/>
                                        <p:tgtEl>
                                          <p:spTgt spid="98"/>
                                        </p:tgtEl>
                                        <p:attrNameLst>
                                          <p:attrName>style.rotation</p:attrName>
                                        </p:attrNameLst>
                                      </p:cBhvr>
                                      <p:tavLst>
                                        <p:tav tm="0">
                                          <p:val>
                                            <p:fltVal val="90"/>
                                          </p:val>
                                        </p:tav>
                                        <p:tav tm="100000">
                                          <p:val>
                                            <p:fltVal val="0"/>
                                          </p:val>
                                        </p:tav>
                                      </p:tavLst>
                                    </p:anim>
                                    <p:animEffect transition="in" filter="fade">
                                      <p:cBhvr>
                                        <p:cTn id="276" dur="1000"/>
                                        <p:tgtEl>
                                          <p:spTgt spid="98"/>
                                        </p:tgtEl>
                                      </p:cBhvr>
                                    </p:animEffect>
                                  </p:childTnLst>
                                </p:cTn>
                              </p:par>
                              <p:par>
                                <p:cTn id="277" presetID="31" presetClass="entr" presetSubtype="0" fill="hold" grpId="0" nodeType="withEffect">
                                  <p:stCondLst>
                                    <p:cond delay="0"/>
                                  </p:stCondLst>
                                  <p:childTnLst>
                                    <p:set>
                                      <p:cBhvr>
                                        <p:cTn id="278" dur="1" fill="hold">
                                          <p:stCondLst>
                                            <p:cond delay="0"/>
                                          </p:stCondLst>
                                        </p:cTn>
                                        <p:tgtEl>
                                          <p:spTgt spid="99"/>
                                        </p:tgtEl>
                                        <p:attrNameLst>
                                          <p:attrName>style.visibility</p:attrName>
                                        </p:attrNameLst>
                                      </p:cBhvr>
                                      <p:to>
                                        <p:strVal val="visible"/>
                                      </p:to>
                                    </p:set>
                                    <p:anim calcmode="lin" valueType="num">
                                      <p:cBhvr>
                                        <p:cTn id="279" dur="1000" fill="hold"/>
                                        <p:tgtEl>
                                          <p:spTgt spid="99"/>
                                        </p:tgtEl>
                                        <p:attrNameLst>
                                          <p:attrName>ppt_w</p:attrName>
                                        </p:attrNameLst>
                                      </p:cBhvr>
                                      <p:tavLst>
                                        <p:tav tm="0">
                                          <p:val>
                                            <p:fltVal val="0"/>
                                          </p:val>
                                        </p:tav>
                                        <p:tav tm="100000">
                                          <p:val>
                                            <p:strVal val="#ppt_w"/>
                                          </p:val>
                                        </p:tav>
                                      </p:tavLst>
                                    </p:anim>
                                    <p:anim calcmode="lin" valueType="num">
                                      <p:cBhvr>
                                        <p:cTn id="280" dur="1000" fill="hold"/>
                                        <p:tgtEl>
                                          <p:spTgt spid="99"/>
                                        </p:tgtEl>
                                        <p:attrNameLst>
                                          <p:attrName>ppt_h</p:attrName>
                                        </p:attrNameLst>
                                      </p:cBhvr>
                                      <p:tavLst>
                                        <p:tav tm="0">
                                          <p:val>
                                            <p:fltVal val="0"/>
                                          </p:val>
                                        </p:tav>
                                        <p:tav tm="100000">
                                          <p:val>
                                            <p:strVal val="#ppt_h"/>
                                          </p:val>
                                        </p:tav>
                                      </p:tavLst>
                                    </p:anim>
                                    <p:anim calcmode="lin" valueType="num">
                                      <p:cBhvr>
                                        <p:cTn id="281" dur="1000" fill="hold"/>
                                        <p:tgtEl>
                                          <p:spTgt spid="99"/>
                                        </p:tgtEl>
                                        <p:attrNameLst>
                                          <p:attrName>style.rotation</p:attrName>
                                        </p:attrNameLst>
                                      </p:cBhvr>
                                      <p:tavLst>
                                        <p:tav tm="0">
                                          <p:val>
                                            <p:fltVal val="90"/>
                                          </p:val>
                                        </p:tav>
                                        <p:tav tm="100000">
                                          <p:val>
                                            <p:fltVal val="0"/>
                                          </p:val>
                                        </p:tav>
                                      </p:tavLst>
                                    </p:anim>
                                    <p:animEffect transition="in" filter="fade">
                                      <p:cBhvr>
                                        <p:cTn id="282" dur="1000"/>
                                        <p:tgtEl>
                                          <p:spTgt spid="99"/>
                                        </p:tgtEl>
                                      </p:cBhvr>
                                    </p:animEffect>
                                  </p:childTnLst>
                                </p:cTn>
                              </p:par>
                              <p:par>
                                <p:cTn id="283" presetID="31" presetClass="entr" presetSubtype="0" fill="hold" grpId="0" nodeType="withEffect">
                                  <p:stCondLst>
                                    <p:cond delay="0"/>
                                  </p:stCondLst>
                                  <p:childTnLst>
                                    <p:set>
                                      <p:cBhvr>
                                        <p:cTn id="284" dur="1" fill="hold">
                                          <p:stCondLst>
                                            <p:cond delay="0"/>
                                          </p:stCondLst>
                                        </p:cTn>
                                        <p:tgtEl>
                                          <p:spTgt spid="100"/>
                                        </p:tgtEl>
                                        <p:attrNameLst>
                                          <p:attrName>style.visibility</p:attrName>
                                        </p:attrNameLst>
                                      </p:cBhvr>
                                      <p:to>
                                        <p:strVal val="visible"/>
                                      </p:to>
                                    </p:set>
                                    <p:anim calcmode="lin" valueType="num">
                                      <p:cBhvr>
                                        <p:cTn id="285" dur="1000" fill="hold"/>
                                        <p:tgtEl>
                                          <p:spTgt spid="100"/>
                                        </p:tgtEl>
                                        <p:attrNameLst>
                                          <p:attrName>ppt_w</p:attrName>
                                        </p:attrNameLst>
                                      </p:cBhvr>
                                      <p:tavLst>
                                        <p:tav tm="0">
                                          <p:val>
                                            <p:fltVal val="0"/>
                                          </p:val>
                                        </p:tav>
                                        <p:tav tm="100000">
                                          <p:val>
                                            <p:strVal val="#ppt_w"/>
                                          </p:val>
                                        </p:tav>
                                      </p:tavLst>
                                    </p:anim>
                                    <p:anim calcmode="lin" valueType="num">
                                      <p:cBhvr>
                                        <p:cTn id="286" dur="1000" fill="hold"/>
                                        <p:tgtEl>
                                          <p:spTgt spid="100"/>
                                        </p:tgtEl>
                                        <p:attrNameLst>
                                          <p:attrName>ppt_h</p:attrName>
                                        </p:attrNameLst>
                                      </p:cBhvr>
                                      <p:tavLst>
                                        <p:tav tm="0">
                                          <p:val>
                                            <p:fltVal val="0"/>
                                          </p:val>
                                        </p:tav>
                                        <p:tav tm="100000">
                                          <p:val>
                                            <p:strVal val="#ppt_h"/>
                                          </p:val>
                                        </p:tav>
                                      </p:tavLst>
                                    </p:anim>
                                    <p:anim calcmode="lin" valueType="num">
                                      <p:cBhvr>
                                        <p:cTn id="287" dur="1000" fill="hold"/>
                                        <p:tgtEl>
                                          <p:spTgt spid="100"/>
                                        </p:tgtEl>
                                        <p:attrNameLst>
                                          <p:attrName>style.rotation</p:attrName>
                                        </p:attrNameLst>
                                      </p:cBhvr>
                                      <p:tavLst>
                                        <p:tav tm="0">
                                          <p:val>
                                            <p:fltVal val="90"/>
                                          </p:val>
                                        </p:tav>
                                        <p:tav tm="100000">
                                          <p:val>
                                            <p:fltVal val="0"/>
                                          </p:val>
                                        </p:tav>
                                      </p:tavLst>
                                    </p:anim>
                                    <p:animEffect transition="in" filter="fade">
                                      <p:cBhvr>
                                        <p:cTn id="288" dur="1000"/>
                                        <p:tgtEl>
                                          <p:spTgt spid="100"/>
                                        </p:tgtEl>
                                      </p:cBhvr>
                                    </p:animEffect>
                                  </p:childTnLst>
                                </p:cTn>
                              </p:par>
                              <p:par>
                                <p:cTn id="289" presetID="31" presetClass="entr" presetSubtype="0" fill="hold" grpId="0" nodeType="withEffect">
                                  <p:stCondLst>
                                    <p:cond delay="0"/>
                                  </p:stCondLst>
                                  <p:childTnLst>
                                    <p:set>
                                      <p:cBhvr>
                                        <p:cTn id="290" dur="1" fill="hold">
                                          <p:stCondLst>
                                            <p:cond delay="0"/>
                                          </p:stCondLst>
                                        </p:cTn>
                                        <p:tgtEl>
                                          <p:spTgt spid="101"/>
                                        </p:tgtEl>
                                        <p:attrNameLst>
                                          <p:attrName>style.visibility</p:attrName>
                                        </p:attrNameLst>
                                      </p:cBhvr>
                                      <p:to>
                                        <p:strVal val="visible"/>
                                      </p:to>
                                    </p:set>
                                    <p:anim calcmode="lin" valueType="num">
                                      <p:cBhvr>
                                        <p:cTn id="291" dur="1000" fill="hold"/>
                                        <p:tgtEl>
                                          <p:spTgt spid="101"/>
                                        </p:tgtEl>
                                        <p:attrNameLst>
                                          <p:attrName>ppt_w</p:attrName>
                                        </p:attrNameLst>
                                      </p:cBhvr>
                                      <p:tavLst>
                                        <p:tav tm="0">
                                          <p:val>
                                            <p:fltVal val="0"/>
                                          </p:val>
                                        </p:tav>
                                        <p:tav tm="100000">
                                          <p:val>
                                            <p:strVal val="#ppt_w"/>
                                          </p:val>
                                        </p:tav>
                                      </p:tavLst>
                                    </p:anim>
                                    <p:anim calcmode="lin" valueType="num">
                                      <p:cBhvr>
                                        <p:cTn id="292" dur="1000" fill="hold"/>
                                        <p:tgtEl>
                                          <p:spTgt spid="101"/>
                                        </p:tgtEl>
                                        <p:attrNameLst>
                                          <p:attrName>ppt_h</p:attrName>
                                        </p:attrNameLst>
                                      </p:cBhvr>
                                      <p:tavLst>
                                        <p:tav tm="0">
                                          <p:val>
                                            <p:fltVal val="0"/>
                                          </p:val>
                                        </p:tav>
                                        <p:tav tm="100000">
                                          <p:val>
                                            <p:strVal val="#ppt_h"/>
                                          </p:val>
                                        </p:tav>
                                      </p:tavLst>
                                    </p:anim>
                                    <p:anim calcmode="lin" valueType="num">
                                      <p:cBhvr>
                                        <p:cTn id="293" dur="1000" fill="hold"/>
                                        <p:tgtEl>
                                          <p:spTgt spid="101"/>
                                        </p:tgtEl>
                                        <p:attrNameLst>
                                          <p:attrName>style.rotation</p:attrName>
                                        </p:attrNameLst>
                                      </p:cBhvr>
                                      <p:tavLst>
                                        <p:tav tm="0">
                                          <p:val>
                                            <p:fltVal val="90"/>
                                          </p:val>
                                        </p:tav>
                                        <p:tav tm="100000">
                                          <p:val>
                                            <p:fltVal val="0"/>
                                          </p:val>
                                        </p:tav>
                                      </p:tavLst>
                                    </p:anim>
                                    <p:animEffect transition="in" filter="fade">
                                      <p:cBhvr>
                                        <p:cTn id="294" dur="1000"/>
                                        <p:tgtEl>
                                          <p:spTgt spid="101"/>
                                        </p:tgtEl>
                                      </p:cBhvr>
                                    </p:animEffect>
                                  </p:childTnLst>
                                </p:cTn>
                              </p:par>
                              <p:par>
                                <p:cTn id="295" presetID="31" presetClass="entr" presetSubtype="0" fill="hold" grpId="0" nodeType="withEffect">
                                  <p:stCondLst>
                                    <p:cond delay="0"/>
                                  </p:stCondLst>
                                  <p:childTnLst>
                                    <p:set>
                                      <p:cBhvr>
                                        <p:cTn id="296" dur="1" fill="hold">
                                          <p:stCondLst>
                                            <p:cond delay="0"/>
                                          </p:stCondLst>
                                        </p:cTn>
                                        <p:tgtEl>
                                          <p:spTgt spid="103"/>
                                        </p:tgtEl>
                                        <p:attrNameLst>
                                          <p:attrName>style.visibility</p:attrName>
                                        </p:attrNameLst>
                                      </p:cBhvr>
                                      <p:to>
                                        <p:strVal val="visible"/>
                                      </p:to>
                                    </p:set>
                                    <p:anim calcmode="lin" valueType="num">
                                      <p:cBhvr>
                                        <p:cTn id="297" dur="1000" fill="hold"/>
                                        <p:tgtEl>
                                          <p:spTgt spid="103"/>
                                        </p:tgtEl>
                                        <p:attrNameLst>
                                          <p:attrName>ppt_w</p:attrName>
                                        </p:attrNameLst>
                                      </p:cBhvr>
                                      <p:tavLst>
                                        <p:tav tm="0">
                                          <p:val>
                                            <p:fltVal val="0"/>
                                          </p:val>
                                        </p:tav>
                                        <p:tav tm="100000">
                                          <p:val>
                                            <p:strVal val="#ppt_w"/>
                                          </p:val>
                                        </p:tav>
                                      </p:tavLst>
                                    </p:anim>
                                    <p:anim calcmode="lin" valueType="num">
                                      <p:cBhvr>
                                        <p:cTn id="298" dur="1000" fill="hold"/>
                                        <p:tgtEl>
                                          <p:spTgt spid="103"/>
                                        </p:tgtEl>
                                        <p:attrNameLst>
                                          <p:attrName>ppt_h</p:attrName>
                                        </p:attrNameLst>
                                      </p:cBhvr>
                                      <p:tavLst>
                                        <p:tav tm="0">
                                          <p:val>
                                            <p:fltVal val="0"/>
                                          </p:val>
                                        </p:tav>
                                        <p:tav tm="100000">
                                          <p:val>
                                            <p:strVal val="#ppt_h"/>
                                          </p:val>
                                        </p:tav>
                                      </p:tavLst>
                                    </p:anim>
                                    <p:anim calcmode="lin" valueType="num">
                                      <p:cBhvr>
                                        <p:cTn id="299" dur="1000" fill="hold"/>
                                        <p:tgtEl>
                                          <p:spTgt spid="103"/>
                                        </p:tgtEl>
                                        <p:attrNameLst>
                                          <p:attrName>style.rotation</p:attrName>
                                        </p:attrNameLst>
                                      </p:cBhvr>
                                      <p:tavLst>
                                        <p:tav tm="0">
                                          <p:val>
                                            <p:fltVal val="90"/>
                                          </p:val>
                                        </p:tav>
                                        <p:tav tm="100000">
                                          <p:val>
                                            <p:fltVal val="0"/>
                                          </p:val>
                                        </p:tav>
                                      </p:tavLst>
                                    </p:anim>
                                    <p:animEffect transition="in" filter="fade">
                                      <p:cBhvr>
                                        <p:cTn id="300" dur="1000"/>
                                        <p:tgtEl>
                                          <p:spTgt spid="103"/>
                                        </p:tgtEl>
                                      </p:cBhvr>
                                    </p:animEffect>
                                  </p:childTnLst>
                                </p:cTn>
                              </p:par>
                              <p:par>
                                <p:cTn id="301" presetID="31" presetClass="entr" presetSubtype="0" fill="hold" grpId="0" nodeType="withEffect">
                                  <p:stCondLst>
                                    <p:cond delay="0"/>
                                  </p:stCondLst>
                                  <p:childTnLst>
                                    <p:set>
                                      <p:cBhvr>
                                        <p:cTn id="302" dur="1" fill="hold">
                                          <p:stCondLst>
                                            <p:cond delay="0"/>
                                          </p:stCondLst>
                                        </p:cTn>
                                        <p:tgtEl>
                                          <p:spTgt spid="104"/>
                                        </p:tgtEl>
                                        <p:attrNameLst>
                                          <p:attrName>style.visibility</p:attrName>
                                        </p:attrNameLst>
                                      </p:cBhvr>
                                      <p:to>
                                        <p:strVal val="visible"/>
                                      </p:to>
                                    </p:set>
                                    <p:anim calcmode="lin" valueType="num">
                                      <p:cBhvr>
                                        <p:cTn id="303" dur="1000" fill="hold"/>
                                        <p:tgtEl>
                                          <p:spTgt spid="104"/>
                                        </p:tgtEl>
                                        <p:attrNameLst>
                                          <p:attrName>ppt_w</p:attrName>
                                        </p:attrNameLst>
                                      </p:cBhvr>
                                      <p:tavLst>
                                        <p:tav tm="0">
                                          <p:val>
                                            <p:fltVal val="0"/>
                                          </p:val>
                                        </p:tav>
                                        <p:tav tm="100000">
                                          <p:val>
                                            <p:strVal val="#ppt_w"/>
                                          </p:val>
                                        </p:tav>
                                      </p:tavLst>
                                    </p:anim>
                                    <p:anim calcmode="lin" valueType="num">
                                      <p:cBhvr>
                                        <p:cTn id="304" dur="1000" fill="hold"/>
                                        <p:tgtEl>
                                          <p:spTgt spid="104"/>
                                        </p:tgtEl>
                                        <p:attrNameLst>
                                          <p:attrName>ppt_h</p:attrName>
                                        </p:attrNameLst>
                                      </p:cBhvr>
                                      <p:tavLst>
                                        <p:tav tm="0">
                                          <p:val>
                                            <p:fltVal val="0"/>
                                          </p:val>
                                        </p:tav>
                                        <p:tav tm="100000">
                                          <p:val>
                                            <p:strVal val="#ppt_h"/>
                                          </p:val>
                                        </p:tav>
                                      </p:tavLst>
                                    </p:anim>
                                    <p:anim calcmode="lin" valueType="num">
                                      <p:cBhvr>
                                        <p:cTn id="305" dur="1000" fill="hold"/>
                                        <p:tgtEl>
                                          <p:spTgt spid="104"/>
                                        </p:tgtEl>
                                        <p:attrNameLst>
                                          <p:attrName>style.rotation</p:attrName>
                                        </p:attrNameLst>
                                      </p:cBhvr>
                                      <p:tavLst>
                                        <p:tav tm="0">
                                          <p:val>
                                            <p:fltVal val="90"/>
                                          </p:val>
                                        </p:tav>
                                        <p:tav tm="100000">
                                          <p:val>
                                            <p:fltVal val="0"/>
                                          </p:val>
                                        </p:tav>
                                      </p:tavLst>
                                    </p:anim>
                                    <p:animEffect transition="in" filter="fade">
                                      <p:cBhvr>
                                        <p:cTn id="306" dur="1000"/>
                                        <p:tgtEl>
                                          <p:spTgt spid="104"/>
                                        </p:tgtEl>
                                      </p:cBhvr>
                                    </p:animEffect>
                                  </p:childTnLst>
                                </p:cTn>
                              </p:par>
                              <p:par>
                                <p:cTn id="307" presetID="31" presetClass="entr" presetSubtype="0" fill="hold" grpId="0" nodeType="withEffect">
                                  <p:stCondLst>
                                    <p:cond delay="0"/>
                                  </p:stCondLst>
                                  <p:childTnLst>
                                    <p:set>
                                      <p:cBhvr>
                                        <p:cTn id="308" dur="1" fill="hold">
                                          <p:stCondLst>
                                            <p:cond delay="0"/>
                                          </p:stCondLst>
                                        </p:cTn>
                                        <p:tgtEl>
                                          <p:spTgt spid="105"/>
                                        </p:tgtEl>
                                        <p:attrNameLst>
                                          <p:attrName>style.visibility</p:attrName>
                                        </p:attrNameLst>
                                      </p:cBhvr>
                                      <p:to>
                                        <p:strVal val="visible"/>
                                      </p:to>
                                    </p:set>
                                    <p:anim calcmode="lin" valueType="num">
                                      <p:cBhvr>
                                        <p:cTn id="309" dur="1000" fill="hold"/>
                                        <p:tgtEl>
                                          <p:spTgt spid="105"/>
                                        </p:tgtEl>
                                        <p:attrNameLst>
                                          <p:attrName>ppt_w</p:attrName>
                                        </p:attrNameLst>
                                      </p:cBhvr>
                                      <p:tavLst>
                                        <p:tav tm="0">
                                          <p:val>
                                            <p:fltVal val="0"/>
                                          </p:val>
                                        </p:tav>
                                        <p:tav tm="100000">
                                          <p:val>
                                            <p:strVal val="#ppt_w"/>
                                          </p:val>
                                        </p:tav>
                                      </p:tavLst>
                                    </p:anim>
                                    <p:anim calcmode="lin" valueType="num">
                                      <p:cBhvr>
                                        <p:cTn id="310" dur="1000" fill="hold"/>
                                        <p:tgtEl>
                                          <p:spTgt spid="105"/>
                                        </p:tgtEl>
                                        <p:attrNameLst>
                                          <p:attrName>ppt_h</p:attrName>
                                        </p:attrNameLst>
                                      </p:cBhvr>
                                      <p:tavLst>
                                        <p:tav tm="0">
                                          <p:val>
                                            <p:fltVal val="0"/>
                                          </p:val>
                                        </p:tav>
                                        <p:tav tm="100000">
                                          <p:val>
                                            <p:strVal val="#ppt_h"/>
                                          </p:val>
                                        </p:tav>
                                      </p:tavLst>
                                    </p:anim>
                                    <p:anim calcmode="lin" valueType="num">
                                      <p:cBhvr>
                                        <p:cTn id="311" dur="1000" fill="hold"/>
                                        <p:tgtEl>
                                          <p:spTgt spid="105"/>
                                        </p:tgtEl>
                                        <p:attrNameLst>
                                          <p:attrName>style.rotation</p:attrName>
                                        </p:attrNameLst>
                                      </p:cBhvr>
                                      <p:tavLst>
                                        <p:tav tm="0">
                                          <p:val>
                                            <p:fltVal val="90"/>
                                          </p:val>
                                        </p:tav>
                                        <p:tav tm="100000">
                                          <p:val>
                                            <p:fltVal val="0"/>
                                          </p:val>
                                        </p:tav>
                                      </p:tavLst>
                                    </p:anim>
                                    <p:animEffect transition="in" filter="fade">
                                      <p:cBhvr>
                                        <p:cTn id="312" dur="1000"/>
                                        <p:tgtEl>
                                          <p:spTgt spid="105"/>
                                        </p:tgtEl>
                                      </p:cBhvr>
                                    </p:animEffect>
                                  </p:childTnLst>
                                </p:cTn>
                              </p:par>
                              <p:par>
                                <p:cTn id="313" presetID="31" presetClass="entr" presetSubtype="0" fill="hold" grpId="0" nodeType="withEffect">
                                  <p:stCondLst>
                                    <p:cond delay="0"/>
                                  </p:stCondLst>
                                  <p:childTnLst>
                                    <p:set>
                                      <p:cBhvr>
                                        <p:cTn id="314" dur="1" fill="hold">
                                          <p:stCondLst>
                                            <p:cond delay="0"/>
                                          </p:stCondLst>
                                        </p:cTn>
                                        <p:tgtEl>
                                          <p:spTgt spid="106"/>
                                        </p:tgtEl>
                                        <p:attrNameLst>
                                          <p:attrName>style.visibility</p:attrName>
                                        </p:attrNameLst>
                                      </p:cBhvr>
                                      <p:to>
                                        <p:strVal val="visible"/>
                                      </p:to>
                                    </p:set>
                                    <p:anim calcmode="lin" valueType="num">
                                      <p:cBhvr>
                                        <p:cTn id="315" dur="1000" fill="hold"/>
                                        <p:tgtEl>
                                          <p:spTgt spid="106"/>
                                        </p:tgtEl>
                                        <p:attrNameLst>
                                          <p:attrName>ppt_w</p:attrName>
                                        </p:attrNameLst>
                                      </p:cBhvr>
                                      <p:tavLst>
                                        <p:tav tm="0">
                                          <p:val>
                                            <p:fltVal val="0"/>
                                          </p:val>
                                        </p:tav>
                                        <p:tav tm="100000">
                                          <p:val>
                                            <p:strVal val="#ppt_w"/>
                                          </p:val>
                                        </p:tav>
                                      </p:tavLst>
                                    </p:anim>
                                    <p:anim calcmode="lin" valueType="num">
                                      <p:cBhvr>
                                        <p:cTn id="316" dur="1000" fill="hold"/>
                                        <p:tgtEl>
                                          <p:spTgt spid="106"/>
                                        </p:tgtEl>
                                        <p:attrNameLst>
                                          <p:attrName>ppt_h</p:attrName>
                                        </p:attrNameLst>
                                      </p:cBhvr>
                                      <p:tavLst>
                                        <p:tav tm="0">
                                          <p:val>
                                            <p:fltVal val="0"/>
                                          </p:val>
                                        </p:tav>
                                        <p:tav tm="100000">
                                          <p:val>
                                            <p:strVal val="#ppt_h"/>
                                          </p:val>
                                        </p:tav>
                                      </p:tavLst>
                                    </p:anim>
                                    <p:anim calcmode="lin" valueType="num">
                                      <p:cBhvr>
                                        <p:cTn id="317" dur="1000" fill="hold"/>
                                        <p:tgtEl>
                                          <p:spTgt spid="106"/>
                                        </p:tgtEl>
                                        <p:attrNameLst>
                                          <p:attrName>style.rotation</p:attrName>
                                        </p:attrNameLst>
                                      </p:cBhvr>
                                      <p:tavLst>
                                        <p:tav tm="0">
                                          <p:val>
                                            <p:fltVal val="90"/>
                                          </p:val>
                                        </p:tav>
                                        <p:tav tm="100000">
                                          <p:val>
                                            <p:fltVal val="0"/>
                                          </p:val>
                                        </p:tav>
                                      </p:tavLst>
                                    </p:anim>
                                    <p:animEffect transition="in" filter="fade">
                                      <p:cBhvr>
                                        <p:cTn id="318" dur="1000"/>
                                        <p:tgtEl>
                                          <p:spTgt spid="106"/>
                                        </p:tgtEl>
                                      </p:cBhvr>
                                    </p:animEffect>
                                  </p:childTnLst>
                                </p:cTn>
                              </p:par>
                              <p:par>
                                <p:cTn id="319" presetID="31" presetClass="entr" presetSubtype="0" fill="hold" grpId="0" nodeType="withEffect">
                                  <p:stCondLst>
                                    <p:cond delay="0"/>
                                  </p:stCondLst>
                                  <p:childTnLst>
                                    <p:set>
                                      <p:cBhvr>
                                        <p:cTn id="320" dur="1" fill="hold">
                                          <p:stCondLst>
                                            <p:cond delay="0"/>
                                          </p:stCondLst>
                                        </p:cTn>
                                        <p:tgtEl>
                                          <p:spTgt spid="107"/>
                                        </p:tgtEl>
                                        <p:attrNameLst>
                                          <p:attrName>style.visibility</p:attrName>
                                        </p:attrNameLst>
                                      </p:cBhvr>
                                      <p:to>
                                        <p:strVal val="visible"/>
                                      </p:to>
                                    </p:set>
                                    <p:anim calcmode="lin" valueType="num">
                                      <p:cBhvr>
                                        <p:cTn id="321" dur="1000" fill="hold"/>
                                        <p:tgtEl>
                                          <p:spTgt spid="107"/>
                                        </p:tgtEl>
                                        <p:attrNameLst>
                                          <p:attrName>ppt_w</p:attrName>
                                        </p:attrNameLst>
                                      </p:cBhvr>
                                      <p:tavLst>
                                        <p:tav tm="0">
                                          <p:val>
                                            <p:fltVal val="0"/>
                                          </p:val>
                                        </p:tav>
                                        <p:tav tm="100000">
                                          <p:val>
                                            <p:strVal val="#ppt_w"/>
                                          </p:val>
                                        </p:tav>
                                      </p:tavLst>
                                    </p:anim>
                                    <p:anim calcmode="lin" valueType="num">
                                      <p:cBhvr>
                                        <p:cTn id="322" dur="1000" fill="hold"/>
                                        <p:tgtEl>
                                          <p:spTgt spid="107"/>
                                        </p:tgtEl>
                                        <p:attrNameLst>
                                          <p:attrName>ppt_h</p:attrName>
                                        </p:attrNameLst>
                                      </p:cBhvr>
                                      <p:tavLst>
                                        <p:tav tm="0">
                                          <p:val>
                                            <p:fltVal val="0"/>
                                          </p:val>
                                        </p:tav>
                                        <p:tav tm="100000">
                                          <p:val>
                                            <p:strVal val="#ppt_h"/>
                                          </p:val>
                                        </p:tav>
                                      </p:tavLst>
                                    </p:anim>
                                    <p:anim calcmode="lin" valueType="num">
                                      <p:cBhvr>
                                        <p:cTn id="323" dur="1000" fill="hold"/>
                                        <p:tgtEl>
                                          <p:spTgt spid="107"/>
                                        </p:tgtEl>
                                        <p:attrNameLst>
                                          <p:attrName>style.rotation</p:attrName>
                                        </p:attrNameLst>
                                      </p:cBhvr>
                                      <p:tavLst>
                                        <p:tav tm="0">
                                          <p:val>
                                            <p:fltVal val="90"/>
                                          </p:val>
                                        </p:tav>
                                        <p:tav tm="100000">
                                          <p:val>
                                            <p:fltVal val="0"/>
                                          </p:val>
                                        </p:tav>
                                      </p:tavLst>
                                    </p:anim>
                                    <p:animEffect transition="in" filter="fade">
                                      <p:cBhvr>
                                        <p:cTn id="324" dur="1000"/>
                                        <p:tgtEl>
                                          <p:spTgt spid="107"/>
                                        </p:tgtEl>
                                      </p:cBhvr>
                                    </p:animEffect>
                                  </p:childTnLst>
                                </p:cTn>
                              </p:par>
                              <p:par>
                                <p:cTn id="325" presetID="31" presetClass="entr" presetSubtype="0" fill="hold" grpId="0" nodeType="withEffect">
                                  <p:stCondLst>
                                    <p:cond delay="0"/>
                                  </p:stCondLst>
                                  <p:childTnLst>
                                    <p:set>
                                      <p:cBhvr>
                                        <p:cTn id="326" dur="1" fill="hold">
                                          <p:stCondLst>
                                            <p:cond delay="0"/>
                                          </p:stCondLst>
                                        </p:cTn>
                                        <p:tgtEl>
                                          <p:spTgt spid="108"/>
                                        </p:tgtEl>
                                        <p:attrNameLst>
                                          <p:attrName>style.visibility</p:attrName>
                                        </p:attrNameLst>
                                      </p:cBhvr>
                                      <p:to>
                                        <p:strVal val="visible"/>
                                      </p:to>
                                    </p:set>
                                    <p:anim calcmode="lin" valueType="num">
                                      <p:cBhvr>
                                        <p:cTn id="327" dur="1000" fill="hold"/>
                                        <p:tgtEl>
                                          <p:spTgt spid="108"/>
                                        </p:tgtEl>
                                        <p:attrNameLst>
                                          <p:attrName>ppt_w</p:attrName>
                                        </p:attrNameLst>
                                      </p:cBhvr>
                                      <p:tavLst>
                                        <p:tav tm="0">
                                          <p:val>
                                            <p:fltVal val="0"/>
                                          </p:val>
                                        </p:tav>
                                        <p:tav tm="100000">
                                          <p:val>
                                            <p:strVal val="#ppt_w"/>
                                          </p:val>
                                        </p:tav>
                                      </p:tavLst>
                                    </p:anim>
                                    <p:anim calcmode="lin" valueType="num">
                                      <p:cBhvr>
                                        <p:cTn id="328" dur="1000" fill="hold"/>
                                        <p:tgtEl>
                                          <p:spTgt spid="108"/>
                                        </p:tgtEl>
                                        <p:attrNameLst>
                                          <p:attrName>ppt_h</p:attrName>
                                        </p:attrNameLst>
                                      </p:cBhvr>
                                      <p:tavLst>
                                        <p:tav tm="0">
                                          <p:val>
                                            <p:fltVal val="0"/>
                                          </p:val>
                                        </p:tav>
                                        <p:tav tm="100000">
                                          <p:val>
                                            <p:strVal val="#ppt_h"/>
                                          </p:val>
                                        </p:tav>
                                      </p:tavLst>
                                    </p:anim>
                                    <p:anim calcmode="lin" valueType="num">
                                      <p:cBhvr>
                                        <p:cTn id="329" dur="1000" fill="hold"/>
                                        <p:tgtEl>
                                          <p:spTgt spid="108"/>
                                        </p:tgtEl>
                                        <p:attrNameLst>
                                          <p:attrName>style.rotation</p:attrName>
                                        </p:attrNameLst>
                                      </p:cBhvr>
                                      <p:tavLst>
                                        <p:tav tm="0">
                                          <p:val>
                                            <p:fltVal val="90"/>
                                          </p:val>
                                        </p:tav>
                                        <p:tav tm="100000">
                                          <p:val>
                                            <p:fltVal val="0"/>
                                          </p:val>
                                        </p:tav>
                                      </p:tavLst>
                                    </p:anim>
                                    <p:animEffect transition="in" filter="fade">
                                      <p:cBhvr>
                                        <p:cTn id="330" dur="1000"/>
                                        <p:tgtEl>
                                          <p:spTgt spid="108"/>
                                        </p:tgtEl>
                                      </p:cBhvr>
                                    </p:animEffect>
                                  </p:childTnLst>
                                </p:cTn>
                              </p:par>
                            </p:childTnLst>
                          </p:cTn>
                        </p:par>
                        <p:par>
                          <p:cTn id="331" fill="hold">
                            <p:stCondLst>
                              <p:cond delay="11250"/>
                            </p:stCondLst>
                            <p:childTnLst>
                              <p:par>
                                <p:cTn id="332" presetID="31" presetClass="entr" presetSubtype="0" fill="hold" grpId="0" nodeType="afterEffect">
                                  <p:stCondLst>
                                    <p:cond delay="500"/>
                                  </p:stCondLst>
                                  <p:childTnLst>
                                    <p:set>
                                      <p:cBhvr>
                                        <p:cTn id="333" dur="1" fill="hold">
                                          <p:stCondLst>
                                            <p:cond delay="0"/>
                                          </p:stCondLst>
                                        </p:cTn>
                                        <p:tgtEl>
                                          <p:spTgt spid="110"/>
                                        </p:tgtEl>
                                        <p:attrNameLst>
                                          <p:attrName>style.visibility</p:attrName>
                                        </p:attrNameLst>
                                      </p:cBhvr>
                                      <p:to>
                                        <p:strVal val="visible"/>
                                      </p:to>
                                    </p:set>
                                    <p:anim calcmode="lin" valueType="num">
                                      <p:cBhvr>
                                        <p:cTn id="334" dur="1000" fill="hold"/>
                                        <p:tgtEl>
                                          <p:spTgt spid="110"/>
                                        </p:tgtEl>
                                        <p:attrNameLst>
                                          <p:attrName>ppt_w</p:attrName>
                                        </p:attrNameLst>
                                      </p:cBhvr>
                                      <p:tavLst>
                                        <p:tav tm="0">
                                          <p:val>
                                            <p:fltVal val="0"/>
                                          </p:val>
                                        </p:tav>
                                        <p:tav tm="100000">
                                          <p:val>
                                            <p:strVal val="#ppt_w"/>
                                          </p:val>
                                        </p:tav>
                                      </p:tavLst>
                                    </p:anim>
                                    <p:anim calcmode="lin" valueType="num">
                                      <p:cBhvr>
                                        <p:cTn id="335" dur="1000" fill="hold"/>
                                        <p:tgtEl>
                                          <p:spTgt spid="110"/>
                                        </p:tgtEl>
                                        <p:attrNameLst>
                                          <p:attrName>ppt_h</p:attrName>
                                        </p:attrNameLst>
                                      </p:cBhvr>
                                      <p:tavLst>
                                        <p:tav tm="0">
                                          <p:val>
                                            <p:fltVal val="0"/>
                                          </p:val>
                                        </p:tav>
                                        <p:tav tm="100000">
                                          <p:val>
                                            <p:strVal val="#ppt_h"/>
                                          </p:val>
                                        </p:tav>
                                      </p:tavLst>
                                    </p:anim>
                                    <p:anim calcmode="lin" valueType="num">
                                      <p:cBhvr>
                                        <p:cTn id="336" dur="1000" fill="hold"/>
                                        <p:tgtEl>
                                          <p:spTgt spid="110"/>
                                        </p:tgtEl>
                                        <p:attrNameLst>
                                          <p:attrName>style.rotation</p:attrName>
                                        </p:attrNameLst>
                                      </p:cBhvr>
                                      <p:tavLst>
                                        <p:tav tm="0">
                                          <p:val>
                                            <p:fltVal val="90"/>
                                          </p:val>
                                        </p:tav>
                                        <p:tav tm="100000">
                                          <p:val>
                                            <p:fltVal val="0"/>
                                          </p:val>
                                        </p:tav>
                                      </p:tavLst>
                                    </p:anim>
                                    <p:animEffect transition="in" filter="fade">
                                      <p:cBhvr>
                                        <p:cTn id="337" dur="1000"/>
                                        <p:tgtEl>
                                          <p:spTgt spid="110"/>
                                        </p:tgtEl>
                                      </p:cBhvr>
                                    </p:animEffect>
                                  </p:childTnLst>
                                </p:cTn>
                              </p:par>
                              <p:par>
                                <p:cTn id="338" presetID="31" presetClass="entr" presetSubtype="0" fill="hold" grpId="0" nodeType="withEffect">
                                  <p:stCondLst>
                                    <p:cond delay="0"/>
                                  </p:stCondLst>
                                  <p:childTnLst>
                                    <p:set>
                                      <p:cBhvr>
                                        <p:cTn id="339" dur="1" fill="hold">
                                          <p:stCondLst>
                                            <p:cond delay="0"/>
                                          </p:stCondLst>
                                        </p:cTn>
                                        <p:tgtEl>
                                          <p:spTgt spid="75"/>
                                        </p:tgtEl>
                                        <p:attrNameLst>
                                          <p:attrName>style.visibility</p:attrName>
                                        </p:attrNameLst>
                                      </p:cBhvr>
                                      <p:to>
                                        <p:strVal val="visible"/>
                                      </p:to>
                                    </p:set>
                                    <p:anim calcmode="lin" valueType="num">
                                      <p:cBhvr>
                                        <p:cTn id="340" dur="1000" fill="hold"/>
                                        <p:tgtEl>
                                          <p:spTgt spid="75"/>
                                        </p:tgtEl>
                                        <p:attrNameLst>
                                          <p:attrName>ppt_w</p:attrName>
                                        </p:attrNameLst>
                                      </p:cBhvr>
                                      <p:tavLst>
                                        <p:tav tm="0">
                                          <p:val>
                                            <p:fltVal val="0"/>
                                          </p:val>
                                        </p:tav>
                                        <p:tav tm="100000">
                                          <p:val>
                                            <p:strVal val="#ppt_w"/>
                                          </p:val>
                                        </p:tav>
                                      </p:tavLst>
                                    </p:anim>
                                    <p:anim calcmode="lin" valueType="num">
                                      <p:cBhvr>
                                        <p:cTn id="341" dur="1000" fill="hold"/>
                                        <p:tgtEl>
                                          <p:spTgt spid="75"/>
                                        </p:tgtEl>
                                        <p:attrNameLst>
                                          <p:attrName>ppt_h</p:attrName>
                                        </p:attrNameLst>
                                      </p:cBhvr>
                                      <p:tavLst>
                                        <p:tav tm="0">
                                          <p:val>
                                            <p:fltVal val="0"/>
                                          </p:val>
                                        </p:tav>
                                        <p:tav tm="100000">
                                          <p:val>
                                            <p:strVal val="#ppt_h"/>
                                          </p:val>
                                        </p:tav>
                                      </p:tavLst>
                                    </p:anim>
                                    <p:anim calcmode="lin" valueType="num">
                                      <p:cBhvr>
                                        <p:cTn id="342" dur="1000" fill="hold"/>
                                        <p:tgtEl>
                                          <p:spTgt spid="75"/>
                                        </p:tgtEl>
                                        <p:attrNameLst>
                                          <p:attrName>style.rotation</p:attrName>
                                        </p:attrNameLst>
                                      </p:cBhvr>
                                      <p:tavLst>
                                        <p:tav tm="0">
                                          <p:val>
                                            <p:fltVal val="90"/>
                                          </p:val>
                                        </p:tav>
                                        <p:tav tm="100000">
                                          <p:val>
                                            <p:fltVal val="0"/>
                                          </p:val>
                                        </p:tav>
                                      </p:tavLst>
                                    </p:anim>
                                    <p:animEffect transition="in" filter="fade">
                                      <p:cBhvr>
                                        <p:cTn id="343" dur="1000"/>
                                        <p:tgtEl>
                                          <p:spTgt spid="75"/>
                                        </p:tgtEl>
                                      </p:cBhvr>
                                    </p:animEffect>
                                  </p:childTnLst>
                                </p:cTn>
                              </p:par>
                              <p:par>
                                <p:cTn id="344" presetID="31" presetClass="entr" presetSubtype="0" fill="hold" grpId="0" nodeType="withEffect">
                                  <p:stCondLst>
                                    <p:cond delay="0"/>
                                  </p:stCondLst>
                                  <p:childTnLst>
                                    <p:set>
                                      <p:cBhvr>
                                        <p:cTn id="345" dur="1" fill="hold">
                                          <p:stCondLst>
                                            <p:cond delay="0"/>
                                          </p:stCondLst>
                                        </p:cTn>
                                        <p:tgtEl>
                                          <p:spTgt spid="76"/>
                                        </p:tgtEl>
                                        <p:attrNameLst>
                                          <p:attrName>style.visibility</p:attrName>
                                        </p:attrNameLst>
                                      </p:cBhvr>
                                      <p:to>
                                        <p:strVal val="visible"/>
                                      </p:to>
                                    </p:set>
                                    <p:anim calcmode="lin" valueType="num">
                                      <p:cBhvr>
                                        <p:cTn id="346" dur="1000" fill="hold"/>
                                        <p:tgtEl>
                                          <p:spTgt spid="76"/>
                                        </p:tgtEl>
                                        <p:attrNameLst>
                                          <p:attrName>ppt_w</p:attrName>
                                        </p:attrNameLst>
                                      </p:cBhvr>
                                      <p:tavLst>
                                        <p:tav tm="0">
                                          <p:val>
                                            <p:fltVal val="0"/>
                                          </p:val>
                                        </p:tav>
                                        <p:tav tm="100000">
                                          <p:val>
                                            <p:strVal val="#ppt_w"/>
                                          </p:val>
                                        </p:tav>
                                      </p:tavLst>
                                    </p:anim>
                                    <p:anim calcmode="lin" valueType="num">
                                      <p:cBhvr>
                                        <p:cTn id="347" dur="1000" fill="hold"/>
                                        <p:tgtEl>
                                          <p:spTgt spid="76"/>
                                        </p:tgtEl>
                                        <p:attrNameLst>
                                          <p:attrName>ppt_h</p:attrName>
                                        </p:attrNameLst>
                                      </p:cBhvr>
                                      <p:tavLst>
                                        <p:tav tm="0">
                                          <p:val>
                                            <p:fltVal val="0"/>
                                          </p:val>
                                        </p:tav>
                                        <p:tav tm="100000">
                                          <p:val>
                                            <p:strVal val="#ppt_h"/>
                                          </p:val>
                                        </p:tav>
                                      </p:tavLst>
                                    </p:anim>
                                    <p:anim calcmode="lin" valueType="num">
                                      <p:cBhvr>
                                        <p:cTn id="348" dur="1000" fill="hold"/>
                                        <p:tgtEl>
                                          <p:spTgt spid="76"/>
                                        </p:tgtEl>
                                        <p:attrNameLst>
                                          <p:attrName>style.rotation</p:attrName>
                                        </p:attrNameLst>
                                      </p:cBhvr>
                                      <p:tavLst>
                                        <p:tav tm="0">
                                          <p:val>
                                            <p:fltVal val="90"/>
                                          </p:val>
                                        </p:tav>
                                        <p:tav tm="100000">
                                          <p:val>
                                            <p:fltVal val="0"/>
                                          </p:val>
                                        </p:tav>
                                      </p:tavLst>
                                    </p:anim>
                                    <p:animEffect transition="in" filter="fade">
                                      <p:cBhvr>
                                        <p:cTn id="349" dur="1000"/>
                                        <p:tgtEl>
                                          <p:spTgt spid="76"/>
                                        </p:tgtEl>
                                      </p:cBhvr>
                                    </p:animEffect>
                                  </p:childTnLst>
                                </p:cTn>
                              </p:par>
                              <p:par>
                                <p:cTn id="350" presetID="31" presetClass="entr" presetSubtype="0" fill="hold" grpId="0" nodeType="withEffect">
                                  <p:stCondLst>
                                    <p:cond delay="0"/>
                                  </p:stCondLst>
                                  <p:childTnLst>
                                    <p:set>
                                      <p:cBhvr>
                                        <p:cTn id="351" dur="1" fill="hold">
                                          <p:stCondLst>
                                            <p:cond delay="0"/>
                                          </p:stCondLst>
                                        </p:cTn>
                                        <p:tgtEl>
                                          <p:spTgt spid="77"/>
                                        </p:tgtEl>
                                        <p:attrNameLst>
                                          <p:attrName>style.visibility</p:attrName>
                                        </p:attrNameLst>
                                      </p:cBhvr>
                                      <p:to>
                                        <p:strVal val="visible"/>
                                      </p:to>
                                    </p:set>
                                    <p:anim calcmode="lin" valueType="num">
                                      <p:cBhvr>
                                        <p:cTn id="352" dur="1000" fill="hold"/>
                                        <p:tgtEl>
                                          <p:spTgt spid="77"/>
                                        </p:tgtEl>
                                        <p:attrNameLst>
                                          <p:attrName>ppt_w</p:attrName>
                                        </p:attrNameLst>
                                      </p:cBhvr>
                                      <p:tavLst>
                                        <p:tav tm="0">
                                          <p:val>
                                            <p:fltVal val="0"/>
                                          </p:val>
                                        </p:tav>
                                        <p:tav tm="100000">
                                          <p:val>
                                            <p:strVal val="#ppt_w"/>
                                          </p:val>
                                        </p:tav>
                                      </p:tavLst>
                                    </p:anim>
                                    <p:anim calcmode="lin" valueType="num">
                                      <p:cBhvr>
                                        <p:cTn id="353" dur="1000" fill="hold"/>
                                        <p:tgtEl>
                                          <p:spTgt spid="77"/>
                                        </p:tgtEl>
                                        <p:attrNameLst>
                                          <p:attrName>ppt_h</p:attrName>
                                        </p:attrNameLst>
                                      </p:cBhvr>
                                      <p:tavLst>
                                        <p:tav tm="0">
                                          <p:val>
                                            <p:fltVal val="0"/>
                                          </p:val>
                                        </p:tav>
                                        <p:tav tm="100000">
                                          <p:val>
                                            <p:strVal val="#ppt_h"/>
                                          </p:val>
                                        </p:tav>
                                      </p:tavLst>
                                    </p:anim>
                                    <p:anim calcmode="lin" valueType="num">
                                      <p:cBhvr>
                                        <p:cTn id="354" dur="1000" fill="hold"/>
                                        <p:tgtEl>
                                          <p:spTgt spid="77"/>
                                        </p:tgtEl>
                                        <p:attrNameLst>
                                          <p:attrName>style.rotation</p:attrName>
                                        </p:attrNameLst>
                                      </p:cBhvr>
                                      <p:tavLst>
                                        <p:tav tm="0">
                                          <p:val>
                                            <p:fltVal val="90"/>
                                          </p:val>
                                        </p:tav>
                                        <p:tav tm="100000">
                                          <p:val>
                                            <p:fltVal val="0"/>
                                          </p:val>
                                        </p:tav>
                                      </p:tavLst>
                                    </p:anim>
                                    <p:animEffect transition="in" filter="fade">
                                      <p:cBhvr>
                                        <p:cTn id="355" dur="1000"/>
                                        <p:tgtEl>
                                          <p:spTgt spid="77"/>
                                        </p:tgtEl>
                                      </p:cBhvr>
                                    </p:animEffect>
                                  </p:childTnLst>
                                </p:cTn>
                              </p:par>
                              <p:par>
                                <p:cTn id="356" presetID="31" presetClass="entr" presetSubtype="0" fill="hold" grpId="0" nodeType="withEffect">
                                  <p:stCondLst>
                                    <p:cond delay="0"/>
                                  </p:stCondLst>
                                  <p:childTnLst>
                                    <p:set>
                                      <p:cBhvr>
                                        <p:cTn id="357" dur="1" fill="hold">
                                          <p:stCondLst>
                                            <p:cond delay="0"/>
                                          </p:stCondLst>
                                        </p:cTn>
                                        <p:tgtEl>
                                          <p:spTgt spid="78"/>
                                        </p:tgtEl>
                                        <p:attrNameLst>
                                          <p:attrName>style.visibility</p:attrName>
                                        </p:attrNameLst>
                                      </p:cBhvr>
                                      <p:to>
                                        <p:strVal val="visible"/>
                                      </p:to>
                                    </p:set>
                                    <p:anim calcmode="lin" valueType="num">
                                      <p:cBhvr>
                                        <p:cTn id="358" dur="1000" fill="hold"/>
                                        <p:tgtEl>
                                          <p:spTgt spid="78"/>
                                        </p:tgtEl>
                                        <p:attrNameLst>
                                          <p:attrName>ppt_w</p:attrName>
                                        </p:attrNameLst>
                                      </p:cBhvr>
                                      <p:tavLst>
                                        <p:tav tm="0">
                                          <p:val>
                                            <p:fltVal val="0"/>
                                          </p:val>
                                        </p:tav>
                                        <p:tav tm="100000">
                                          <p:val>
                                            <p:strVal val="#ppt_w"/>
                                          </p:val>
                                        </p:tav>
                                      </p:tavLst>
                                    </p:anim>
                                    <p:anim calcmode="lin" valueType="num">
                                      <p:cBhvr>
                                        <p:cTn id="359" dur="1000" fill="hold"/>
                                        <p:tgtEl>
                                          <p:spTgt spid="78"/>
                                        </p:tgtEl>
                                        <p:attrNameLst>
                                          <p:attrName>ppt_h</p:attrName>
                                        </p:attrNameLst>
                                      </p:cBhvr>
                                      <p:tavLst>
                                        <p:tav tm="0">
                                          <p:val>
                                            <p:fltVal val="0"/>
                                          </p:val>
                                        </p:tav>
                                        <p:tav tm="100000">
                                          <p:val>
                                            <p:strVal val="#ppt_h"/>
                                          </p:val>
                                        </p:tav>
                                      </p:tavLst>
                                    </p:anim>
                                    <p:anim calcmode="lin" valueType="num">
                                      <p:cBhvr>
                                        <p:cTn id="360" dur="1000" fill="hold"/>
                                        <p:tgtEl>
                                          <p:spTgt spid="78"/>
                                        </p:tgtEl>
                                        <p:attrNameLst>
                                          <p:attrName>style.rotation</p:attrName>
                                        </p:attrNameLst>
                                      </p:cBhvr>
                                      <p:tavLst>
                                        <p:tav tm="0">
                                          <p:val>
                                            <p:fltVal val="90"/>
                                          </p:val>
                                        </p:tav>
                                        <p:tav tm="100000">
                                          <p:val>
                                            <p:fltVal val="0"/>
                                          </p:val>
                                        </p:tav>
                                      </p:tavLst>
                                    </p:anim>
                                    <p:animEffect transition="in" filter="fade">
                                      <p:cBhvr>
                                        <p:cTn id="361" dur="1000"/>
                                        <p:tgtEl>
                                          <p:spTgt spid="78"/>
                                        </p:tgtEl>
                                      </p:cBhvr>
                                    </p:animEffect>
                                  </p:childTnLst>
                                </p:cTn>
                              </p:par>
                              <p:par>
                                <p:cTn id="362" presetID="31" presetClass="entr" presetSubtype="0" fill="hold" grpId="0" nodeType="withEffect">
                                  <p:stCondLst>
                                    <p:cond delay="0"/>
                                  </p:stCondLst>
                                  <p:childTnLst>
                                    <p:set>
                                      <p:cBhvr>
                                        <p:cTn id="363" dur="1" fill="hold">
                                          <p:stCondLst>
                                            <p:cond delay="0"/>
                                          </p:stCondLst>
                                        </p:cTn>
                                        <p:tgtEl>
                                          <p:spTgt spid="81"/>
                                        </p:tgtEl>
                                        <p:attrNameLst>
                                          <p:attrName>style.visibility</p:attrName>
                                        </p:attrNameLst>
                                      </p:cBhvr>
                                      <p:to>
                                        <p:strVal val="visible"/>
                                      </p:to>
                                    </p:set>
                                    <p:anim calcmode="lin" valueType="num">
                                      <p:cBhvr>
                                        <p:cTn id="364" dur="1000" fill="hold"/>
                                        <p:tgtEl>
                                          <p:spTgt spid="81"/>
                                        </p:tgtEl>
                                        <p:attrNameLst>
                                          <p:attrName>ppt_w</p:attrName>
                                        </p:attrNameLst>
                                      </p:cBhvr>
                                      <p:tavLst>
                                        <p:tav tm="0">
                                          <p:val>
                                            <p:fltVal val="0"/>
                                          </p:val>
                                        </p:tav>
                                        <p:tav tm="100000">
                                          <p:val>
                                            <p:strVal val="#ppt_w"/>
                                          </p:val>
                                        </p:tav>
                                      </p:tavLst>
                                    </p:anim>
                                    <p:anim calcmode="lin" valueType="num">
                                      <p:cBhvr>
                                        <p:cTn id="365" dur="1000" fill="hold"/>
                                        <p:tgtEl>
                                          <p:spTgt spid="81"/>
                                        </p:tgtEl>
                                        <p:attrNameLst>
                                          <p:attrName>ppt_h</p:attrName>
                                        </p:attrNameLst>
                                      </p:cBhvr>
                                      <p:tavLst>
                                        <p:tav tm="0">
                                          <p:val>
                                            <p:fltVal val="0"/>
                                          </p:val>
                                        </p:tav>
                                        <p:tav tm="100000">
                                          <p:val>
                                            <p:strVal val="#ppt_h"/>
                                          </p:val>
                                        </p:tav>
                                      </p:tavLst>
                                    </p:anim>
                                    <p:anim calcmode="lin" valueType="num">
                                      <p:cBhvr>
                                        <p:cTn id="366" dur="1000" fill="hold"/>
                                        <p:tgtEl>
                                          <p:spTgt spid="81"/>
                                        </p:tgtEl>
                                        <p:attrNameLst>
                                          <p:attrName>style.rotation</p:attrName>
                                        </p:attrNameLst>
                                      </p:cBhvr>
                                      <p:tavLst>
                                        <p:tav tm="0">
                                          <p:val>
                                            <p:fltVal val="90"/>
                                          </p:val>
                                        </p:tav>
                                        <p:tav tm="100000">
                                          <p:val>
                                            <p:fltVal val="0"/>
                                          </p:val>
                                        </p:tav>
                                      </p:tavLst>
                                    </p:anim>
                                    <p:animEffect transition="in" filter="fade">
                                      <p:cBhvr>
                                        <p:cTn id="367" dur="1000"/>
                                        <p:tgtEl>
                                          <p:spTgt spid="81"/>
                                        </p:tgtEl>
                                      </p:cBhvr>
                                    </p:animEffect>
                                  </p:childTnLst>
                                </p:cTn>
                              </p:par>
                              <p:par>
                                <p:cTn id="368" presetID="31" presetClass="entr" presetSubtype="0" fill="hold" grpId="0" nodeType="withEffect">
                                  <p:stCondLst>
                                    <p:cond delay="0"/>
                                  </p:stCondLst>
                                  <p:childTnLst>
                                    <p:set>
                                      <p:cBhvr>
                                        <p:cTn id="369" dur="1" fill="hold">
                                          <p:stCondLst>
                                            <p:cond delay="0"/>
                                          </p:stCondLst>
                                        </p:cTn>
                                        <p:tgtEl>
                                          <p:spTgt spid="82"/>
                                        </p:tgtEl>
                                        <p:attrNameLst>
                                          <p:attrName>style.visibility</p:attrName>
                                        </p:attrNameLst>
                                      </p:cBhvr>
                                      <p:to>
                                        <p:strVal val="visible"/>
                                      </p:to>
                                    </p:set>
                                    <p:anim calcmode="lin" valueType="num">
                                      <p:cBhvr>
                                        <p:cTn id="370" dur="1000" fill="hold"/>
                                        <p:tgtEl>
                                          <p:spTgt spid="82"/>
                                        </p:tgtEl>
                                        <p:attrNameLst>
                                          <p:attrName>ppt_w</p:attrName>
                                        </p:attrNameLst>
                                      </p:cBhvr>
                                      <p:tavLst>
                                        <p:tav tm="0">
                                          <p:val>
                                            <p:fltVal val="0"/>
                                          </p:val>
                                        </p:tav>
                                        <p:tav tm="100000">
                                          <p:val>
                                            <p:strVal val="#ppt_w"/>
                                          </p:val>
                                        </p:tav>
                                      </p:tavLst>
                                    </p:anim>
                                    <p:anim calcmode="lin" valueType="num">
                                      <p:cBhvr>
                                        <p:cTn id="371" dur="1000" fill="hold"/>
                                        <p:tgtEl>
                                          <p:spTgt spid="82"/>
                                        </p:tgtEl>
                                        <p:attrNameLst>
                                          <p:attrName>ppt_h</p:attrName>
                                        </p:attrNameLst>
                                      </p:cBhvr>
                                      <p:tavLst>
                                        <p:tav tm="0">
                                          <p:val>
                                            <p:fltVal val="0"/>
                                          </p:val>
                                        </p:tav>
                                        <p:tav tm="100000">
                                          <p:val>
                                            <p:strVal val="#ppt_h"/>
                                          </p:val>
                                        </p:tav>
                                      </p:tavLst>
                                    </p:anim>
                                    <p:anim calcmode="lin" valueType="num">
                                      <p:cBhvr>
                                        <p:cTn id="372" dur="1000" fill="hold"/>
                                        <p:tgtEl>
                                          <p:spTgt spid="82"/>
                                        </p:tgtEl>
                                        <p:attrNameLst>
                                          <p:attrName>style.rotation</p:attrName>
                                        </p:attrNameLst>
                                      </p:cBhvr>
                                      <p:tavLst>
                                        <p:tav tm="0">
                                          <p:val>
                                            <p:fltVal val="90"/>
                                          </p:val>
                                        </p:tav>
                                        <p:tav tm="100000">
                                          <p:val>
                                            <p:fltVal val="0"/>
                                          </p:val>
                                        </p:tav>
                                      </p:tavLst>
                                    </p:anim>
                                    <p:animEffect transition="in" filter="fade">
                                      <p:cBhvr>
                                        <p:cTn id="373" dur="1000"/>
                                        <p:tgtEl>
                                          <p:spTgt spid="82"/>
                                        </p:tgtEl>
                                      </p:cBhvr>
                                    </p:animEffect>
                                  </p:childTnLst>
                                </p:cTn>
                              </p:par>
                              <p:par>
                                <p:cTn id="374" presetID="31" presetClass="entr" presetSubtype="0" fill="hold" grpId="0" nodeType="withEffect">
                                  <p:stCondLst>
                                    <p:cond delay="0"/>
                                  </p:stCondLst>
                                  <p:childTnLst>
                                    <p:set>
                                      <p:cBhvr>
                                        <p:cTn id="375" dur="1" fill="hold">
                                          <p:stCondLst>
                                            <p:cond delay="0"/>
                                          </p:stCondLst>
                                        </p:cTn>
                                        <p:tgtEl>
                                          <p:spTgt spid="83"/>
                                        </p:tgtEl>
                                        <p:attrNameLst>
                                          <p:attrName>style.visibility</p:attrName>
                                        </p:attrNameLst>
                                      </p:cBhvr>
                                      <p:to>
                                        <p:strVal val="visible"/>
                                      </p:to>
                                    </p:set>
                                    <p:anim calcmode="lin" valueType="num">
                                      <p:cBhvr>
                                        <p:cTn id="376" dur="1000" fill="hold"/>
                                        <p:tgtEl>
                                          <p:spTgt spid="83"/>
                                        </p:tgtEl>
                                        <p:attrNameLst>
                                          <p:attrName>ppt_w</p:attrName>
                                        </p:attrNameLst>
                                      </p:cBhvr>
                                      <p:tavLst>
                                        <p:tav tm="0">
                                          <p:val>
                                            <p:fltVal val="0"/>
                                          </p:val>
                                        </p:tav>
                                        <p:tav tm="100000">
                                          <p:val>
                                            <p:strVal val="#ppt_w"/>
                                          </p:val>
                                        </p:tav>
                                      </p:tavLst>
                                    </p:anim>
                                    <p:anim calcmode="lin" valueType="num">
                                      <p:cBhvr>
                                        <p:cTn id="377" dur="1000" fill="hold"/>
                                        <p:tgtEl>
                                          <p:spTgt spid="83"/>
                                        </p:tgtEl>
                                        <p:attrNameLst>
                                          <p:attrName>ppt_h</p:attrName>
                                        </p:attrNameLst>
                                      </p:cBhvr>
                                      <p:tavLst>
                                        <p:tav tm="0">
                                          <p:val>
                                            <p:fltVal val="0"/>
                                          </p:val>
                                        </p:tav>
                                        <p:tav tm="100000">
                                          <p:val>
                                            <p:strVal val="#ppt_h"/>
                                          </p:val>
                                        </p:tav>
                                      </p:tavLst>
                                    </p:anim>
                                    <p:anim calcmode="lin" valueType="num">
                                      <p:cBhvr>
                                        <p:cTn id="378" dur="1000" fill="hold"/>
                                        <p:tgtEl>
                                          <p:spTgt spid="83"/>
                                        </p:tgtEl>
                                        <p:attrNameLst>
                                          <p:attrName>style.rotation</p:attrName>
                                        </p:attrNameLst>
                                      </p:cBhvr>
                                      <p:tavLst>
                                        <p:tav tm="0">
                                          <p:val>
                                            <p:fltVal val="90"/>
                                          </p:val>
                                        </p:tav>
                                        <p:tav tm="100000">
                                          <p:val>
                                            <p:fltVal val="0"/>
                                          </p:val>
                                        </p:tav>
                                      </p:tavLst>
                                    </p:anim>
                                    <p:animEffect transition="in" filter="fade">
                                      <p:cBhvr>
                                        <p:cTn id="379" dur="1000"/>
                                        <p:tgtEl>
                                          <p:spTgt spid="83"/>
                                        </p:tgtEl>
                                      </p:cBhvr>
                                    </p:animEffect>
                                  </p:childTnLst>
                                </p:cTn>
                              </p:par>
                              <p:par>
                                <p:cTn id="380" presetID="31" presetClass="entr" presetSubtype="0" fill="hold" grpId="0" nodeType="withEffect">
                                  <p:stCondLst>
                                    <p:cond delay="0"/>
                                  </p:stCondLst>
                                  <p:childTnLst>
                                    <p:set>
                                      <p:cBhvr>
                                        <p:cTn id="381" dur="1" fill="hold">
                                          <p:stCondLst>
                                            <p:cond delay="0"/>
                                          </p:stCondLst>
                                        </p:cTn>
                                        <p:tgtEl>
                                          <p:spTgt spid="84"/>
                                        </p:tgtEl>
                                        <p:attrNameLst>
                                          <p:attrName>style.visibility</p:attrName>
                                        </p:attrNameLst>
                                      </p:cBhvr>
                                      <p:to>
                                        <p:strVal val="visible"/>
                                      </p:to>
                                    </p:set>
                                    <p:anim calcmode="lin" valueType="num">
                                      <p:cBhvr>
                                        <p:cTn id="382" dur="1000" fill="hold"/>
                                        <p:tgtEl>
                                          <p:spTgt spid="84"/>
                                        </p:tgtEl>
                                        <p:attrNameLst>
                                          <p:attrName>ppt_w</p:attrName>
                                        </p:attrNameLst>
                                      </p:cBhvr>
                                      <p:tavLst>
                                        <p:tav tm="0">
                                          <p:val>
                                            <p:fltVal val="0"/>
                                          </p:val>
                                        </p:tav>
                                        <p:tav tm="100000">
                                          <p:val>
                                            <p:strVal val="#ppt_w"/>
                                          </p:val>
                                        </p:tav>
                                      </p:tavLst>
                                    </p:anim>
                                    <p:anim calcmode="lin" valueType="num">
                                      <p:cBhvr>
                                        <p:cTn id="383" dur="1000" fill="hold"/>
                                        <p:tgtEl>
                                          <p:spTgt spid="84"/>
                                        </p:tgtEl>
                                        <p:attrNameLst>
                                          <p:attrName>ppt_h</p:attrName>
                                        </p:attrNameLst>
                                      </p:cBhvr>
                                      <p:tavLst>
                                        <p:tav tm="0">
                                          <p:val>
                                            <p:fltVal val="0"/>
                                          </p:val>
                                        </p:tav>
                                        <p:tav tm="100000">
                                          <p:val>
                                            <p:strVal val="#ppt_h"/>
                                          </p:val>
                                        </p:tav>
                                      </p:tavLst>
                                    </p:anim>
                                    <p:anim calcmode="lin" valueType="num">
                                      <p:cBhvr>
                                        <p:cTn id="384" dur="1000" fill="hold"/>
                                        <p:tgtEl>
                                          <p:spTgt spid="84"/>
                                        </p:tgtEl>
                                        <p:attrNameLst>
                                          <p:attrName>style.rotation</p:attrName>
                                        </p:attrNameLst>
                                      </p:cBhvr>
                                      <p:tavLst>
                                        <p:tav tm="0">
                                          <p:val>
                                            <p:fltVal val="90"/>
                                          </p:val>
                                        </p:tav>
                                        <p:tav tm="100000">
                                          <p:val>
                                            <p:fltVal val="0"/>
                                          </p:val>
                                        </p:tav>
                                      </p:tavLst>
                                    </p:anim>
                                    <p:animEffect transition="in" filter="fade">
                                      <p:cBhvr>
                                        <p:cTn id="385" dur="1000"/>
                                        <p:tgtEl>
                                          <p:spTgt spid="84"/>
                                        </p:tgtEl>
                                      </p:cBhvr>
                                    </p:animEffect>
                                  </p:childTnLst>
                                </p:cTn>
                              </p:par>
                              <p:par>
                                <p:cTn id="386" presetID="31" presetClass="entr" presetSubtype="0" fill="hold" grpId="0" nodeType="withEffect">
                                  <p:stCondLst>
                                    <p:cond delay="0"/>
                                  </p:stCondLst>
                                  <p:childTnLst>
                                    <p:set>
                                      <p:cBhvr>
                                        <p:cTn id="387" dur="1" fill="hold">
                                          <p:stCondLst>
                                            <p:cond delay="0"/>
                                          </p:stCondLst>
                                        </p:cTn>
                                        <p:tgtEl>
                                          <p:spTgt spid="85"/>
                                        </p:tgtEl>
                                        <p:attrNameLst>
                                          <p:attrName>style.visibility</p:attrName>
                                        </p:attrNameLst>
                                      </p:cBhvr>
                                      <p:to>
                                        <p:strVal val="visible"/>
                                      </p:to>
                                    </p:set>
                                    <p:anim calcmode="lin" valueType="num">
                                      <p:cBhvr>
                                        <p:cTn id="388" dur="1000" fill="hold"/>
                                        <p:tgtEl>
                                          <p:spTgt spid="85"/>
                                        </p:tgtEl>
                                        <p:attrNameLst>
                                          <p:attrName>ppt_w</p:attrName>
                                        </p:attrNameLst>
                                      </p:cBhvr>
                                      <p:tavLst>
                                        <p:tav tm="0">
                                          <p:val>
                                            <p:fltVal val="0"/>
                                          </p:val>
                                        </p:tav>
                                        <p:tav tm="100000">
                                          <p:val>
                                            <p:strVal val="#ppt_w"/>
                                          </p:val>
                                        </p:tav>
                                      </p:tavLst>
                                    </p:anim>
                                    <p:anim calcmode="lin" valueType="num">
                                      <p:cBhvr>
                                        <p:cTn id="389" dur="1000" fill="hold"/>
                                        <p:tgtEl>
                                          <p:spTgt spid="85"/>
                                        </p:tgtEl>
                                        <p:attrNameLst>
                                          <p:attrName>ppt_h</p:attrName>
                                        </p:attrNameLst>
                                      </p:cBhvr>
                                      <p:tavLst>
                                        <p:tav tm="0">
                                          <p:val>
                                            <p:fltVal val="0"/>
                                          </p:val>
                                        </p:tav>
                                        <p:tav tm="100000">
                                          <p:val>
                                            <p:strVal val="#ppt_h"/>
                                          </p:val>
                                        </p:tav>
                                      </p:tavLst>
                                    </p:anim>
                                    <p:anim calcmode="lin" valueType="num">
                                      <p:cBhvr>
                                        <p:cTn id="390" dur="1000" fill="hold"/>
                                        <p:tgtEl>
                                          <p:spTgt spid="85"/>
                                        </p:tgtEl>
                                        <p:attrNameLst>
                                          <p:attrName>style.rotation</p:attrName>
                                        </p:attrNameLst>
                                      </p:cBhvr>
                                      <p:tavLst>
                                        <p:tav tm="0">
                                          <p:val>
                                            <p:fltVal val="90"/>
                                          </p:val>
                                        </p:tav>
                                        <p:tav tm="100000">
                                          <p:val>
                                            <p:fltVal val="0"/>
                                          </p:val>
                                        </p:tav>
                                      </p:tavLst>
                                    </p:anim>
                                    <p:animEffect transition="in" filter="fade">
                                      <p:cBhvr>
                                        <p:cTn id="391" dur="1000"/>
                                        <p:tgtEl>
                                          <p:spTgt spid="85"/>
                                        </p:tgtEl>
                                      </p:cBhvr>
                                    </p:animEffect>
                                  </p:childTnLst>
                                </p:cTn>
                              </p:par>
                              <p:par>
                                <p:cTn id="392" presetID="31" presetClass="entr" presetSubtype="0" fill="hold" grpId="0" nodeType="withEffect">
                                  <p:stCondLst>
                                    <p:cond delay="0"/>
                                  </p:stCondLst>
                                  <p:childTnLst>
                                    <p:set>
                                      <p:cBhvr>
                                        <p:cTn id="393" dur="1" fill="hold">
                                          <p:stCondLst>
                                            <p:cond delay="0"/>
                                          </p:stCondLst>
                                        </p:cTn>
                                        <p:tgtEl>
                                          <p:spTgt spid="86"/>
                                        </p:tgtEl>
                                        <p:attrNameLst>
                                          <p:attrName>style.visibility</p:attrName>
                                        </p:attrNameLst>
                                      </p:cBhvr>
                                      <p:to>
                                        <p:strVal val="visible"/>
                                      </p:to>
                                    </p:set>
                                    <p:anim calcmode="lin" valueType="num">
                                      <p:cBhvr>
                                        <p:cTn id="394" dur="1000" fill="hold"/>
                                        <p:tgtEl>
                                          <p:spTgt spid="86"/>
                                        </p:tgtEl>
                                        <p:attrNameLst>
                                          <p:attrName>ppt_w</p:attrName>
                                        </p:attrNameLst>
                                      </p:cBhvr>
                                      <p:tavLst>
                                        <p:tav tm="0">
                                          <p:val>
                                            <p:fltVal val="0"/>
                                          </p:val>
                                        </p:tav>
                                        <p:tav tm="100000">
                                          <p:val>
                                            <p:strVal val="#ppt_w"/>
                                          </p:val>
                                        </p:tav>
                                      </p:tavLst>
                                    </p:anim>
                                    <p:anim calcmode="lin" valueType="num">
                                      <p:cBhvr>
                                        <p:cTn id="395" dur="1000" fill="hold"/>
                                        <p:tgtEl>
                                          <p:spTgt spid="86"/>
                                        </p:tgtEl>
                                        <p:attrNameLst>
                                          <p:attrName>ppt_h</p:attrName>
                                        </p:attrNameLst>
                                      </p:cBhvr>
                                      <p:tavLst>
                                        <p:tav tm="0">
                                          <p:val>
                                            <p:fltVal val="0"/>
                                          </p:val>
                                        </p:tav>
                                        <p:tav tm="100000">
                                          <p:val>
                                            <p:strVal val="#ppt_h"/>
                                          </p:val>
                                        </p:tav>
                                      </p:tavLst>
                                    </p:anim>
                                    <p:anim calcmode="lin" valueType="num">
                                      <p:cBhvr>
                                        <p:cTn id="396" dur="1000" fill="hold"/>
                                        <p:tgtEl>
                                          <p:spTgt spid="86"/>
                                        </p:tgtEl>
                                        <p:attrNameLst>
                                          <p:attrName>style.rotation</p:attrName>
                                        </p:attrNameLst>
                                      </p:cBhvr>
                                      <p:tavLst>
                                        <p:tav tm="0">
                                          <p:val>
                                            <p:fltVal val="90"/>
                                          </p:val>
                                        </p:tav>
                                        <p:tav tm="100000">
                                          <p:val>
                                            <p:fltVal val="0"/>
                                          </p:val>
                                        </p:tav>
                                      </p:tavLst>
                                    </p:anim>
                                    <p:animEffect transition="in" filter="fade">
                                      <p:cBhvr>
                                        <p:cTn id="397" dur="1000"/>
                                        <p:tgtEl>
                                          <p:spTgt spid="86"/>
                                        </p:tgtEl>
                                      </p:cBhvr>
                                    </p:animEffect>
                                  </p:childTnLst>
                                </p:cTn>
                              </p:par>
                              <p:par>
                                <p:cTn id="398" presetID="31" presetClass="entr" presetSubtype="0" fill="hold" grpId="0" nodeType="withEffect">
                                  <p:stCondLst>
                                    <p:cond delay="0"/>
                                  </p:stCondLst>
                                  <p:childTnLst>
                                    <p:set>
                                      <p:cBhvr>
                                        <p:cTn id="399" dur="1" fill="hold">
                                          <p:stCondLst>
                                            <p:cond delay="0"/>
                                          </p:stCondLst>
                                        </p:cTn>
                                        <p:tgtEl>
                                          <p:spTgt spid="87"/>
                                        </p:tgtEl>
                                        <p:attrNameLst>
                                          <p:attrName>style.visibility</p:attrName>
                                        </p:attrNameLst>
                                      </p:cBhvr>
                                      <p:to>
                                        <p:strVal val="visible"/>
                                      </p:to>
                                    </p:set>
                                    <p:anim calcmode="lin" valueType="num">
                                      <p:cBhvr>
                                        <p:cTn id="400" dur="1000" fill="hold"/>
                                        <p:tgtEl>
                                          <p:spTgt spid="87"/>
                                        </p:tgtEl>
                                        <p:attrNameLst>
                                          <p:attrName>ppt_w</p:attrName>
                                        </p:attrNameLst>
                                      </p:cBhvr>
                                      <p:tavLst>
                                        <p:tav tm="0">
                                          <p:val>
                                            <p:fltVal val="0"/>
                                          </p:val>
                                        </p:tav>
                                        <p:tav tm="100000">
                                          <p:val>
                                            <p:strVal val="#ppt_w"/>
                                          </p:val>
                                        </p:tav>
                                      </p:tavLst>
                                    </p:anim>
                                    <p:anim calcmode="lin" valueType="num">
                                      <p:cBhvr>
                                        <p:cTn id="401" dur="1000" fill="hold"/>
                                        <p:tgtEl>
                                          <p:spTgt spid="87"/>
                                        </p:tgtEl>
                                        <p:attrNameLst>
                                          <p:attrName>ppt_h</p:attrName>
                                        </p:attrNameLst>
                                      </p:cBhvr>
                                      <p:tavLst>
                                        <p:tav tm="0">
                                          <p:val>
                                            <p:fltVal val="0"/>
                                          </p:val>
                                        </p:tav>
                                        <p:tav tm="100000">
                                          <p:val>
                                            <p:strVal val="#ppt_h"/>
                                          </p:val>
                                        </p:tav>
                                      </p:tavLst>
                                    </p:anim>
                                    <p:anim calcmode="lin" valueType="num">
                                      <p:cBhvr>
                                        <p:cTn id="402" dur="1000" fill="hold"/>
                                        <p:tgtEl>
                                          <p:spTgt spid="87"/>
                                        </p:tgtEl>
                                        <p:attrNameLst>
                                          <p:attrName>style.rotation</p:attrName>
                                        </p:attrNameLst>
                                      </p:cBhvr>
                                      <p:tavLst>
                                        <p:tav tm="0">
                                          <p:val>
                                            <p:fltVal val="90"/>
                                          </p:val>
                                        </p:tav>
                                        <p:tav tm="100000">
                                          <p:val>
                                            <p:fltVal val="0"/>
                                          </p:val>
                                        </p:tav>
                                      </p:tavLst>
                                    </p:anim>
                                    <p:animEffect transition="in" filter="fade">
                                      <p:cBhvr>
                                        <p:cTn id="403" dur="1000"/>
                                        <p:tgtEl>
                                          <p:spTgt spid="87"/>
                                        </p:tgtEl>
                                      </p:cBhvr>
                                    </p:animEffect>
                                  </p:childTnLst>
                                </p:cTn>
                              </p:par>
                              <p:par>
                                <p:cTn id="404" presetID="31" presetClass="entr" presetSubtype="0" fill="hold" grpId="0" nodeType="withEffect">
                                  <p:stCondLst>
                                    <p:cond delay="0"/>
                                  </p:stCondLst>
                                  <p:childTnLst>
                                    <p:set>
                                      <p:cBhvr>
                                        <p:cTn id="405" dur="1" fill="hold">
                                          <p:stCondLst>
                                            <p:cond delay="0"/>
                                          </p:stCondLst>
                                        </p:cTn>
                                        <p:tgtEl>
                                          <p:spTgt spid="88"/>
                                        </p:tgtEl>
                                        <p:attrNameLst>
                                          <p:attrName>style.visibility</p:attrName>
                                        </p:attrNameLst>
                                      </p:cBhvr>
                                      <p:to>
                                        <p:strVal val="visible"/>
                                      </p:to>
                                    </p:set>
                                    <p:anim calcmode="lin" valueType="num">
                                      <p:cBhvr>
                                        <p:cTn id="406" dur="1000" fill="hold"/>
                                        <p:tgtEl>
                                          <p:spTgt spid="88"/>
                                        </p:tgtEl>
                                        <p:attrNameLst>
                                          <p:attrName>ppt_w</p:attrName>
                                        </p:attrNameLst>
                                      </p:cBhvr>
                                      <p:tavLst>
                                        <p:tav tm="0">
                                          <p:val>
                                            <p:fltVal val="0"/>
                                          </p:val>
                                        </p:tav>
                                        <p:tav tm="100000">
                                          <p:val>
                                            <p:strVal val="#ppt_w"/>
                                          </p:val>
                                        </p:tav>
                                      </p:tavLst>
                                    </p:anim>
                                    <p:anim calcmode="lin" valueType="num">
                                      <p:cBhvr>
                                        <p:cTn id="407" dur="1000" fill="hold"/>
                                        <p:tgtEl>
                                          <p:spTgt spid="88"/>
                                        </p:tgtEl>
                                        <p:attrNameLst>
                                          <p:attrName>ppt_h</p:attrName>
                                        </p:attrNameLst>
                                      </p:cBhvr>
                                      <p:tavLst>
                                        <p:tav tm="0">
                                          <p:val>
                                            <p:fltVal val="0"/>
                                          </p:val>
                                        </p:tav>
                                        <p:tav tm="100000">
                                          <p:val>
                                            <p:strVal val="#ppt_h"/>
                                          </p:val>
                                        </p:tav>
                                      </p:tavLst>
                                    </p:anim>
                                    <p:anim calcmode="lin" valueType="num">
                                      <p:cBhvr>
                                        <p:cTn id="408" dur="1000" fill="hold"/>
                                        <p:tgtEl>
                                          <p:spTgt spid="88"/>
                                        </p:tgtEl>
                                        <p:attrNameLst>
                                          <p:attrName>style.rotation</p:attrName>
                                        </p:attrNameLst>
                                      </p:cBhvr>
                                      <p:tavLst>
                                        <p:tav tm="0">
                                          <p:val>
                                            <p:fltVal val="90"/>
                                          </p:val>
                                        </p:tav>
                                        <p:tav tm="100000">
                                          <p:val>
                                            <p:fltVal val="0"/>
                                          </p:val>
                                        </p:tav>
                                      </p:tavLst>
                                    </p:anim>
                                    <p:animEffect transition="in" filter="fade">
                                      <p:cBhvr>
                                        <p:cTn id="409" dur="1000"/>
                                        <p:tgtEl>
                                          <p:spTgt spid="88"/>
                                        </p:tgtEl>
                                      </p:cBhvr>
                                    </p:animEffect>
                                  </p:childTnLst>
                                </p:cTn>
                              </p:par>
                            </p:childTnLst>
                          </p:cTn>
                        </p:par>
                      </p:childTnLst>
                    </p:cTn>
                  </p:par>
                  <p:par>
                    <p:cTn id="410" fill="hold">
                      <p:stCondLst>
                        <p:cond delay="indefinite"/>
                      </p:stCondLst>
                      <p:childTnLst>
                        <p:par>
                          <p:cTn id="411" fill="hold">
                            <p:stCondLst>
                              <p:cond delay="0"/>
                            </p:stCondLst>
                            <p:childTnLst>
                              <p:par>
                                <p:cTn id="412" presetID="53" presetClass="entr" presetSubtype="16" fill="hold" grpId="0" nodeType="clickEffect">
                                  <p:stCondLst>
                                    <p:cond delay="0"/>
                                  </p:stCondLst>
                                  <p:childTnLst>
                                    <p:set>
                                      <p:cBhvr>
                                        <p:cTn id="413" dur="1" fill="hold">
                                          <p:stCondLst>
                                            <p:cond delay="0"/>
                                          </p:stCondLst>
                                        </p:cTn>
                                        <p:tgtEl>
                                          <p:spTgt spid="3"/>
                                        </p:tgtEl>
                                        <p:attrNameLst>
                                          <p:attrName>style.visibility</p:attrName>
                                        </p:attrNameLst>
                                      </p:cBhvr>
                                      <p:to>
                                        <p:strVal val="visible"/>
                                      </p:to>
                                    </p:set>
                                    <p:anim calcmode="lin" valueType="num">
                                      <p:cBhvr>
                                        <p:cTn id="414" dur="500" fill="hold"/>
                                        <p:tgtEl>
                                          <p:spTgt spid="3"/>
                                        </p:tgtEl>
                                        <p:attrNameLst>
                                          <p:attrName>ppt_w</p:attrName>
                                        </p:attrNameLst>
                                      </p:cBhvr>
                                      <p:tavLst>
                                        <p:tav tm="0">
                                          <p:val>
                                            <p:fltVal val="0"/>
                                          </p:val>
                                        </p:tav>
                                        <p:tav tm="100000">
                                          <p:val>
                                            <p:strVal val="#ppt_w"/>
                                          </p:val>
                                        </p:tav>
                                      </p:tavLst>
                                    </p:anim>
                                    <p:anim calcmode="lin" valueType="num">
                                      <p:cBhvr>
                                        <p:cTn id="415" dur="500" fill="hold"/>
                                        <p:tgtEl>
                                          <p:spTgt spid="3"/>
                                        </p:tgtEl>
                                        <p:attrNameLst>
                                          <p:attrName>ppt_h</p:attrName>
                                        </p:attrNameLst>
                                      </p:cBhvr>
                                      <p:tavLst>
                                        <p:tav tm="0">
                                          <p:val>
                                            <p:fltVal val="0"/>
                                          </p:val>
                                        </p:tav>
                                        <p:tav tm="100000">
                                          <p:val>
                                            <p:strVal val="#ppt_h"/>
                                          </p:val>
                                        </p:tav>
                                      </p:tavLst>
                                    </p:anim>
                                    <p:animEffect transition="in" filter="fade">
                                      <p:cBhvr>
                                        <p:cTn id="416" dur="500"/>
                                        <p:tgtEl>
                                          <p:spTgt spid="3"/>
                                        </p:tgtEl>
                                      </p:cBhvr>
                                    </p:animEffect>
                                  </p:childTnLst>
                                </p:cTn>
                              </p:par>
                            </p:childTnLst>
                          </p:cTn>
                        </p:par>
                        <p:par>
                          <p:cTn id="417" fill="hold">
                            <p:stCondLst>
                              <p:cond delay="500"/>
                            </p:stCondLst>
                            <p:childTnLst>
                              <p:par>
                                <p:cTn id="418" presetID="22" presetClass="entr" presetSubtype="2" fill="hold" grpId="0" nodeType="afterEffect">
                                  <p:stCondLst>
                                    <p:cond delay="1250"/>
                                  </p:stCondLst>
                                  <p:childTnLst>
                                    <p:set>
                                      <p:cBhvr>
                                        <p:cTn id="419" dur="1" fill="hold">
                                          <p:stCondLst>
                                            <p:cond delay="0"/>
                                          </p:stCondLst>
                                        </p:cTn>
                                        <p:tgtEl>
                                          <p:spTgt spid="112"/>
                                        </p:tgtEl>
                                        <p:attrNameLst>
                                          <p:attrName>style.visibility</p:attrName>
                                        </p:attrNameLst>
                                      </p:cBhvr>
                                      <p:to>
                                        <p:strVal val="visible"/>
                                      </p:to>
                                    </p:set>
                                    <p:animEffect transition="in" filter="wipe(right)">
                                      <p:cBhvr>
                                        <p:cTn id="420" dur="500"/>
                                        <p:tgtEl>
                                          <p:spTgt spid="112"/>
                                        </p:tgtEl>
                                      </p:cBhvr>
                                    </p:animEffect>
                                  </p:childTnLst>
                                </p:cTn>
                              </p:par>
                            </p:childTnLst>
                          </p:cTn>
                        </p:par>
                        <p:par>
                          <p:cTn id="421" fill="hold">
                            <p:stCondLst>
                              <p:cond delay="2250"/>
                            </p:stCondLst>
                            <p:childTnLst>
                              <p:par>
                                <p:cTn id="422" presetID="1" presetClass="exit" presetSubtype="0" fill="hold" grpId="1" nodeType="afterEffect">
                                  <p:stCondLst>
                                    <p:cond delay="1000"/>
                                  </p:stCondLst>
                                  <p:childTnLst>
                                    <p:set>
                                      <p:cBhvr>
                                        <p:cTn id="423" dur="1" fill="hold">
                                          <p:stCondLst>
                                            <p:cond delay="0"/>
                                          </p:stCondLst>
                                        </p:cTn>
                                        <p:tgtEl>
                                          <p:spTgt spid="110"/>
                                        </p:tgtEl>
                                        <p:attrNameLst>
                                          <p:attrName>style.visibility</p:attrName>
                                        </p:attrNameLst>
                                      </p:cBhvr>
                                      <p:to>
                                        <p:strVal val="hidden"/>
                                      </p:to>
                                    </p:set>
                                  </p:childTnLst>
                                </p:cTn>
                              </p:par>
                            </p:childTnLst>
                          </p:cTn>
                        </p:par>
                        <p:par>
                          <p:cTn id="424" fill="hold">
                            <p:stCondLst>
                              <p:cond delay="3250"/>
                            </p:stCondLst>
                            <p:childTnLst>
                              <p:par>
                                <p:cTn id="425" presetID="31" presetClass="entr" presetSubtype="0" fill="hold" grpId="0" nodeType="afterEffect">
                                  <p:stCondLst>
                                    <p:cond delay="500"/>
                                  </p:stCondLst>
                                  <p:childTnLst>
                                    <p:set>
                                      <p:cBhvr>
                                        <p:cTn id="426" dur="1" fill="hold">
                                          <p:stCondLst>
                                            <p:cond delay="0"/>
                                          </p:stCondLst>
                                        </p:cTn>
                                        <p:tgtEl>
                                          <p:spTgt spid="115"/>
                                        </p:tgtEl>
                                        <p:attrNameLst>
                                          <p:attrName>style.visibility</p:attrName>
                                        </p:attrNameLst>
                                      </p:cBhvr>
                                      <p:to>
                                        <p:strVal val="visible"/>
                                      </p:to>
                                    </p:set>
                                    <p:anim calcmode="lin" valueType="num">
                                      <p:cBhvr>
                                        <p:cTn id="427" dur="1000" fill="hold"/>
                                        <p:tgtEl>
                                          <p:spTgt spid="115"/>
                                        </p:tgtEl>
                                        <p:attrNameLst>
                                          <p:attrName>ppt_w</p:attrName>
                                        </p:attrNameLst>
                                      </p:cBhvr>
                                      <p:tavLst>
                                        <p:tav tm="0">
                                          <p:val>
                                            <p:fltVal val="0"/>
                                          </p:val>
                                        </p:tav>
                                        <p:tav tm="100000">
                                          <p:val>
                                            <p:strVal val="#ppt_w"/>
                                          </p:val>
                                        </p:tav>
                                      </p:tavLst>
                                    </p:anim>
                                    <p:anim calcmode="lin" valueType="num">
                                      <p:cBhvr>
                                        <p:cTn id="428" dur="1000" fill="hold"/>
                                        <p:tgtEl>
                                          <p:spTgt spid="115"/>
                                        </p:tgtEl>
                                        <p:attrNameLst>
                                          <p:attrName>ppt_h</p:attrName>
                                        </p:attrNameLst>
                                      </p:cBhvr>
                                      <p:tavLst>
                                        <p:tav tm="0">
                                          <p:val>
                                            <p:fltVal val="0"/>
                                          </p:val>
                                        </p:tav>
                                        <p:tav tm="100000">
                                          <p:val>
                                            <p:strVal val="#ppt_h"/>
                                          </p:val>
                                        </p:tav>
                                      </p:tavLst>
                                    </p:anim>
                                    <p:anim calcmode="lin" valueType="num">
                                      <p:cBhvr>
                                        <p:cTn id="429" dur="1000" fill="hold"/>
                                        <p:tgtEl>
                                          <p:spTgt spid="115"/>
                                        </p:tgtEl>
                                        <p:attrNameLst>
                                          <p:attrName>style.rotation</p:attrName>
                                        </p:attrNameLst>
                                      </p:cBhvr>
                                      <p:tavLst>
                                        <p:tav tm="0">
                                          <p:val>
                                            <p:fltVal val="90"/>
                                          </p:val>
                                        </p:tav>
                                        <p:tav tm="100000">
                                          <p:val>
                                            <p:fltVal val="0"/>
                                          </p:val>
                                        </p:tav>
                                      </p:tavLst>
                                    </p:anim>
                                    <p:animEffect transition="in" filter="fade">
                                      <p:cBhvr>
                                        <p:cTn id="430" dur="1000"/>
                                        <p:tgtEl>
                                          <p:spTgt spid="115"/>
                                        </p:tgtEl>
                                      </p:cBhvr>
                                    </p:animEffect>
                                  </p:childTnLst>
                                </p:cTn>
                              </p:par>
                            </p:childTnLst>
                          </p:cTn>
                        </p:par>
                        <p:par>
                          <p:cTn id="431" fill="hold">
                            <p:stCondLst>
                              <p:cond delay="4750"/>
                            </p:stCondLst>
                            <p:childTnLst>
                              <p:par>
                                <p:cTn id="432" presetID="31" presetClass="entr" presetSubtype="0" fill="hold" grpId="0" nodeType="afterEffect">
                                  <p:stCondLst>
                                    <p:cond delay="250"/>
                                  </p:stCondLst>
                                  <p:childTnLst>
                                    <p:set>
                                      <p:cBhvr>
                                        <p:cTn id="433" dur="1" fill="hold">
                                          <p:stCondLst>
                                            <p:cond delay="0"/>
                                          </p:stCondLst>
                                        </p:cTn>
                                        <p:tgtEl>
                                          <p:spTgt spid="114"/>
                                        </p:tgtEl>
                                        <p:attrNameLst>
                                          <p:attrName>style.visibility</p:attrName>
                                        </p:attrNameLst>
                                      </p:cBhvr>
                                      <p:to>
                                        <p:strVal val="visible"/>
                                      </p:to>
                                    </p:set>
                                    <p:anim calcmode="lin" valueType="num">
                                      <p:cBhvr>
                                        <p:cTn id="434" dur="1000" fill="hold"/>
                                        <p:tgtEl>
                                          <p:spTgt spid="114"/>
                                        </p:tgtEl>
                                        <p:attrNameLst>
                                          <p:attrName>ppt_w</p:attrName>
                                        </p:attrNameLst>
                                      </p:cBhvr>
                                      <p:tavLst>
                                        <p:tav tm="0">
                                          <p:val>
                                            <p:fltVal val="0"/>
                                          </p:val>
                                        </p:tav>
                                        <p:tav tm="100000">
                                          <p:val>
                                            <p:strVal val="#ppt_w"/>
                                          </p:val>
                                        </p:tav>
                                      </p:tavLst>
                                    </p:anim>
                                    <p:anim calcmode="lin" valueType="num">
                                      <p:cBhvr>
                                        <p:cTn id="435" dur="1000" fill="hold"/>
                                        <p:tgtEl>
                                          <p:spTgt spid="114"/>
                                        </p:tgtEl>
                                        <p:attrNameLst>
                                          <p:attrName>ppt_h</p:attrName>
                                        </p:attrNameLst>
                                      </p:cBhvr>
                                      <p:tavLst>
                                        <p:tav tm="0">
                                          <p:val>
                                            <p:fltVal val="0"/>
                                          </p:val>
                                        </p:tav>
                                        <p:tav tm="100000">
                                          <p:val>
                                            <p:strVal val="#ppt_h"/>
                                          </p:val>
                                        </p:tav>
                                      </p:tavLst>
                                    </p:anim>
                                    <p:anim calcmode="lin" valueType="num">
                                      <p:cBhvr>
                                        <p:cTn id="436" dur="1000" fill="hold"/>
                                        <p:tgtEl>
                                          <p:spTgt spid="114"/>
                                        </p:tgtEl>
                                        <p:attrNameLst>
                                          <p:attrName>style.rotation</p:attrName>
                                        </p:attrNameLst>
                                      </p:cBhvr>
                                      <p:tavLst>
                                        <p:tav tm="0">
                                          <p:val>
                                            <p:fltVal val="90"/>
                                          </p:val>
                                        </p:tav>
                                        <p:tav tm="100000">
                                          <p:val>
                                            <p:fltVal val="0"/>
                                          </p:val>
                                        </p:tav>
                                      </p:tavLst>
                                    </p:anim>
                                    <p:animEffect transition="in" filter="fade">
                                      <p:cBhvr>
                                        <p:cTn id="437" dur="1000"/>
                                        <p:tgtEl>
                                          <p:spTgt spid="114"/>
                                        </p:tgtEl>
                                      </p:cBhvr>
                                    </p:animEffect>
                                  </p:childTnLst>
                                </p:cTn>
                              </p:par>
                            </p:childTnLst>
                          </p:cTn>
                        </p:par>
                        <p:par>
                          <p:cTn id="438" fill="hold">
                            <p:stCondLst>
                              <p:cond delay="6000"/>
                            </p:stCondLst>
                            <p:childTnLst>
                              <p:par>
                                <p:cTn id="439" presetID="45" presetClass="entr" presetSubtype="0" fill="hold" grpId="0" nodeType="afterEffect">
                                  <p:stCondLst>
                                    <p:cond delay="0"/>
                                  </p:stCondLst>
                                  <p:childTnLst>
                                    <p:set>
                                      <p:cBhvr>
                                        <p:cTn id="440" dur="1" fill="hold">
                                          <p:stCondLst>
                                            <p:cond delay="0"/>
                                          </p:stCondLst>
                                        </p:cTn>
                                        <p:tgtEl>
                                          <p:spTgt spid="113"/>
                                        </p:tgtEl>
                                        <p:attrNameLst>
                                          <p:attrName>style.visibility</p:attrName>
                                        </p:attrNameLst>
                                      </p:cBhvr>
                                      <p:to>
                                        <p:strVal val="visible"/>
                                      </p:to>
                                    </p:set>
                                    <p:animEffect transition="in" filter="fade">
                                      <p:cBhvr>
                                        <p:cTn id="441" dur="2000"/>
                                        <p:tgtEl>
                                          <p:spTgt spid="113"/>
                                        </p:tgtEl>
                                      </p:cBhvr>
                                    </p:animEffect>
                                    <p:anim calcmode="lin" valueType="num">
                                      <p:cBhvr>
                                        <p:cTn id="442" dur="2000" fill="hold"/>
                                        <p:tgtEl>
                                          <p:spTgt spid="113"/>
                                        </p:tgtEl>
                                        <p:attrNameLst>
                                          <p:attrName>ppt_w</p:attrName>
                                        </p:attrNameLst>
                                      </p:cBhvr>
                                      <p:tavLst>
                                        <p:tav tm="0" fmla="#ppt_w*sin(2.5*pi*$)">
                                          <p:val>
                                            <p:fltVal val="0"/>
                                          </p:val>
                                        </p:tav>
                                        <p:tav tm="100000">
                                          <p:val>
                                            <p:fltVal val="1"/>
                                          </p:val>
                                        </p:tav>
                                      </p:tavLst>
                                    </p:anim>
                                    <p:anim calcmode="lin" valueType="num">
                                      <p:cBhvr>
                                        <p:cTn id="443" dur="2000" fill="hold"/>
                                        <p:tgtEl>
                                          <p:spTgt spid="1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8" grpId="0" animBg="1"/>
      <p:bldP spid="10" grpId="0" animBg="1"/>
      <p:bldP spid="11" grpId="0" animBg="1"/>
      <p:bldP spid="12" grpId="0" animBg="1"/>
      <p:bldP spid="13" grpId="0" animBg="1"/>
      <p:bldP spid="14" grpId="0" animBg="1"/>
      <p:bldP spid="15" grpId="0" animBg="1"/>
      <p:bldP spid="16" grpId="0" animBg="1"/>
      <p:bldP spid="18" grpId="0" animBg="1"/>
      <p:bldP spid="20" grpId="0" animBg="1"/>
      <p:bldP spid="22" grpId="0"/>
      <p:bldP spid="24" grpId="0"/>
      <p:bldP spid="25" grpId="0" animBg="1"/>
      <p:bldP spid="26" grpId="0" animBg="1"/>
      <p:bldP spid="27" grpId="0" animBg="1"/>
      <p:bldP spid="34" grpId="0" animBg="1"/>
      <p:bldP spid="40" grpId="0" animBg="1"/>
      <p:bldP spid="40" grpId="1" animBg="1"/>
      <p:bldP spid="42" grpId="0"/>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66" grpId="0" animBg="1"/>
      <p:bldP spid="68" grpId="0" animBg="1"/>
      <p:bldP spid="69" grpId="0" animBg="1"/>
      <p:bldP spid="70" grpId="0" animBg="1"/>
      <p:bldP spid="71" grpId="0" animBg="1"/>
      <p:bldP spid="72" grpId="0" animBg="1"/>
      <p:bldP spid="73" grpId="0" animBg="1"/>
      <p:bldP spid="74"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3" grpId="0" animBg="1"/>
      <p:bldP spid="104" grpId="0" animBg="1"/>
      <p:bldP spid="105" grpId="0" animBg="1"/>
      <p:bldP spid="106" grpId="0" animBg="1"/>
      <p:bldP spid="107" grpId="0" animBg="1"/>
      <p:bldP spid="108" grpId="0" animBg="1"/>
      <p:bldP spid="110" grpId="0" animBg="1"/>
      <p:bldP spid="110" grpId="1" animBg="1"/>
      <p:bldP spid="75" grpId="0" animBg="1"/>
      <p:bldP spid="76" grpId="0" animBg="1"/>
      <p:bldP spid="77" grpId="0" animBg="1"/>
      <p:bldP spid="78" grpId="0" animBg="1"/>
      <p:bldP spid="80" grpId="0" animBg="1"/>
      <p:bldP spid="81" grpId="0" animBg="1"/>
      <p:bldP spid="82" grpId="0" animBg="1"/>
      <p:bldP spid="83" grpId="0" animBg="1"/>
      <p:bldP spid="84" grpId="0" animBg="1"/>
      <p:bldP spid="85" grpId="0" animBg="1"/>
      <p:bldP spid="86" grpId="0" animBg="1"/>
      <p:bldP spid="87" grpId="0" animBg="1"/>
      <p:bldP spid="88" grpId="0" animBg="1"/>
      <p:bldP spid="111" grpId="0" animBg="1"/>
      <p:bldP spid="112" grpId="0"/>
      <p:bldP spid="113" grpId="0" animBg="1"/>
      <p:bldP spid="114" grpId="0" animBg="1"/>
      <p:bldP spid="1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תיבת טקסט 3">
            <a:extLst>
              <a:ext uri="{FF2B5EF4-FFF2-40B4-BE49-F238E27FC236}">
                <a16:creationId xmlns:a16="http://schemas.microsoft.com/office/drawing/2014/main" id="{57D5281D-0C82-4305-9076-4A47615C3831}"/>
              </a:ext>
            </a:extLst>
          </p:cNvPr>
          <p:cNvSpPr txBox="1"/>
          <p:nvPr/>
        </p:nvSpPr>
        <p:spPr>
          <a:xfrm>
            <a:off x="10430384" y="0"/>
            <a:ext cx="1510214" cy="369332"/>
          </a:xfrm>
          <a:prstGeom prst="rect">
            <a:avLst/>
          </a:prstGeom>
          <a:solidFill>
            <a:schemeClr val="bg1"/>
          </a:solidFill>
        </p:spPr>
        <p:txBody>
          <a:bodyPr wrap="square" rtlCol="1">
            <a:spAutoFit/>
          </a:bodyPr>
          <a:lstStyle/>
          <a:p>
            <a:r>
              <a:rPr lang="he-IL" dirty="0"/>
              <a:t>דף פ"ז עמ' ב'</a:t>
            </a:r>
          </a:p>
        </p:txBody>
      </p:sp>
      <p:sp>
        <p:nvSpPr>
          <p:cNvPr id="8" name="תיבת טקסט 7">
            <a:extLst>
              <a:ext uri="{FF2B5EF4-FFF2-40B4-BE49-F238E27FC236}">
                <a16:creationId xmlns:a16="http://schemas.microsoft.com/office/drawing/2014/main" id="{41E07347-BF47-4F68-9AE1-BC6A282AFA58}"/>
              </a:ext>
            </a:extLst>
          </p:cNvPr>
          <p:cNvSpPr txBox="1"/>
          <p:nvPr/>
        </p:nvSpPr>
        <p:spPr>
          <a:xfrm>
            <a:off x="7182974" y="1976946"/>
            <a:ext cx="4808278" cy="1200329"/>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דִּכְתִיב</a:t>
            </a:r>
            <a:r>
              <a:rPr lang="he-IL" b="0" i="0" dirty="0">
                <a:solidFill>
                  <a:srgbClr val="000000"/>
                </a:solidFill>
                <a:effectLst/>
                <a:latin typeface="Arial" panose="020B0604020202020204" pitchFamily="34" charset="0"/>
              </a:rPr>
              <a:t> "וּבֹקֶר וּרְאִיתֶם אֶת כְּבוֹד ה'"  </a:t>
            </a:r>
          </a:p>
          <a:p>
            <a:r>
              <a:rPr lang="he-IL" b="0" i="0" dirty="0">
                <a:solidFill>
                  <a:srgbClr val="000000"/>
                </a:solidFill>
                <a:effectLst/>
                <a:latin typeface="Arial" panose="020B0604020202020204" pitchFamily="34" charset="0"/>
              </a:rPr>
              <a:t>וּכְתִיב "שֵׁשֶׁת יָמִים תִּלְקְטֻהוּ" </a:t>
            </a:r>
          </a:p>
          <a:p>
            <a:r>
              <a:rPr lang="he-IL" b="0" i="0" dirty="0" err="1">
                <a:solidFill>
                  <a:srgbClr val="000000"/>
                </a:solidFill>
                <a:effectLst/>
                <a:latin typeface="Arial" panose="020B0604020202020204" pitchFamily="34" charset="0"/>
              </a:rPr>
              <a:t>וּמִדַּחֲמֵיסַר</a:t>
            </a:r>
            <a:r>
              <a:rPr lang="he-IL" b="0" i="0" dirty="0">
                <a:solidFill>
                  <a:srgbClr val="000000"/>
                </a:solidFill>
                <a:effectLst/>
                <a:latin typeface="Arial" panose="020B0604020202020204" pitchFamily="34" charset="0"/>
              </a:rPr>
              <a:t> בְּאִיָּיר שַׁבְּתָא רֵישׁ </a:t>
            </a:r>
            <a:r>
              <a:rPr lang="he-IL" b="0" i="0" dirty="0" err="1">
                <a:solidFill>
                  <a:srgbClr val="000000"/>
                </a:solidFill>
                <a:effectLst/>
                <a:latin typeface="Arial" panose="020B0604020202020204" pitchFamily="34" charset="0"/>
              </a:rPr>
              <a:t>יַרְחָא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דְסִיוָן</a:t>
            </a:r>
            <a:r>
              <a:rPr lang="he-IL" b="0" i="0" dirty="0">
                <a:solidFill>
                  <a:srgbClr val="000000"/>
                </a:solidFill>
                <a:effectLst/>
                <a:latin typeface="Arial" panose="020B0604020202020204" pitchFamily="34" charset="0"/>
              </a:rPr>
              <a:t> חַד </a:t>
            </a:r>
            <a:r>
              <a:rPr lang="he-IL" b="0" i="0" dirty="0" err="1">
                <a:solidFill>
                  <a:srgbClr val="000000"/>
                </a:solidFill>
                <a:effectLst/>
                <a:latin typeface="Arial" panose="020B0604020202020204" pitchFamily="34" charset="0"/>
              </a:rPr>
              <a:t>בְּשַׁבָּא</a:t>
            </a:r>
            <a:r>
              <a:rPr lang="he-IL" b="0" i="0" dirty="0">
                <a:solidFill>
                  <a:srgbClr val="000000"/>
                </a:solidFill>
                <a:effectLst/>
                <a:latin typeface="Arial" panose="020B0604020202020204" pitchFamily="34" charset="0"/>
              </a:rPr>
              <a:t> </a:t>
            </a:r>
          </a:p>
          <a:p>
            <a:r>
              <a:rPr lang="he-IL" b="0" i="0" dirty="0" err="1">
                <a:solidFill>
                  <a:srgbClr val="000000"/>
                </a:solidFill>
                <a:effectLst/>
                <a:latin typeface="Arial" panose="020B0604020202020204" pitchFamily="34" charset="0"/>
              </a:rPr>
              <a:t>קַשְׁיָא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לְרַבָּנַן</a:t>
            </a:r>
            <a:r>
              <a:rPr lang="he-IL" b="0" i="0" dirty="0">
                <a:solidFill>
                  <a:srgbClr val="000000"/>
                </a:solidFill>
                <a:effectLst/>
                <a:latin typeface="Arial" panose="020B0604020202020204" pitchFamily="34" charset="0"/>
              </a:rPr>
              <a:t> </a:t>
            </a:r>
          </a:p>
        </p:txBody>
      </p:sp>
      <p:sp>
        <p:nvSpPr>
          <p:cNvPr id="10" name="תיבת טקסט 9">
            <a:extLst>
              <a:ext uri="{FF2B5EF4-FFF2-40B4-BE49-F238E27FC236}">
                <a16:creationId xmlns:a16="http://schemas.microsoft.com/office/drawing/2014/main" id="{75108FFC-4B0D-42BE-A147-454928B3C1C8}"/>
              </a:ext>
            </a:extLst>
          </p:cNvPr>
          <p:cNvSpPr txBox="1"/>
          <p:nvPr/>
        </p:nvSpPr>
        <p:spPr>
          <a:xfrm>
            <a:off x="5893430" y="5043069"/>
            <a:ext cx="6096000" cy="646331"/>
          </a:xfrm>
          <a:prstGeom prst="rect">
            <a:avLst/>
          </a:prstGeom>
          <a:noFill/>
        </p:spPr>
        <p:txBody>
          <a:bodyPr wrap="square">
            <a:spAutoFit/>
          </a:bodyPr>
          <a:lstStyle/>
          <a:p>
            <a:r>
              <a:rPr lang="he-IL" dirty="0"/>
              <a:t>התירוץ: : אומרים רבנן עיברו את חודש: אייר באותה שנה - ור"ח סיון היה רק בשני בשבת.</a:t>
            </a:r>
          </a:p>
        </p:txBody>
      </p:sp>
      <p:sp>
        <p:nvSpPr>
          <p:cNvPr id="12" name="תיבת טקסט 11">
            <a:extLst>
              <a:ext uri="{FF2B5EF4-FFF2-40B4-BE49-F238E27FC236}">
                <a16:creationId xmlns:a16="http://schemas.microsoft.com/office/drawing/2014/main" id="{C0FFC946-8878-4AC8-9C00-30BD709D5631}"/>
              </a:ext>
            </a:extLst>
          </p:cNvPr>
          <p:cNvSpPr txBox="1"/>
          <p:nvPr/>
        </p:nvSpPr>
        <p:spPr>
          <a:xfrm>
            <a:off x="7132320" y="369332"/>
            <a:ext cx="4808278" cy="923330"/>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רַב </a:t>
            </a:r>
            <a:r>
              <a:rPr lang="he-IL" b="0" i="0" dirty="0" err="1">
                <a:solidFill>
                  <a:srgbClr val="000000"/>
                </a:solidFill>
                <a:effectLst/>
                <a:latin typeface="Arial" panose="020B0604020202020204" pitchFamily="34" charset="0"/>
              </a:rPr>
              <a:t>פָּפָּא</a:t>
            </a:r>
            <a:r>
              <a:rPr lang="he-IL" b="0" i="0" dirty="0">
                <a:solidFill>
                  <a:srgbClr val="000000"/>
                </a:solidFill>
                <a:effectLst/>
                <a:latin typeface="Arial" panose="020B0604020202020204" pitchFamily="34" charset="0"/>
              </a:rPr>
              <a:t> תָּא שְׁמַע </a:t>
            </a:r>
          </a:p>
          <a:p>
            <a:r>
              <a:rPr lang="he-IL" b="0" i="0" dirty="0">
                <a:solidFill>
                  <a:srgbClr val="000000"/>
                </a:solidFill>
                <a:effectLst/>
                <a:latin typeface="Arial" panose="020B0604020202020204" pitchFamily="34" charset="0"/>
              </a:rPr>
              <a:t>"</a:t>
            </a:r>
            <a:r>
              <a:rPr lang="he-IL" b="0" i="0" dirty="0" err="1">
                <a:solidFill>
                  <a:srgbClr val="000000"/>
                </a:solidFill>
                <a:effectLst/>
                <a:latin typeface="Arial" panose="020B0604020202020204" pitchFamily="34" charset="0"/>
              </a:rPr>
              <a:t>וַיִּסְעו</a:t>
            </a:r>
            <a:r>
              <a:rPr lang="he-IL" b="0" i="0" dirty="0">
                <a:solidFill>
                  <a:srgbClr val="000000"/>
                </a:solidFill>
                <a:effectLst/>
                <a:latin typeface="Arial" panose="020B0604020202020204" pitchFamily="34" charset="0"/>
              </a:rPr>
              <a:t>ּ מֵאֵלִים וַיָּבֹאוּ </a:t>
            </a:r>
            <a:r>
              <a:rPr lang="he-IL" b="0" i="0" dirty="0" err="1">
                <a:solidFill>
                  <a:srgbClr val="000000"/>
                </a:solidFill>
                <a:effectLst/>
                <a:latin typeface="Arial" panose="020B0604020202020204" pitchFamily="34" charset="0"/>
              </a:rPr>
              <a:t>כׇּל</a:t>
            </a:r>
            <a:r>
              <a:rPr lang="he-IL" b="0" i="0" dirty="0">
                <a:solidFill>
                  <a:srgbClr val="000000"/>
                </a:solidFill>
                <a:effectLst/>
                <a:latin typeface="Arial" panose="020B0604020202020204" pitchFamily="34" charset="0"/>
              </a:rPr>
              <a:t> עֲדַת בְּנֵי יִשְׂרָאֵל" וְגוֹ' </a:t>
            </a:r>
          </a:p>
          <a:p>
            <a:r>
              <a:rPr lang="he-IL" b="0" i="0" dirty="0" err="1">
                <a:solidFill>
                  <a:srgbClr val="000000"/>
                </a:solidFill>
                <a:effectLst/>
                <a:latin typeface="Arial" panose="020B0604020202020204" pitchFamily="34" charset="0"/>
              </a:rPr>
              <a:t>ב"ַּחֲמִשָּׁה</a:t>
            </a:r>
            <a:r>
              <a:rPr lang="he-IL" b="0" i="0" dirty="0">
                <a:solidFill>
                  <a:srgbClr val="000000"/>
                </a:solidFill>
                <a:effectLst/>
                <a:latin typeface="Arial" panose="020B0604020202020204" pitchFamily="34" charset="0"/>
              </a:rPr>
              <a:t> עָשָׂר יוֹם לַחֹדֶשׁ הַשֵּׁנִי" וְאוֹתוֹ הַיּוֹם שַׁבָּת הָיָה </a:t>
            </a:r>
          </a:p>
        </p:txBody>
      </p:sp>
      <p:sp>
        <p:nvSpPr>
          <p:cNvPr id="14" name="תיבת טקסט 13">
            <a:extLst>
              <a:ext uri="{FF2B5EF4-FFF2-40B4-BE49-F238E27FC236}">
                <a16:creationId xmlns:a16="http://schemas.microsoft.com/office/drawing/2014/main" id="{7B286496-9D14-4BAC-A3C8-E287864F987F}"/>
              </a:ext>
            </a:extLst>
          </p:cNvPr>
          <p:cNvSpPr txBox="1"/>
          <p:nvPr/>
        </p:nvSpPr>
        <p:spPr>
          <a:xfrm>
            <a:off x="26447" y="368332"/>
            <a:ext cx="6896042" cy="1200329"/>
          </a:xfrm>
          <a:prstGeom prst="rect">
            <a:avLst/>
          </a:prstGeom>
          <a:noFill/>
        </p:spPr>
        <p:txBody>
          <a:bodyPr wrap="square">
            <a:spAutoFit/>
          </a:bodyPr>
          <a:lstStyle/>
          <a:p>
            <a:r>
              <a:rPr lang="he-IL" dirty="0"/>
              <a:t>שבאותו היום התמרמרו בני ישראל על כך שאין להם אוכל </a:t>
            </a:r>
          </a:p>
          <a:p>
            <a:r>
              <a:rPr lang="he-IL" dirty="0"/>
              <a:t>כפי שכתוב:  "וילונו... על משה ועל אהרן... כי הוצאתם אותנו אל המדבר הזה להמית את כל הקהל הזה ברעב", </a:t>
            </a:r>
          </a:p>
          <a:p>
            <a:r>
              <a:rPr lang="he-IL" dirty="0"/>
              <a:t>והבטיחם הקדוש ברוך הוא להוריד להם מן למחר.</a:t>
            </a:r>
          </a:p>
        </p:txBody>
      </p:sp>
      <p:sp>
        <p:nvSpPr>
          <p:cNvPr id="20" name="תיבת טקסט 19">
            <a:extLst>
              <a:ext uri="{FF2B5EF4-FFF2-40B4-BE49-F238E27FC236}">
                <a16:creationId xmlns:a16="http://schemas.microsoft.com/office/drawing/2014/main" id="{BA7D8B5B-D0DA-4D3B-AAE9-98C7ADFB110B}"/>
              </a:ext>
            </a:extLst>
          </p:cNvPr>
          <p:cNvSpPr txBox="1"/>
          <p:nvPr/>
        </p:nvSpPr>
        <p:spPr>
          <a:xfrm>
            <a:off x="891482" y="1785904"/>
            <a:ext cx="6096000" cy="2031325"/>
          </a:xfrm>
          <a:prstGeom prst="rect">
            <a:avLst/>
          </a:prstGeom>
          <a:noFill/>
        </p:spPr>
        <p:txBody>
          <a:bodyPr wrap="square">
            <a:spAutoFit/>
          </a:bodyPr>
          <a:lstStyle/>
          <a:p>
            <a:r>
              <a:rPr lang="he-IL" dirty="0"/>
              <a:t>המן החל לרדת ביום ראשון, ובשבת עצמה לא ירד מן, ככתוב:  "ששת ימים תלקטוהו וביום השביעי שבת לא יהיה בו".</a:t>
            </a:r>
          </a:p>
          <a:p>
            <a:r>
              <a:rPr lang="he-IL" dirty="0"/>
              <a:t>נמצא שהיום שבאו למדבר סין, שהיה יום קודם לכן, כלומר  בשבת.</a:t>
            </a:r>
          </a:p>
          <a:p>
            <a:r>
              <a:rPr lang="he-IL" dirty="0"/>
              <a:t>מדייקת הגמרא: מכך שבחמישה-עשר באייר, היה שבת, </a:t>
            </a:r>
          </a:p>
          <a:p>
            <a:r>
              <a:rPr lang="he-IL" dirty="0"/>
              <a:t>אם כן ראש חודש ביום ראשון  היה</a:t>
            </a:r>
          </a:p>
          <a:p>
            <a:r>
              <a:rPr lang="he-IL" dirty="0"/>
              <a:t>, שהרי חדש אייר הוא חודש  חסר.</a:t>
            </a:r>
          </a:p>
          <a:p>
            <a:r>
              <a:rPr lang="he-IL" dirty="0"/>
              <a:t>זו קושיה </a:t>
            </a:r>
            <a:r>
              <a:rPr lang="he-IL" dirty="0" err="1"/>
              <a:t>לרבנן</a:t>
            </a:r>
            <a:r>
              <a:rPr lang="he-IL" dirty="0"/>
              <a:t>!</a:t>
            </a:r>
          </a:p>
        </p:txBody>
      </p:sp>
      <p:sp>
        <p:nvSpPr>
          <p:cNvPr id="22" name="תיבת טקסט 21">
            <a:extLst>
              <a:ext uri="{FF2B5EF4-FFF2-40B4-BE49-F238E27FC236}">
                <a16:creationId xmlns:a16="http://schemas.microsoft.com/office/drawing/2014/main" id="{DC4E1FF7-FB16-435D-9BE9-29C6186A2404}"/>
              </a:ext>
            </a:extLst>
          </p:cNvPr>
          <p:cNvSpPr txBox="1"/>
          <p:nvPr/>
        </p:nvSpPr>
        <p:spPr>
          <a:xfrm>
            <a:off x="7181151" y="4332483"/>
            <a:ext cx="4808279"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אָמְרִי לָךְ רַבָּנַן אִיָּיר </a:t>
            </a:r>
            <a:r>
              <a:rPr lang="he-IL" b="0" i="0" dirty="0" err="1">
                <a:solidFill>
                  <a:srgbClr val="000000"/>
                </a:solidFill>
                <a:effectLst/>
                <a:latin typeface="Arial" panose="020B0604020202020204" pitchFamily="34" charset="0"/>
              </a:rPr>
              <a:t>דְּהַהִיא</a:t>
            </a:r>
            <a:r>
              <a:rPr lang="he-IL" b="0" i="0" dirty="0">
                <a:solidFill>
                  <a:srgbClr val="000000"/>
                </a:solidFill>
                <a:effectLst/>
                <a:latin typeface="Arial" panose="020B0604020202020204" pitchFamily="34" charset="0"/>
              </a:rPr>
              <a:t> שַׁתָּא עַבּוֹרֵי עַבְּרוּהּ</a:t>
            </a:r>
            <a:endParaRPr lang="he-IL" dirty="0"/>
          </a:p>
        </p:txBody>
      </p:sp>
      <p:graphicFrame>
        <p:nvGraphicFramePr>
          <p:cNvPr id="23" name="טבלה 2">
            <a:extLst>
              <a:ext uri="{FF2B5EF4-FFF2-40B4-BE49-F238E27FC236}">
                <a16:creationId xmlns:a16="http://schemas.microsoft.com/office/drawing/2014/main" id="{DE4E2CAD-AB52-4B5B-A47D-B0525C97F8E0}"/>
              </a:ext>
            </a:extLst>
          </p:cNvPr>
          <p:cNvGraphicFramePr>
            <a:graphicFrameLocks noGrp="1"/>
          </p:cNvGraphicFramePr>
          <p:nvPr>
            <p:extLst>
              <p:ext uri="{D42A27DB-BD31-4B8C-83A1-F6EECF244321}">
                <p14:modId xmlns:p14="http://schemas.microsoft.com/office/powerpoint/2010/main" val="4054172139"/>
              </p:ext>
            </p:extLst>
          </p:nvPr>
        </p:nvGraphicFramePr>
        <p:xfrm>
          <a:off x="132634" y="3614162"/>
          <a:ext cx="4704651" cy="2683933"/>
        </p:xfrm>
        <a:graphic>
          <a:graphicData uri="http://schemas.openxmlformats.org/drawingml/2006/table">
            <a:tbl>
              <a:tblPr rtl="1" firstRow="1" bandRow="1">
                <a:tableStyleId>{616DA210-FB5B-4158-B5E0-FEB733F419BA}</a:tableStyleId>
              </a:tblPr>
              <a:tblGrid>
                <a:gridCol w="672093">
                  <a:extLst>
                    <a:ext uri="{9D8B030D-6E8A-4147-A177-3AD203B41FA5}">
                      <a16:colId xmlns:a16="http://schemas.microsoft.com/office/drawing/2014/main" val="3885002499"/>
                    </a:ext>
                  </a:extLst>
                </a:gridCol>
                <a:gridCol w="672093">
                  <a:extLst>
                    <a:ext uri="{9D8B030D-6E8A-4147-A177-3AD203B41FA5}">
                      <a16:colId xmlns:a16="http://schemas.microsoft.com/office/drawing/2014/main" val="1745483328"/>
                    </a:ext>
                  </a:extLst>
                </a:gridCol>
                <a:gridCol w="672093">
                  <a:extLst>
                    <a:ext uri="{9D8B030D-6E8A-4147-A177-3AD203B41FA5}">
                      <a16:colId xmlns:a16="http://schemas.microsoft.com/office/drawing/2014/main" val="788441378"/>
                    </a:ext>
                  </a:extLst>
                </a:gridCol>
                <a:gridCol w="672093">
                  <a:extLst>
                    <a:ext uri="{9D8B030D-6E8A-4147-A177-3AD203B41FA5}">
                      <a16:colId xmlns:a16="http://schemas.microsoft.com/office/drawing/2014/main" val="1193435698"/>
                    </a:ext>
                  </a:extLst>
                </a:gridCol>
                <a:gridCol w="603908">
                  <a:extLst>
                    <a:ext uri="{9D8B030D-6E8A-4147-A177-3AD203B41FA5}">
                      <a16:colId xmlns:a16="http://schemas.microsoft.com/office/drawing/2014/main" val="281552000"/>
                    </a:ext>
                  </a:extLst>
                </a:gridCol>
                <a:gridCol w="740278">
                  <a:extLst>
                    <a:ext uri="{9D8B030D-6E8A-4147-A177-3AD203B41FA5}">
                      <a16:colId xmlns:a16="http://schemas.microsoft.com/office/drawing/2014/main" val="1899431765"/>
                    </a:ext>
                  </a:extLst>
                </a:gridCol>
                <a:gridCol w="672093">
                  <a:extLst>
                    <a:ext uri="{9D8B030D-6E8A-4147-A177-3AD203B41FA5}">
                      <a16:colId xmlns:a16="http://schemas.microsoft.com/office/drawing/2014/main" val="3150275296"/>
                    </a:ext>
                  </a:extLst>
                </a:gridCol>
              </a:tblGrid>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552561816"/>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196011528"/>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18724781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274472519"/>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970169275"/>
                  </a:ext>
                </a:extLst>
              </a:tr>
              <a:tr h="383419">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4287016371"/>
                  </a:ext>
                </a:extLst>
              </a:tr>
              <a:tr h="383419">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613301974"/>
                  </a:ext>
                </a:extLst>
              </a:tr>
            </a:tbl>
          </a:graphicData>
        </a:graphic>
      </p:graphicFrame>
      <p:sp>
        <p:nvSpPr>
          <p:cNvPr id="24" name="תיבת טקסט 23">
            <a:extLst>
              <a:ext uri="{FF2B5EF4-FFF2-40B4-BE49-F238E27FC236}">
                <a16:creationId xmlns:a16="http://schemas.microsoft.com/office/drawing/2014/main" id="{D11A9F13-528E-4EA5-BEE6-A8DA658A65A5}"/>
              </a:ext>
            </a:extLst>
          </p:cNvPr>
          <p:cNvSpPr txBox="1"/>
          <p:nvPr/>
        </p:nvSpPr>
        <p:spPr>
          <a:xfrm>
            <a:off x="863243" y="3658748"/>
            <a:ext cx="461660"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שישי</a:t>
            </a:r>
          </a:p>
        </p:txBody>
      </p:sp>
      <p:sp>
        <p:nvSpPr>
          <p:cNvPr id="25" name="תיבת טקסט 24">
            <a:extLst>
              <a:ext uri="{FF2B5EF4-FFF2-40B4-BE49-F238E27FC236}">
                <a16:creationId xmlns:a16="http://schemas.microsoft.com/office/drawing/2014/main" id="{40836349-E52D-4D88-9C78-85659165394F}"/>
              </a:ext>
            </a:extLst>
          </p:cNvPr>
          <p:cNvSpPr txBox="1"/>
          <p:nvPr/>
        </p:nvSpPr>
        <p:spPr>
          <a:xfrm>
            <a:off x="1459716" y="3658748"/>
            <a:ext cx="556222"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חמישי</a:t>
            </a:r>
          </a:p>
        </p:txBody>
      </p:sp>
      <p:sp>
        <p:nvSpPr>
          <p:cNvPr id="26" name="תיבת טקסט 25">
            <a:extLst>
              <a:ext uri="{FF2B5EF4-FFF2-40B4-BE49-F238E27FC236}">
                <a16:creationId xmlns:a16="http://schemas.microsoft.com/office/drawing/2014/main" id="{8EEB976B-7F78-402F-A972-41CB16A90AEA}"/>
              </a:ext>
            </a:extLst>
          </p:cNvPr>
          <p:cNvSpPr txBox="1"/>
          <p:nvPr/>
        </p:nvSpPr>
        <p:spPr>
          <a:xfrm>
            <a:off x="2222076" y="3669197"/>
            <a:ext cx="476714"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רביעי</a:t>
            </a:r>
          </a:p>
        </p:txBody>
      </p:sp>
      <p:sp>
        <p:nvSpPr>
          <p:cNvPr id="27" name="תיבת טקסט 26">
            <a:extLst>
              <a:ext uri="{FF2B5EF4-FFF2-40B4-BE49-F238E27FC236}">
                <a16:creationId xmlns:a16="http://schemas.microsoft.com/office/drawing/2014/main" id="{88DEE108-69BF-4A90-A09D-3DBF07EA3E8E}"/>
              </a:ext>
            </a:extLst>
          </p:cNvPr>
          <p:cNvSpPr txBox="1"/>
          <p:nvPr/>
        </p:nvSpPr>
        <p:spPr>
          <a:xfrm>
            <a:off x="2864818" y="3669197"/>
            <a:ext cx="52672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שלישי</a:t>
            </a:r>
          </a:p>
        </p:txBody>
      </p:sp>
      <p:sp>
        <p:nvSpPr>
          <p:cNvPr id="28" name="תיבת טקסט 27">
            <a:extLst>
              <a:ext uri="{FF2B5EF4-FFF2-40B4-BE49-F238E27FC236}">
                <a16:creationId xmlns:a16="http://schemas.microsoft.com/office/drawing/2014/main" id="{4E0F618C-2A2E-484D-B013-47AD3D387860}"/>
              </a:ext>
            </a:extLst>
          </p:cNvPr>
          <p:cNvSpPr txBox="1"/>
          <p:nvPr/>
        </p:nvSpPr>
        <p:spPr>
          <a:xfrm>
            <a:off x="3581219" y="3669197"/>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שני</a:t>
            </a:r>
          </a:p>
        </p:txBody>
      </p:sp>
      <p:sp>
        <p:nvSpPr>
          <p:cNvPr id="29" name="תיבת טקסט 28">
            <a:extLst>
              <a:ext uri="{FF2B5EF4-FFF2-40B4-BE49-F238E27FC236}">
                <a16:creationId xmlns:a16="http://schemas.microsoft.com/office/drawing/2014/main" id="{BB3CFED2-B94D-4C3D-9566-7E6BF8B5BB8D}"/>
              </a:ext>
            </a:extLst>
          </p:cNvPr>
          <p:cNvSpPr txBox="1"/>
          <p:nvPr/>
        </p:nvSpPr>
        <p:spPr>
          <a:xfrm>
            <a:off x="4200209" y="3678985"/>
            <a:ext cx="584709"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ראשון</a:t>
            </a:r>
          </a:p>
        </p:txBody>
      </p:sp>
      <p:sp>
        <p:nvSpPr>
          <p:cNvPr id="30" name="תיבת טקסט 29">
            <a:extLst>
              <a:ext uri="{FF2B5EF4-FFF2-40B4-BE49-F238E27FC236}">
                <a16:creationId xmlns:a16="http://schemas.microsoft.com/office/drawing/2014/main" id="{73F8BC39-28A2-4F32-9FDB-7F1C1AC348EC}"/>
              </a:ext>
            </a:extLst>
          </p:cNvPr>
          <p:cNvSpPr txBox="1"/>
          <p:nvPr/>
        </p:nvSpPr>
        <p:spPr>
          <a:xfrm>
            <a:off x="186589" y="3678985"/>
            <a:ext cx="472151" cy="25915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dirty="0"/>
              <a:t>שבת</a:t>
            </a:r>
          </a:p>
        </p:txBody>
      </p:sp>
      <p:sp>
        <p:nvSpPr>
          <p:cNvPr id="31" name="תיבת טקסט 30">
            <a:extLst>
              <a:ext uri="{FF2B5EF4-FFF2-40B4-BE49-F238E27FC236}">
                <a16:creationId xmlns:a16="http://schemas.microsoft.com/office/drawing/2014/main" id="{4AF8A121-C5BB-4BFA-933C-CF3F0B6B192B}"/>
              </a:ext>
            </a:extLst>
          </p:cNvPr>
          <p:cNvSpPr txBox="1"/>
          <p:nvPr/>
        </p:nvSpPr>
        <p:spPr>
          <a:xfrm>
            <a:off x="91440" y="484126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ט"ו</a:t>
            </a:r>
          </a:p>
        </p:txBody>
      </p:sp>
      <p:sp>
        <p:nvSpPr>
          <p:cNvPr id="32" name="תיבת טקסט 31">
            <a:extLst>
              <a:ext uri="{FF2B5EF4-FFF2-40B4-BE49-F238E27FC236}">
                <a16:creationId xmlns:a16="http://schemas.microsoft.com/office/drawing/2014/main" id="{BB8CFC1D-A17B-4DF2-8D4D-19AA49991712}"/>
              </a:ext>
            </a:extLst>
          </p:cNvPr>
          <p:cNvSpPr txBox="1"/>
          <p:nvPr/>
        </p:nvSpPr>
        <p:spPr>
          <a:xfrm>
            <a:off x="723242" y="4819279"/>
            <a:ext cx="555117"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"יד</a:t>
            </a:r>
          </a:p>
        </p:txBody>
      </p:sp>
      <p:sp>
        <p:nvSpPr>
          <p:cNvPr id="33" name="תיבת טקסט 32">
            <a:extLst>
              <a:ext uri="{FF2B5EF4-FFF2-40B4-BE49-F238E27FC236}">
                <a16:creationId xmlns:a16="http://schemas.microsoft.com/office/drawing/2014/main" id="{4DEEA833-35E7-4C41-87F0-5C4C37D727A2}"/>
              </a:ext>
            </a:extLst>
          </p:cNvPr>
          <p:cNvSpPr txBox="1"/>
          <p:nvPr/>
        </p:nvSpPr>
        <p:spPr>
          <a:xfrm>
            <a:off x="2187103" y="5186309"/>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י"ט'</a:t>
            </a:r>
          </a:p>
        </p:txBody>
      </p:sp>
      <p:sp>
        <p:nvSpPr>
          <p:cNvPr id="34" name="תיבת טקסט 33">
            <a:extLst>
              <a:ext uri="{FF2B5EF4-FFF2-40B4-BE49-F238E27FC236}">
                <a16:creationId xmlns:a16="http://schemas.microsoft.com/office/drawing/2014/main" id="{A4942959-2DDE-497B-819B-308A30F9DB59}"/>
              </a:ext>
            </a:extLst>
          </p:cNvPr>
          <p:cNvSpPr txBox="1"/>
          <p:nvPr/>
        </p:nvSpPr>
        <p:spPr>
          <a:xfrm>
            <a:off x="2873139" y="5186309"/>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י"ח'</a:t>
            </a:r>
          </a:p>
        </p:txBody>
      </p:sp>
      <p:sp>
        <p:nvSpPr>
          <p:cNvPr id="35" name="תיבת טקסט 34">
            <a:extLst>
              <a:ext uri="{FF2B5EF4-FFF2-40B4-BE49-F238E27FC236}">
                <a16:creationId xmlns:a16="http://schemas.microsoft.com/office/drawing/2014/main" id="{BF8E840A-2182-4403-9101-5604431EA251}"/>
              </a:ext>
            </a:extLst>
          </p:cNvPr>
          <p:cNvSpPr txBox="1"/>
          <p:nvPr/>
        </p:nvSpPr>
        <p:spPr>
          <a:xfrm>
            <a:off x="3520023" y="517918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י"ז'</a:t>
            </a:r>
          </a:p>
        </p:txBody>
      </p:sp>
      <p:sp>
        <p:nvSpPr>
          <p:cNvPr id="36" name="תיבת טקסט 35">
            <a:extLst>
              <a:ext uri="{FF2B5EF4-FFF2-40B4-BE49-F238E27FC236}">
                <a16:creationId xmlns:a16="http://schemas.microsoft.com/office/drawing/2014/main" id="{84DB25DE-6FFC-47B9-A1FB-C7E9AFDD9285}"/>
              </a:ext>
            </a:extLst>
          </p:cNvPr>
          <p:cNvSpPr txBox="1"/>
          <p:nvPr/>
        </p:nvSpPr>
        <p:spPr>
          <a:xfrm>
            <a:off x="4209368" y="5171588"/>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ט"ז'</a:t>
            </a:r>
          </a:p>
        </p:txBody>
      </p:sp>
      <p:sp>
        <p:nvSpPr>
          <p:cNvPr id="37" name="תיבת טקסט 36">
            <a:extLst>
              <a:ext uri="{FF2B5EF4-FFF2-40B4-BE49-F238E27FC236}">
                <a16:creationId xmlns:a16="http://schemas.microsoft.com/office/drawing/2014/main" id="{0A6C2EA7-F5F8-4F9D-8EBD-12ECE2C2044C}"/>
              </a:ext>
            </a:extLst>
          </p:cNvPr>
          <p:cNvSpPr txBox="1"/>
          <p:nvPr/>
        </p:nvSpPr>
        <p:spPr>
          <a:xfrm>
            <a:off x="871660" y="5169474"/>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כ"א'</a:t>
            </a:r>
          </a:p>
        </p:txBody>
      </p:sp>
      <p:sp>
        <p:nvSpPr>
          <p:cNvPr id="38" name="תיבת טקסט 37">
            <a:extLst>
              <a:ext uri="{FF2B5EF4-FFF2-40B4-BE49-F238E27FC236}">
                <a16:creationId xmlns:a16="http://schemas.microsoft.com/office/drawing/2014/main" id="{E5C18585-DCE3-423F-B2C4-7CA5A6A5F261}"/>
              </a:ext>
            </a:extLst>
          </p:cNvPr>
          <p:cNvSpPr txBox="1"/>
          <p:nvPr/>
        </p:nvSpPr>
        <p:spPr>
          <a:xfrm>
            <a:off x="1552425" y="520142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a:t>
            </a:r>
          </a:p>
        </p:txBody>
      </p:sp>
      <p:sp>
        <p:nvSpPr>
          <p:cNvPr id="39" name="תיבת טקסט 38">
            <a:extLst>
              <a:ext uri="{FF2B5EF4-FFF2-40B4-BE49-F238E27FC236}">
                <a16:creationId xmlns:a16="http://schemas.microsoft.com/office/drawing/2014/main" id="{F34631E8-A0B5-4F7C-A58B-7FDFC4F0E246}"/>
              </a:ext>
            </a:extLst>
          </p:cNvPr>
          <p:cNvSpPr txBox="1"/>
          <p:nvPr/>
        </p:nvSpPr>
        <p:spPr>
          <a:xfrm>
            <a:off x="941474" y="5589247"/>
            <a:ext cx="464685"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כ"ח</a:t>
            </a:r>
          </a:p>
        </p:txBody>
      </p:sp>
      <p:sp>
        <p:nvSpPr>
          <p:cNvPr id="40" name="תיבת טקסט 39">
            <a:extLst>
              <a:ext uri="{FF2B5EF4-FFF2-40B4-BE49-F238E27FC236}">
                <a16:creationId xmlns:a16="http://schemas.microsoft.com/office/drawing/2014/main" id="{DD127333-677E-4929-8330-E47BFDFDEBB7}"/>
              </a:ext>
            </a:extLst>
          </p:cNvPr>
          <p:cNvSpPr txBox="1"/>
          <p:nvPr/>
        </p:nvSpPr>
        <p:spPr>
          <a:xfrm>
            <a:off x="4209368" y="5565332"/>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כ"ג'</a:t>
            </a:r>
          </a:p>
        </p:txBody>
      </p:sp>
      <p:sp>
        <p:nvSpPr>
          <p:cNvPr id="41" name="תיבת טקסט 40">
            <a:extLst>
              <a:ext uri="{FF2B5EF4-FFF2-40B4-BE49-F238E27FC236}">
                <a16:creationId xmlns:a16="http://schemas.microsoft.com/office/drawing/2014/main" id="{6B68E6B6-3821-49B0-B014-515509B41338}"/>
              </a:ext>
            </a:extLst>
          </p:cNvPr>
          <p:cNvSpPr txBox="1"/>
          <p:nvPr/>
        </p:nvSpPr>
        <p:spPr>
          <a:xfrm>
            <a:off x="3589739" y="5560470"/>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כ"ד'</a:t>
            </a:r>
          </a:p>
        </p:txBody>
      </p:sp>
      <p:sp>
        <p:nvSpPr>
          <p:cNvPr id="42" name="תיבת טקסט 41">
            <a:extLst>
              <a:ext uri="{FF2B5EF4-FFF2-40B4-BE49-F238E27FC236}">
                <a16:creationId xmlns:a16="http://schemas.microsoft.com/office/drawing/2014/main" id="{519CECAA-3EC5-4D3A-9B74-3D07D83D9FAC}"/>
              </a:ext>
            </a:extLst>
          </p:cNvPr>
          <p:cNvSpPr txBox="1"/>
          <p:nvPr/>
        </p:nvSpPr>
        <p:spPr>
          <a:xfrm>
            <a:off x="2873207" y="5605283"/>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כ"ה'</a:t>
            </a:r>
          </a:p>
        </p:txBody>
      </p:sp>
      <p:sp>
        <p:nvSpPr>
          <p:cNvPr id="43" name="תיבת טקסט 42">
            <a:extLst>
              <a:ext uri="{FF2B5EF4-FFF2-40B4-BE49-F238E27FC236}">
                <a16:creationId xmlns:a16="http://schemas.microsoft.com/office/drawing/2014/main" id="{80E9AF14-F8F1-4637-9EAC-6D242E4501BE}"/>
              </a:ext>
            </a:extLst>
          </p:cNvPr>
          <p:cNvSpPr txBox="1"/>
          <p:nvPr/>
        </p:nvSpPr>
        <p:spPr>
          <a:xfrm>
            <a:off x="2187103" y="5600684"/>
            <a:ext cx="60463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כ"ו</a:t>
            </a:r>
          </a:p>
        </p:txBody>
      </p:sp>
      <p:sp>
        <p:nvSpPr>
          <p:cNvPr id="44" name="תיבת טקסט 43">
            <a:extLst>
              <a:ext uri="{FF2B5EF4-FFF2-40B4-BE49-F238E27FC236}">
                <a16:creationId xmlns:a16="http://schemas.microsoft.com/office/drawing/2014/main" id="{BE36F5C6-0ADB-46DE-B42D-70D010ED95D9}"/>
              </a:ext>
            </a:extLst>
          </p:cNvPr>
          <p:cNvSpPr txBox="1"/>
          <p:nvPr/>
        </p:nvSpPr>
        <p:spPr>
          <a:xfrm>
            <a:off x="1551409" y="559405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כ"ז'</a:t>
            </a:r>
          </a:p>
        </p:txBody>
      </p:sp>
      <p:sp>
        <p:nvSpPr>
          <p:cNvPr id="45" name="תיבת טקסט 44">
            <a:extLst>
              <a:ext uri="{FF2B5EF4-FFF2-40B4-BE49-F238E27FC236}">
                <a16:creationId xmlns:a16="http://schemas.microsoft.com/office/drawing/2014/main" id="{1469ED96-5C0E-4E06-BCDB-FF0E01E7F1B0}"/>
              </a:ext>
            </a:extLst>
          </p:cNvPr>
          <p:cNvSpPr txBox="1"/>
          <p:nvPr/>
        </p:nvSpPr>
        <p:spPr>
          <a:xfrm>
            <a:off x="178127" y="5192676"/>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כ"ב</a:t>
            </a:r>
          </a:p>
        </p:txBody>
      </p:sp>
      <p:sp>
        <p:nvSpPr>
          <p:cNvPr id="46" name="תיבת טקסט 45">
            <a:extLst>
              <a:ext uri="{FF2B5EF4-FFF2-40B4-BE49-F238E27FC236}">
                <a16:creationId xmlns:a16="http://schemas.microsoft.com/office/drawing/2014/main" id="{06148EAD-18BF-4D07-ACA1-DC2A08FE12A5}"/>
              </a:ext>
            </a:extLst>
          </p:cNvPr>
          <p:cNvSpPr txBox="1"/>
          <p:nvPr/>
        </p:nvSpPr>
        <p:spPr>
          <a:xfrm>
            <a:off x="4209368" y="5910252"/>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סיון</a:t>
            </a:r>
          </a:p>
        </p:txBody>
      </p:sp>
      <p:sp>
        <p:nvSpPr>
          <p:cNvPr id="47" name="תיבת טקסט 46">
            <a:extLst>
              <a:ext uri="{FF2B5EF4-FFF2-40B4-BE49-F238E27FC236}">
                <a16:creationId xmlns:a16="http://schemas.microsoft.com/office/drawing/2014/main" id="{E132A53C-1651-4ED1-9C7C-15A2DA97DCD0}"/>
              </a:ext>
            </a:extLst>
          </p:cNvPr>
          <p:cNvSpPr txBox="1"/>
          <p:nvPr/>
        </p:nvSpPr>
        <p:spPr>
          <a:xfrm>
            <a:off x="2042933" y="442978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ה'</a:t>
            </a:r>
          </a:p>
        </p:txBody>
      </p:sp>
      <p:sp>
        <p:nvSpPr>
          <p:cNvPr id="48" name="תיבת טקסט 47">
            <a:extLst>
              <a:ext uri="{FF2B5EF4-FFF2-40B4-BE49-F238E27FC236}">
                <a16:creationId xmlns:a16="http://schemas.microsoft.com/office/drawing/2014/main" id="{9ED59912-EBCA-47C9-97B8-C638C075D1C6}"/>
              </a:ext>
            </a:extLst>
          </p:cNvPr>
          <p:cNvSpPr txBox="1"/>
          <p:nvPr/>
        </p:nvSpPr>
        <p:spPr>
          <a:xfrm>
            <a:off x="2716843" y="4382221"/>
            <a:ext cx="660067"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50" b="1" dirty="0"/>
              <a:t>ד' </a:t>
            </a:r>
          </a:p>
        </p:txBody>
      </p:sp>
      <p:sp>
        <p:nvSpPr>
          <p:cNvPr id="49" name="תיבת טקסט 48">
            <a:extLst>
              <a:ext uri="{FF2B5EF4-FFF2-40B4-BE49-F238E27FC236}">
                <a16:creationId xmlns:a16="http://schemas.microsoft.com/office/drawing/2014/main" id="{3EE7D1EB-D4EC-471C-BCB8-40394D984B4C}"/>
              </a:ext>
            </a:extLst>
          </p:cNvPr>
          <p:cNvSpPr txBox="1"/>
          <p:nvPr/>
        </p:nvSpPr>
        <p:spPr>
          <a:xfrm>
            <a:off x="3454957" y="4415181"/>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ג'</a:t>
            </a:r>
          </a:p>
        </p:txBody>
      </p:sp>
      <p:sp>
        <p:nvSpPr>
          <p:cNvPr id="50" name="תיבת טקסט 49">
            <a:extLst>
              <a:ext uri="{FF2B5EF4-FFF2-40B4-BE49-F238E27FC236}">
                <a16:creationId xmlns:a16="http://schemas.microsoft.com/office/drawing/2014/main" id="{DD53187C-F39D-4050-A1B8-34BB02005A20}"/>
              </a:ext>
            </a:extLst>
          </p:cNvPr>
          <p:cNvSpPr txBox="1"/>
          <p:nvPr/>
        </p:nvSpPr>
        <p:spPr>
          <a:xfrm>
            <a:off x="4132125" y="4396071"/>
            <a:ext cx="573986" cy="30777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400" b="1" dirty="0"/>
              <a:t>ב'</a:t>
            </a:r>
          </a:p>
        </p:txBody>
      </p:sp>
      <p:sp>
        <p:nvSpPr>
          <p:cNvPr id="51" name="תיבת טקסט 50">
            <a:extLst>
              <a:ext uri="{FF2B5EF4-FFF2-40B4-BE49-F238E27FC236}">
                <a16:creationId xmlns:a16="http://schemas.microsoft.com/office/drawing/2014/main" id="{A27C6BE5-B406-4F5F-9E52-6156A656F268}"/>
              </a:ext>
            </a:extLst>
          </p:cNvPr>
          <p:cNvSpPr txBox="1"/>
          <p:nvPr/>
        </p:nvSpPr>
        <p:spPr>
          <a:xfrm>
            <a:off x="149899" y="3972504"/>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אייר</a:t>
            </a:r>
          </a:p>
        </p:txBody>
      </p:sp>
      <p:sp>
        <p:nvSpPr>
          <p:cNvPr id="52" name="תיבת טקסט 51">
            <a:extLst>
              <a:ext uri="{FF2B5EF4-FFF2-40B4-BE49-F238E27FC236}">
                <a16:creationId xmlns:a16="http://schemas.microsoft.com/office/drawing/2014/main" id="{9D3C31E7-6DF2-4859-8A57-F37DD9A2D9C8}"/>
              </a:ext>
            </a:extLst>
          </p:cNvPr>
          <p:cNvSpPr txBox="1"/>
          <p:nvPr/>
        </p:nvSpPr>
        <p:spPr>
          <a:xfrm>
            <a:off x="2736231" y="4828500"/>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י"א</a:t>
            </a:r>
          </a:p>
        </p:txBody>
      </p:sp>
      <p:sp>
        <p:nvSpPr>
          <p:cNvPr id="53" name="תיבת טקסט 52">
            <a:extLst>
              <a:ext uri="{FF2B5EF4-FFF2-40B4-BE49-F238E27FC236}">
                <a16:creationId xmlns:a16="http://schemas.microsoft.com/office/drawing/2014/main" id="{FA6F665F-B692-49BE-8B5E-FAF44DEC6456}"/>
              </a:ext>
            </a:extLst>
          </p:cNvPr>
          <p:cNvSpPr txBox="1"/>
          <p:nvPr/>
        </p:nvSpPr>
        <p:spPr>
          <a:xfrm>
            <a:off x="3474468" y="4839290"/>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a:t>
            </a:r>
          </a:p>
        </p:txBody>
      </p:sp>
      <p:sp>
        <p:nvSpPr>
          <p:cNvPr id="54" name="תיבת טקסט 53">
            <a:extLst>
              <a:ext uri="{FF2B5EF4-FFF2-40B4-BE49-F238E27FC236}">
                <a16:creationId xmlns:a16="http://schemas.microsoft.com/office/drawing/2014/main" id="{A706E72C-0870-45B3-8B01-632282F2AB52}"/>
              </a:ext>
            </a:extLst>
          </p:cNvPr>
          <p:cNvSpPr txBox="1"/>
          <p:nvPr/>
        </p:nvSpPr>
        <p:spPr>
          <a:xfrm>
            <a:off x="4142309" y="4820228"/>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ט'</a:t>
            </a:r>
          </a:p>
        </p:txBody>
      </p:sp>
      <p:sp>
        <p:nvSpPr>
          <p:cNvPr id="55" name="תיבת טקסט 54">
            <a:extLst>
              <a:ext uri="{FF2B5EF4-FFF2-40B4-BE49-F238E27FC236}">
                <a16:creationId xmlns:a16="http://schemas.microsoft.com/office/drawing/2014/main" id="{9F9CD433-3070-408A-87B1-FC152C347CA7}"/>
              </a:ext>
            </a:extLst>
          </p:cNvPr>
          <p:cNvSpPr txBox="1"/>
          <p:nvPr/>
        </p:nvSpPr>
        <p:spPr>
          <a:xfrm>
            <a:off x="137874" y="4447899"/>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ח'</a:t>
            </a:r>
          </a:p>
        </p:txBody>
      </p:sp>
      <p:sp>
        <p:nvSpPr>
          <p:cNvPr id="56" name="תיבת טקסט 55">
            <a:extLst>
              <a:ext uri="{FF2B5EF4-FFF2-40B4-BE49-F238E27FC236}">
                <a16:creationId xmlns:a16="http://schemas.microsoft.com/office/drawing/2014/main" id="{4DEA1E78-D56D-48B2-9D1B-67FF45374B19}"/>
              </a:ext>
            </a:extLst>
          </p:cNvPr>
          <p:cNvSpPr txBox="1"/>
          <p:nvPr/>
        </p:nvSpPr>
        <p:spPr>
          <a:xfrm>
            <a:off x="780607" y="4423001"/>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ז'</a:t>
            </a:r>
          </a:p>
        </p:txBody>
      </p:sp>
      <p:sp>
        <p:nvSpPr>
          <p:cNvPr id="57" name="תיבת טקסט 56">
            <a:extLst>
              <a:ext uri="{FF2B5EF4-FFF2-40B4-BE49-F238E27FC236}">
                <a16:creationId xmlns:a16="http://schemas.microsoft.com/office/drawing/2014/main" id="{FD46DE13-E165-4E87-8A12-31D3D1792247}"/>
              </a:ext>
            </a:extLst>
          </p:cNvPr>
          <p:cNvSpPr txBox="1"/>
          <p:nvPr/>
        </p:nvSpPr>
        <p:spPr>
          <a:xfrm>
            <a:off x="1409234" y="4423001"/>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ו'</a:t>
            </a:r>
          </a:p>
        </p:txBody>
      </p:sp>
      <p:sp>
        <p:nvSpPr>
          <p:cNvPr id="58" name="תיבת טקסט 57">
            <a:extLst>
              <a:ext uri="{FF2B5EF4-FFF2-40B4-BE49-F238E27FC236}">
                <a16:creationId xmlns:a16="http://schemas.microsoft.com/office/drawing/2014/main" id="{E7090BC5-45D1-45C5-AD1A-909F633385F5}"/>
              </a:ext>
            </a:extLst>
          </p:cNvPr>
          <p:cNvSpPr txBox="1"/>
          <p:nvPr/>
        </p:nvSpPr>
        <p:spPr>
          <a:xfrm>
            <a:off x="1405326" y="4815245"/>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י"ג'</a:t>
            </a:r>
          </a:p>
        </p:txBody>
      </p:sp>
      <p:sp>
        <p:nvSpPr>
          <p:cNvPr id="59" name="תיבת טקסט 58">
            <a:extLst>
              <a:ext uri="{FF2B5EF4-FFF2-40B4-BE49-F238E27FC236}">
                <a16:creationId xmlns:a16="http://schemas.microsoft.com/office/drawing/2014/main" id="{B6745430-1ADC-483F-BB1A-9BB43C8E5239}"/>
              </a:ext>
            </a:extLst>
          </p:cNvPr>
          <p:cNvSpPr txBox="1"/>
          <p:nvPr/>
        </p:nvSpPr>
        <p:spPr>
          <a:xfrm>
            <a:off x="2074544" y="4816981"/>
            <a:ext cx="651768" cy="253916"/>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י"ב</a:t>
            </a:r>
          </a:p>
        </p:txBody>
      </p:sp>
      <p:sp>
        <p:nvSpPr>
          <p:cNvPr id="61" name="תיבת טקסט 60">
            <a:extLst>
              <a:ext uri="{FF2B5EF4-FFF2-40B4-BE49-F238E27FC236}">
                <a16:creationId xmlns:a16="http://schemas.microsoft.com/office/drawing/2014/main" id="{88685D81-FBB4-40DF-88E5-DADF161E2C52}"/>
              </a:ext>
            </a:extLst>
          </p:cNvPr>
          <p:cNvSpPr txBox="1"/>
          <p:nvPr/>
        </p:nvSpPr>
        <p:spPr>
          <a:xfrm>
            <a:off x="3544928" y="5953296"/>
            <a:ext cx="502946" cy="430887"/>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100" b="1" dirty="0"/>
              <a:t>ר"ח סיון</a:t>
            </a:r>
          </a:p>
        </p:txBody>
      </p:sp>
      <p:sp>
        <p:nvSpPr>
          <p:cNvPr id="62" name="תיבת טקסט 61">
            <a:extLst>
              <a:ext uri="{FF2B5EF4-FFF2-40B4-BE49-F238E27FC236}">
                <a16:creationId xmlns:a16="http://schemas.microsoft.com/office/drawing/2014/main" id="{F9ADEDA4-1825-4F2A-9E2E-8D84076D9C3C}"/>
              </a:ext>
            </a:extLst>
          </p:cNvPr>
          <p:cNvSpPr txBox="1"/>
          <p:nvPr/>
        </p:nvSpPr>
        <p:spPr>
          <a:xfrm>
            <a:off x="4168486" y="6013747"/>
            <a:ext cx="584709" cy="246221"/>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sz="1000" b="1" dirty="0"/>
              <a:t>ל'</a:t>
            </a:r>
          </a:p>
        </p:txBody>
      </p:sp>
      <p:sp>
        <p:nvSpPr>
          <p:cNvPr id="63" name="תיבת טקסט 62">
            <a:extLst>
              <a:ext uri="{FF2B5EF4-FFF2-40B4-BE49-F238E27FC236}">
                <a16:creationId xmlns:a16="http://schemas.microsoft.com/office/drawing/2014/main" id="{16CF76EA-93FB-4176-9AEC-F410EB20AE01}"/>
              </a:ext>
            </a:extLst>
          </p:cNvPr>
          <p:cNvSpPr txBox="1"/>
          <p:nvPr/>
        </p:nvSpPr>
        <p:spPr>
          <a:xfrm>
            <a:off x="343786" y="5606886"/>
            <a:ext cx="430181" cy="261610"/>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sz="1100" b="1" dirty="0"/>
              <a:t>כ"ט</a:t>
            </a:r>
          </a:p>
        </p:txBody>
      </p:sp>
      <p:cxnSp>
        <p:nvCxnSpPr>
          <p:cNvPr id="64" name="מחבר חץ ישר 63">
            <a:extLst>
              <a:ext uri="{FF2B5EF4-FFF2-40B4-BE49-F238E27FC236}">
                <a16:creationId xmlns:a16="http://schemas.microsoft.com/office/drawing/2014/main" id="{368CF252-6966-4FA9-AEA8-89CBBF693083}"/>
              </a:ext>
            </a:extLst>
          </p:cNvPr>
          <p:cNvCxnSpPr>
            <a:cxnSpLocks/>
          </p:cNvCxnSpPr>
          <p:nvPr/>
        </p:nvCxnSpPr>
        <p:spPr>
          <a:xfrm flipH="1">
            <a:off x="579120" y="1292662"/>
            <a:ext cx="7904480" cy="354662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7" name="מחבר חץ ישר 66">
            <a:extLst>
              <a:ext uri="{FF2B5EF4-FFF2-40B4-BE49-F238E27FC236}">
                <a16:creationId xmlns:a16="http://schemas.microsoft.com/office/drawing/2014/main" id="{0F0850EB-5CFC-4233-8A5B-9A914A1528C9}"/>
              </a:ext>
            </a:extLst>
          </p:cNvPr>
          <p:cNvCxnSpPr>
            <a:cxnSpLocks/>
          </p:cNvCxnSpPr>
          <p:nvPr/>
        </p:nvCxnSpPr>
        <p:spPr>
          <a:xfrm flipH="1">
            <a:off x="4666737" y="3120920"/>
            <a:ext cx="288655" cy="278933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5081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par>
                          <p:cTn id="10" fill="hold">
                            <p:stCondLst>
                              <p:cond delay="750"/>
                            </p:stCondLst>
                            <p:childTnLst>
                              <p:par>
                                <p:cTn id="11" presetID="22" presetClass="entr" presetSubtype="2" fill="hold" nodeType="afterEffect">
                                  <p:stCondLst>
                                    <p:cond delay="1000"/>
                                  </p:stCondLst>
                                  <p:childTnLst>
                                    <p:set>
                                      <p:cBhvr>
                                        <p:cTn id="12" dur="1" fill="hold">
                                          <p:stCondLst>
                                            <p:cond delay="0"/>
                                          </p:stCondLst>
                                        </p:cTn>
                                        <p:tgtEl>
                                          <p:spTgt spid="23"/>
                                        </p:tgtEl>
                                        <p:attrNameLst>
                                          <p:attrName>style.visibility</p:attrName>
                                        </p:attrNameLst>
                                      </p:cBhvr>
                                      <p:to>
                                        <p:strVal val="visible"/>
                                      </p:to>
                                    </p:set>
                                    <p:animEffect transition="in" filter="wipe(right)">
                                      <p:cBhvr>
                                        <p:cTn id="13" dur="500"/>
                                        <p:tgtEl>
                                          <p:spTgt spid="23"/>
                                        </p:tgtEl>
                                      </p:cBhvr>
                                    </p:animEffect>
                                  </p:childTnLst>
                                </p:cTn>
                              </p:par>
                            </p:childTnLst>
                          </p:cTn>
                        </p:par>
                        <p:par>
                          <p:cTn id="14" fill="hold">
                            <p:stCondLst>
                              <p:cond delay="2250"/>
                            </p:stCondLst>
                            <p:childTnLst>
                              <p:par>
                                <p:cTn id="15" presetID="22" presetClass="entr" presetSubtype="2" fill="hold" grpId="0" nodeType="afterEffect">
                                  <p:stCondLst>
                                    <p:cond delay="2500"/>
                                  </p:stCondLst>
                                  <p:childTnLst>
                                    <p:set>
                                      <p:cBhvr>
                                        <p:cTn id="16" dur="1" fill="hold">
                                          <p:stCondLst>
                                            <p:cond delay="0"/>
                                          </p:stCondLst>
                                        </p:cTn>
                                        <p:tgtEl>
                                          <p:spTgt spid="14"/>
                                        </p:tgtEl>
                                        <p:attrNameLst>
                                          <p:attrName>style.visibility</p:attrName>
                                        </p:attrNameLst>
                                      </p:cBhvr>
                                      <p:to>
                                        <p:strVal val="visible"/>
                                      </p:to>
                                    </p:set>
                                    <p:animEffect transition="in" filter="wipe(right)">
                                      <p:cBhvr>
                                        <p:cTn id="17" dur="500"/>
                                        <p:tgtEl>
                                          <p:spTgt spid="14"/>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cBhvr>
                                        <p:cTn id="20" dur="500" fill="hold"/>
                                        <p:tgtEl>
                                          <p:spTgt spid="24"/>
                                        </p:tgtEl>
                                        <p:attrNameLst>
                                          <p:attrName>ppt_w</p:attrName>
                                        </p:attrNameLst>
                                      </p:cBhvr>
                                      <p:tavLst>
                                        <p:tav tm="0">
                                          <p:val>
                                            <p:fltVal val="0"/>
                                          </p:val>
                                        </p:tav>
                                        <p:tav tm="100000">
                                          <p:val>
                                            <p:strVal val="#ppt_w"/>
                                          </p:val>
                                        </p:tav>
                                      </p:tavLst>
                                    </p:anim>
                                    <p:anim calcmode="lin" valueType="num">
                                      <p:cBhvr>
                                        <p:cTn id="21" dur="500" fill="hold"/>
                                        <p:tgtEl>
                                          <p:spTgt spid="24"/>
                                        </p:tgtEl>
                                        <p:attrNameLst>
                                          <p:attrName>ppt_h</p:attrName>
                                        </p:attrNameLst>
                                      </p:cBhvr>
                                      <p:tavLst>
                                        <p:tav tm="0">
                                          <p:val>
                                            <p:fltVal val="0"/>
                                          </p:val>
                                        </p:tav>
                                        <p:tav tm="100000">
                                          <p:val>
                                            <p:strVal val="#ppt_h"/>
                                          </p:val>
                                        </p:tav>
                                      </p:tavLst>
                                    </p:anim>
                                    <p:animEffect transition="in" filter="fade">
                                      <p:cBhvr>
                                        <p:cTn id="22" dur="500"/>
                                        <p:tgtEl>
                                          <p:spTgt spid="24"/>
                                        </p:tgtEl>
                                      </p:cBhvr>
                                    </p:animEffect>
                                  </p:childTnLst>
                                </p:cTn>
                              </p:par>
                              <p:par>
                                <p:cTn id="23" presetID="53" presetClass="entr" presetSubtype="16"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anim calcmode="lin" valueType="num">
                                      <p:cBhvr>
                                        <p:cTn id="25" dur="500" fill="hold"/>
                                        <p:tgtEl>
                                          <p:spTgt spid="25"/>
                                        </p:tgtEl>
                                        <p:attrNameLst>
                                          <p:attrName>ppt_w</p:attrName>
                                        </p:attrNameLst>
                                      </p:cBhvr>
                                      <p:tavLst>
                                        <p:tav tm="0">
                                          <p:val>
                                            <p:fltVal val="0"/>
                                          </p:val>
                                        </p:tav>
                                        <p:tav tm="100000">
                                          <p:val>
                                            <p:strVal val="#ppt_w"/>
                                          </p:val>
                                        </p:tav>
                                      </p:tavLst>
                                    </p:anim>
                                    <p:anim calcmode="lin" valueType="num">
                                      <p:cBhvr>
                                        <p:cTn id="26" dur="500" fill="hold"/>
                                        <p:tgtEl>
                                          <p:spTgt spid="25"/>
                                        </p:tgtEl>
                                        <p:attrNameLst>
                                          <p:attrName>ppt_h</p:attrName>
                                        </p:attrNameLst>
                                      </p:cBhvr>
                                      <p:tavLst>
                                        <p:tav tm="0">
                                          <p:val>
                                            <p:fltVal val="0"/>
                                          </p:val>
                                        </p:tav>
                                        <p:tav tm="100000">
                                          <p:val>
                                            <p:strVal val="#ppt_h"/>
                                          </p:val>
                                        </p:tav>
                                      </p:tavLst>
                                    </p:anim>
                                    <p:animEffect transition="in" filter="fade">
                                      <p:cBhvr>
                                        <p:cTn id="27" dur="500"/>
                                        <p:tgtEl>
                                          <p:spTgt spid="25"/>
                                        </p:tgtEl>
                                      </p:cBhvr>
                                    </p:animEffect>
                                  </p:childTnLst>
                                </p:cTn>
                              </p:par>
                              <p:par>
                                <p:cTn id="28" presetID="53" presetClass="entr" presetSubtype="16" fill="hold" grpId="0" nodeType="withEffect">
                                  <p:stCondLst>
                                    <p:cond delay="0"/>
                                  </p:stCondLst>
                                  <p:childTnLst>
                                    <p:set>
                                      <p:cBhvr>
                                        <p:cTn id="29" dur="1" fill="hold">
                                          <p:stCondLst>
                                            <p:cond delay="0"/>
                                          </p:stCondLst>
                                        </p:cTn>
                                        <p:tgtEl>
                                          <p:spTgt spid="26"/>
                                        </p:tgtEl>
                                        <p:attrNameLst>
                                          <p:attrName>style.visibility</p:attrName>
                                        </p:attrNameLst>
                                      </p:cBhvr>
                                      <p:to>
                                        <p:strVal val="visible"/>
                                      </p:to>
                                    </p:set>
                                    <p:anim calcmode="lin" valueType="num">
                                      <p:cBhvr>
                                        <p:cTn id="30" dur="500" fill="hold"/>
                                        <p:tgtEl>
                                          <p:spTgt spid="26"/>
                                        </p:tgtEl>
                                        <p:attrNameLst>
                                          <p:attrName>ppt_w</p:attrName>
                                        </p:attrNameLst>
                                      </p:cBhvr>
                                      <p:tavLst>
                                        <p:tav tm="0">
                                          <p:val>
                                            <p:fltVal val="0"/>
                                          </p:val>
                                        </p:tav>
                                        <p:tav tm="100000">
                                          <p:val>
                                            <p:strVal val="#ppt_w"/>
                                          </p:val>
                                        </p:tav>
                                      </p:tavLst>
                                    </p:anim>
                                    <p:anim calcmode="lin" valueType="num">
                                      <p:cBhvr>
                                        <p:cTn id="31" dur="500" fill="hold"/>
                                        <p:tgtEl>
                                          <p:spTgt spid="26"/>
                                        </p:tgtEl>
                                        <p:attrNameLst>
                                          <p:attrName>ppt_h</p:attrName>
                                        </p:attrNameLst>
                                      </p:cBhvr>
                                      <p:tavLst>
                                        <p:tav tm="0">
                                          <p:val>
                                            <p:fltVal val="0"/>
                                          </p:val>
                                        </p:tav>
                                        <p:tav tm="100000">
                                          <p:val>
                                            <p:strVal val="#ppt_h"/>
                                          </p:val>
                                        </p:tav>
                                      </p:tavLst>
                                    </p:anim>
                                    <p:animEffect transition="in" filter="fade">
                                      <p:cBhvr>
                                        <p:cTn id="32" dur="500"/>
                                        <p:tgtEl>
                                          <p:spTgt spid="26"/>
                                        </p:tgtEl>
                                      </p:cBhvr>
                                    </p:animEffect>
                                  </p:childTnLst>
                                </p:cTn>
                              </p:par>
                              <p:par>
                                <p:cTn id="33" presetID="53" presetClass="entr" presetSubtype="16"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anim calcmode="lin" valueType="num">
                                      <p:cBhvr>
                                        <p:cTn id="35" dur="500" fill="hold"/>
                                        <p:tgtEl>
                                          <p:spTgt spid="27"/>
                                        </p:tgtEl>
                                        <p:attrNameLst>
                                          <p:attrName>ppt_w</p:attrName>
                                        </p:attrNameLst>
                                      </p:cBhvr>
                                      <p:tavLst>
                                        <p:tav tm="0">
                                          <p:val>
                                            <p:fltVal val="0"/>
                                          </p:val>
                                        </p:tav>
                                        <p:tav tm="100000">
                                          <p:val>
                                            <p:strVal val="#ppt_w"/>
                                          </p:val>
                                        </p:tav>
                                      </p:tavLst>
                                    </p:anim>
                                    <p:anim calcmode="lin" valueType="num">
                                      <p:cBhvr>
                                        <p:cTn id="36" dur="500" fill="hold"/>
                                        <p:tgtEl>
                                          <p:spTgt spid="27"/>
                                        </p:tgtEl>
                                        <p:attrNameLst>
                                          <p:attrName>ppt_h</p:attrName>
                                        </p:attrNameLst>
                                      </p:cBhvr>
                                      <p:tavLst>
                                        <p:tav tm="0">
                                          <p:val>
                                            <p:fltVal val="0"/>
                                          </p:val>
                                        </p:tav>
                                        <p:tav tm="100000">
                                          <p:val>
                                            <p:strVal val="#ppt_h"/>
                                          </p:val>
                                        </p:tav>
                                      </p:tavLst>
                                    </p:anim>
                                    <p:animEffect transition="in" filter="fade">
                                      <p:cBhvr>
                                        <p:cTn id="37" dur="500"/>
                                        <p:tgtEl>
                                          <p:spTgt spid="27"/>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28"/>
                                        </p:tgtEl>
                                        <p:attrNameLst>
                                          <p:attrName>style.visibility</p:attrName>
                                        </p:attrNameLst>
                                      </p:cBhvr>
                                      <p:to>
                                        <p:strVal val="visible"/>
                                      </p:to>
                                    </p:set>
                                    <p:anim calcmode="lin" valueType="num">
                                      <p:cBhvr>
                                        <p:cTn id="40" dur="500" fill="hold"/>
                                        <p:tgtEl>
                                          <p:spTgt spid="28"/>
                                        </p:tgtEl>
                                        <p:attrNameLst>
                                          <p:attrName>ppt_w</p:attrName>
                                        </p:attrNameLst>
                                      </p:cBhvr>
                                      <p:tavLst>
                                        <p:tav tm="0">
                                          <p:val>
                                            <p:fltVal val="0"/>
                                          </p:val>
                                        </p:tav>
                                        <p:tav tm="100000">
                                          <p:val>
                                            <p:strVal val="#ppt_w"/>
                                          </p:val>
                                        </p:tav>
                                      </p:tavLst>
                                    </p:anim>
                                    <p:anim calcmode="lin" valueType="num">
                                      <p:cBhvr>
                                        <p:cTn id="41" dur="500" fill="hold"/>
                                        <p:tgtEl>
                                          <p:spTgt spid="28"/>
                                        </p:tgtEl>
                                        <p:attrNameLst>
                                          <p:attrName>ppt_h</p:attrName>
                                        </p:attrNameLst>
                                      </p:cBhvr>
                                      <p:tavLst>
                                        <p:tav tm="0">
                                          <p:val>
                                            <p:fltVal val="0"/>
                                          </p:val>
                                        </p:tav>
                                        <p:tav tm="100000">
                                          <p:val>
                                            <p:strVal val="#ppt_h"/>
                                          </p:val>
                                        </p:tav>
                                      </p:tavLst>
                                    </p:anim>
                                    <p:animEffect transition="in" filter="fade">
                                      <p:cBhvr>
                                        <p:cTn id="42" dur="500"/>
                                        <p:tgtEl>
                                          <p:spTgt spid="28"/>
                                        </p:tgtEl>
                                      </p:cBhvr>
                                    </p:animEffect>
                                  </p:childTnLst>
                                </p:cTn>
                              </p:par>
                              <p:par>
                                <p:cTn id="43" presetID="53" presetClass="entr" presetSubtype="16"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anim calcmode="lin" valueType="num">
                                      <p:cBhvr>
                                        <p:cTn id="45" dur="500" fill="hold"/>
                                        <p:tgtEl>
                                          <p:spTgt spid="29"/>
                                        </p:tgtEl>
                                        <p:attrNameLst>
                                          <p:attrName>ppt_w</p:attrName>
                                        </p:attrNameLst>
                                      </p:cBhvr>
                                      <p:tavLst>
                                        <p:tav tm="0">
                                          <p:val>
                                            <p:fltVal val="0"/>
                                          </p:val>
                                        </p:tav>
                                        <p:tav tm="100000">
                                          <p:val>
                                            <p:strVal val="#ppt_w"/>
                                          </p:val>
                                        </p:tav>
                                      </p:tavLst>
                                    </p:anim>
                                    <p:anim calcmode="lin" valueType="num">
                                      <p:cBhvr>
                                        <p:cTn id="46" dur="500" fill="hold"/>
                                        <p:tgtEl>
                                          <p:spTgt spid="29"/>
                                        </p:tgtEl>
                                        <p:attrNameLst>
                                          <p:attrName>ppt_h</p:attrName>
                                        </p:attrNameLst>
                                      </p:cBhvr>
                                      <p:tavLst>
                                        <p:tav tm="0">
                                          <p:val>
                                            <p:fltVal val="0"/>
                                          </p:val>
                                        </p:tav>
                                        <p:tav tm="100000">
                                          <p:val>
                                            <p:strVal val="#ppt_h"/>
                                          </p:val>
                                        </p:tav>
                                      </p:tavLst>
                                    </p:anim>
                                    <p:animEffect transition="in" filter="fade">
                                      <p:cBhvr>
                                        <p:cTn id="47" dur="500"/>
                                        <p:tgtEl>
                                          <p:spTgt spid="29"/>
                                        </p:tgtEl>
                                      </p:cBhvr>
                                    </p:animEffect>
                                  </p:childTnLst>
                                </p:cTn>
                              </p:par>
                              <p:par>
                                <p:cTn id="48" presetID="53" presetClass="entr" presetSubtype="16" fill="hold" grpId="0" nodeType="withEffect">
                                  <p:stCondLst>
                                    <p:cond delay="0"/>
                                  </p:stCondLst>
                                  <p:childTnLst>
                                    <p:set>
                                      <p:cBhvr>
                                        <p:cTn id="49" dur="1" fill="hold">
                                          <p:stCondLst>
                                            <p:cond delay="0"/>
                                          </p:stCondLst>
                                        </p:cTn>
                                        <p:tgtEl>
                                          <p:spTgt spid="30"/>
                                        </p:tgtEl>
                                        <p:attrNameLst>
                                          <p:attrName>style.visibility</p:attrName>
                                        </p:attrNameLst>
                                      </p:cBhvr>
                                      <p:to>
                                        <p:strVal val="visible"/>
                                      </p:to>
                                    </p:set>
                                    <p:anim calcmode="lin" valueType="num">
                                      <p:cBhvr>
                                        <p:cTn id="50" dur="500" fill="hold"/>
                                        <p:tgtEl>
                                          <p:spTgt spid="30"/>
                                        </p:tgtEl>
                                        <p:attrNameLst>
                                          <p:attrName>ppt_w</p:attrName>
                                        </p:attrNameLst>
                                      </p:cBhvr>
                                      <p:tavLst>
                                        <p:tav tm="0">
                                          <p:val>
                                            <p:fltVal val="0"/>
                                          </p:val>
                                        </p:tav>
                                        <p:tav tm="100000">
                                          <p:val>
                                            <p:strVal val="#ppt_w"/>
                                          </p:val>
                                        </p:tav>
                                      </p:tavLst>
                                    </p:anim>
                                    <p:anim calcmode="lin" valueType="num">
                                      <p:cBhvr>
                                        <p:cTn id="51" dur="500" fill="hold"/>
                                        <p:tgtEl>
                                          <p:spTgt spid="30"/>
                                        </p:tgtEl>
                                        <p:attrNameLst>
                                          <p:attrName>ppt_h</p:attrName>
                                        </p:attrNameLst>
                                      </p:cBhvr>
                                      <p:tavLst>
                                        <p:tav tm="0">
                                          <p:val>
                                            <p:fltVal val="0"/>
                                          </p:val>
                                        </p:tav>
                                        <p:tav tm="100000">
                                          <p:val>
                                            <p:strVal val="#ppt_h"/>
                                          </p:val>
                                        </p:tav>
                                      </p:tavLst>
                                    </p:anim>
                                    <p:animEffect transition="in" filter="fade">
                                      <p:cBhvr>
                                        <p:cTn id="52" dur="500"/>
                                        <p:tgtEl>
                                          <p:spTgt spid="30"/>
                                        </p:tgtEl>
                                      </p:cBhvr>
                                    </p:animEffect>
                                  </p:childTnLst>
                                </p:cTn>
                              </p:par>
                              <p:par>
                                <p:cTn id="53" presetID="53" presetClass="entr" presetSubtype="16" fill="hold" grpId="0" nodeType="with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p:cTn id="55" dur="500" fill="hold"/>
                                        <p:tgtEl>
                                          <p:spTgt spid="31"/>
                                        </p:tgtEl>
                                        <p:attrNameLst>
                                          <p:attrName>ppt_w</p:attrName>
                                        </p:attrNameLst>
                                      </p:cBhvr>
                                      <p:tavLst>
                                        <p:tav tm="0">
                                          <p:val>
                                            <p:fltVal val="0"/>
                                          </p:val>
                                        </p:tav>
                                        <p:tav tm="100000">
                                          <p:val>
                                            <p:strVal val="#ppt_w"/>
                                          </p:val>
                                        </p:tav>
                                      </p:tavLst>
                                    </p:anim>
                                    <p:anim calcmode="lin" valueType="num">
                                      <p:cBhvr>
                                        <p:cTn id="56" dur="500" fill="hold"/>
                                        <p:tgtEl>
                                          <p:spTgt spid="31"/>
                                        </p:tgtEl>
                                        <p:attrNameLst>
                                          <p:attrName>ppt_h</p:attrName>
                                        </p:attrNameLst>
                                      </p:cBhvr>
                                      <p:tavLst>
                                        <p:tav tm="0">
                                          <p:val>
                                            <p:fltVal val="0"/>
                                          </p:val>
                                        </p:tav>
                                        <p:tav tm="100000">
                                          <p:val>
                                            <p:strVal val="#ppt_h"/>
                                          </p:val>
                                        </p:tav>
                                      </p:tavLst>
                                    </p:anim>
                                    <p:animEffect transition="in" filter="fade">
                                      <p:cBhvr>
                                        <p:cTn id="57" dur="500"/>
                                        <p:tgtEl>
                                          <p:spTgt spid="31"/>
                                        </p:tgtEl>
                                      </p:cBhvr>
                                    </p:animEffect>
                                  </p:childTnLst>
                                </p:cTn>
                              </p:par>
                              <p:par>
                                <p:cTn id="58" presetID="53" presetClass="entr" presetSubtype="16" fill="hold" grpId="0" nodeType="withEffect">
                                  <p:stCondLst>
                                    <p:cond delay="0"/>
                                  </p:stCondLst>
                                  <p:childTnLst>
                                    <p:set>
                                      <p:cBhvr>
                                        <p:cTn id="59" dur="1" fill="hold">
                                          <p:stCondLst>
                                            <p:cond delay="0"/>
                                          </p:stCondLst>
                                        </p:cTn>
                                        <p:tgtEl>
                                          <p:spTgt spid="32"/>
                                        </p:tgtEl>
                                        <p:attrNameLst>
                                          <p:attrName>style.visibility</p:attrName>
                                        </p:attrNameLst>
                                      </p:cBhvr>
                                      <p:to>
                                        <p:strVal val="visible"/>
                                      </p:to>
                                    </p:set>
                                    <p:anim calcmode="lin" valueType="num">
                                      <p:cBhvr>
                                        <p:cTn id="60" dur="500" fill="hold"/>
                                        <p:tgtEl>
                                          <p:spTgt spid="32"/>
                                        </p:tgtEl>
                                        <p:attrNameLst>
                                          <p:attrName>ppt_w</p:attrName>
                                        </p:attrNameLst>
                                      </p:cBhvr>
                                      <p:tavLst>
                                        <p:tav tm="0">
                                          <p:val>
                                            <p:fltVal val="0"/>
                                          </p:val>
                                        </p:tav>
                                        <p:tav tm="100000">
                                          <p:val>
                                            <p:strVal val="#ppt_w"/>
                                          </p:val>
                                        </p:tav>
                                      </p:tavLst>
                                    </p:anim>
                                    <p:anim calcmode="lin" valueType="num">
                                      <p:cBhvr>
                                        <p:cTn id="61" dur="500" fill="hold"/>
                                        <p:tgtEl>
                                          <p:spTgt spid="32"/>
                                        </p:tgtEl>
                                        <p:attrNameLst>
                                          <p:attrName>ppt_h</p:attrName>
                                        </p:attrNameLst>
                                      </p:cBhvr>
                                      <p:tavLst>
                                        <p:tav tm="0">
                                          <p:val>
                                            <p:fltVal val="0"/>
                                          </p:val>
                                        </p:tav>
                                        <p:tav tm="100000">
                                          <p:val>
                                            <p:strVal val="#ppt_h"/>
                                          </p:val>
                                        </p:tav>
                                      </p:tavLst>
                                    </p:anim>
                                    <p:animEffect transition="in" filter="fade">
                                      <p:cBhvr>
                                        <p:cTn id="62" dur="500"/>
                                        <p:tgtEl>
                                          <p:spTgt spid="32"/>
                                        </p:tgtEl>
                                      </p:cBhvr>
                                    </p:animEffect>
                                  </p:childTnLst>
                                </p:cTn>
                              </p:par>
                              <p:par>
                                <p:cTn id="63" presetID="53" presetClass="entr" presetSubtype="16" fill="hold" grpId="0" nodeType="withEffect">
                                  <p:stCondLst>
                                    <p:cond delay="0"/>
                                  </p:stCondLst>
                                  <p:childTnLst>
                                    <p:set>
                                      <p:cBhvr>
                                        <p:cTn id="64" dur="1" fill="hold">
                                          <p:stCondLst>
                                            <p:cond delay="0"/>
                                          </p:stCondLst>
                                        </p:cTn>
                                        <p:tgtEl>
                                          <p:spTgt spid="47"/>
                                        </p:tgtEl>
                                        <p:attrNameLst>
                                          <p:attrName>style.visibility</p:attrName>
                                        </p:attrNameLst>
                                      </p:cBhvr>
                                      <p:to>
                                        <p:strVal val="visible"/>
                                      </p:to>
                                    </p:set>
                                    <p:anim calcmode="lin" valueType="num">
                                      <p:cBhvr>
                                        <p:cTn id="65" dur="500" fill="hold"/>
                                        <p:tgtEl>
                                          <p:spTgt spid="47"/>
                                        </p:tgtEl>
                                        <p:attrNameLst>
                                          <p:attrName>ppt_w</p:attrName>
                                        </p:attrNameLst>
                                      </p:cBhvr>
                                      <p:tavLst>
                                        <p:tav tm="0">
                                          <p:val>
                                            <p:fltVal val="0"/>
                                          </p:val>
                                        </p:tav>
                                        <p:tav tm="100000">
                                          <p:val>
                                            <p:strVal val="#ppt_w"/>
                                          </p:val>
                                        </p:tav>
                                      </p:tavLst>
                                    </p:anim>
                                    <p:anim calcmode="lin" valueType="num">
                                      <p:cBhvr>
                                        <p:cTn id="66" dur="500" fill="hold"/>
                                        <p:tgtEl>
                                          <p:spTgt spid="47"/>
                                        </p:tgtEl>
                                        <p:attrNameLst>
                                          <p:attrName>ppt_h</p:attrName>
                                        </p:attrNameLst>
                                      </p:cBhvr>
                                      <p:tavLst>
                                        <p:tav tm="0">
                                          <p:val>
                                            <p:fltVal val="0"/>
                                          </p:val>
                                        </p:tav>
                                        <p:tav tm="100000">
                                          <p:val>
                                            <p:strVal val="#ppt_h"/>
                                          </p:val>
                                        </p:tav>
                                      </p:tavLst>
                                    </p:anim>
                                    <p:animEffect transition="in" filter="fade">
                                      <p:cBhvr>
                                        <p:cTn id="67" dur="500"/>
                                        <p:tgtEl>
                                          <p:spTgt spid="47"/>
                                        </p:tgtEl>
                                      </p:cBhvr>
                                    </p:animEffect>
                                  </p:childTnLst>
                                </p:cTn>
                              </p:par>
                              <p:par>
                                <p:cTn id="68" presetID="53" presetClass="entr" presetSubtype="16" fill="hold" grpId="0" nodeType="withEffect">
                                  <p:stCondLst>
                                    <p:cond delay="0"/>
                                  </p:stCondLst>
                                  <p:childTnLst>
                                    <p:set>
                                      <p:cBhvr>
                                        <p:cTn id="69" dur="1" fill="hold">
                                          <p:stCondLst>
                                            <p:cond delay="0"/>
                                          </p:stCondLst>
                                        </p:cTn>
                                        <p:tgtEl>
                                          <p:spTgt spid="48"/>
                                        </p:tgtEl>
                                        <p:attrNameLst>
                                          <p:attrName>style.visibility</p:attrName>
                                        </p:attrNameLst>
                                      </p:cBhvr>
                                      <p:to>
                                        <p:strVal val="visible"/>
                                      </p:to>
                                    </p:set>
                                    <p:anim calcmode="lin" valueType="num">
                                      <p:cBhvr>
                                        <p:cTn id="70" dur="500" fill="hold"/>
                                        <p:tgtEl>
                                          <p:spTgt spid="48"/>
                                        </p:tgtEl>
                                        <p:attrNameLst>
                                          <p:attrName>ppt_w</p:attrName>
                                        </p:attrNameLst>
                                      </p:cBhvr>
                                      <p:tavLst>
                                        <p:tav tm="0">
                                          <p:val>
                                            <p:fltVal val="0"/>
                                          </p:val>
                                        </p:tav>
                                        <p:tav tm="100000">
                                          <p:val>
                                            <p:strVal val="#ppt_w"/>
                                          </p:val>
                                        </p:tav>
                                      </p:tavLst>
                                    </p:anim>
                                    <p:anim calcmode="lin" valueType="num">
                                      <p:cBhvr>
                                        <p:cTn id="71" dur="500" fill="hold"/>
                                        <p:tgtEl>
                                          <p:spTgt spid="48"/>
                                        </p:tgtEl>
                                        <p:attrNameLst>
                                          <p:attrName>ppt_h</p:attrName>
                                        </p:attrNameLst>
                                      </p:cBhvr>
                                      <p:tavLst>
                                        <p:tav tm="0">
                                          <p:val>
                                            <p:fltVal val="0"/>
                                          </p:val>
                                        </p:tav>
                                        <p:tav tm="100000">
                                          <p:val>
                                            <p:strVal val="#ppt_h"/>
                                          </p:val>
                                        </p:tav>
                                      </p:tavLst>
                                    </p:anim>
                                    <p:animEffect transition="in" filter="fade">
                                      <p:cBhvr>
                                        <p:cTn id="72" dur="500"/>
                                        <p:tgtEl>
                                          <p:spTgt spid="48"/>
                                        </p:tgtEl>
                                      </p:cBhvr>
                                    </p:animEffect>
                                  </p:childTnLst>
                                </p:cTn>
                              </p:par>
                              <p:par>
                                <p:cTn id="73" presetID="53" presetClass="entr" presetSubtype="16" fill="hold" grpId="0" nodeType="withEffect">
                                  <p:stCondLst>
                                    <p:cond delay="0"/>
                                  </p:stCondLst>
                                  <p:childTnLst>
                                    <p:set>
                                      <p:cBhvr>
                                        <p:cTn id="74" dur="1" fill="hold">
                                          <p:stCondLst>
                                            <p:cond delay="0"/>
                                          </p:stCondLst>
                                        </p:cTn>
                                        <p:tgtEl>
                                          <p:spTgt spid="49"/>
                                        </p:tgtEl>
                                        <p:attrNameLst>
                                          <p:attrName>style.visibility</p:attrName>
                                        </p:attrNameLst>
                                      </p:cBhvr>
                                      <p:to>
                                        <p:strVal val="visible"/>
                                      </p:to>
                                    </p:set>
                                    <p:anim calcmode="lin" valueType="num">
                                      <p:cBhvr>
                                        <p:cTn id="75" dur="500" fill="hold"/>
                                        <p:tgtEl>
                                          <p:spTgt spid="49"/>
                                        </p:tgtEl>
                                        <p:attrNameLst>
                                          <p:attrName>ppt_w</p:attrName>
                                        </p:attrNameLst>
                                      </p:cBhvr>
                                      <p:tavLst>
                                        <p:tav tm="0">
                                          <p:val>
                                            <p:fltVal val="0"/>
                                          </p:val>
                                        </p:tav>
                                        <p:tav tm="100000">
                                          <p:val>
                                            <p:strVal val="#ppt_w"/>
                                          </p:val>
                                        </p:tav>
                                      </p:tavLst>
                                    </p:anim>
                                    <p:anim calcmode="lin" valueType="num">
                                      <p:cBhvr>
                                        <p:cTn id="76" dur="500" fill="hold"/>
                                        <p:tgtEl>
                                          <p:spTgt spid="49"/>
                                        </p:tgtEl>
                                        <p:attrNameLst>
                                          <p:attrName>ppt_h</p:attrName>
                                        </p:attrNameLst>
                                      </p:cBhvr>
                                      <p:tavLst>
                                        <p:tav tm="0">
                                          <p:val>
                                            <p:fltVal val="0"/>
                                          </p:val>
                                        </p:tav>
                                        <p:tav tm="100000">
                                          <p:val>
                                            <p:strVal val="#ppt_h"/>
                                          </p:val>
                                        </p:tav>
                                      </p:tavLst>
                                    </p:anim>
                                    <p:animEffect transition="in" filter="fade">
                                      <p:cBhvr>
                                        <p:cTn id="77" dur="500"/>
                                        <p:tgtEl>
                                          <p:spTgt spid="49"/>
                                        </p:tgtEl>
                                      </p:cBhvr>
                                    </p:animEffect>
                                  </p:childTnLst>
                                </p:cTn>
                              </p:par>
                              <p:par>
                                <p:cTn id="78" presetID="53" presetClass="entr" presetSubtype="16" fill="hold" grpId="0" nodeType="withEffect">
                                  <p:stCondLst>
                                    <p:cond delay="0"/>
                                  </p:stCondLst>
                                  <p:childTnLst>
                                    <p:set>
                                      <p:cBhvr>
                                        <p:cTn id="79" dur="1" fill="hold">
                                          <p:stCondLst>
                                            <p:cond delay="0"/>
                                          </p:stCondLst>
                                        </p:cTn>
                                        <p:tgtEl>
                                          <p:spTgt spid="50"/>
                                        </p:tgtEl>
                                        <p:attrNameLst>
                                          <p:attrName>style.visibility</p:attrName>
                                        </p:attrNameLst>
                                      </p:cBhvr>
                                      <p:to>
                                        <p:strVal val="visible"/>
                                      </p:to>
                                    </p:set>
                                    <p:anim calcmode="lin" valueType="num">
                                      <p:cBhvr>
                                        <p:cTn id="80" dur="500" fill="hold"/>
                                        <p:tgtEl>
                                          <p:spTgt spid="50"/>
                                        </p:tgtEl>
                                        <p:attrNameLst>
                                          <p:attrName>ppt_w</p:attrName>
                                        </p:attrNameLst>
                                      </p:cBhvr>
                                      <p:tavLst>
                                        <p:tav tm="0">
                                          <p:val>
                                            <p:fltVal val="0"/>
                                          </p:val>
                                        </p:tav>
                                        <p:tav tm="100000">
                                          <p:val>
                                            <p:strVal val="#ppt_w"/>
                                          </p:val>
                                        </p:tav>
                                      </p:tavLst>
                                    </p:anim>
                                    <p:anim calcmode="lin" valueType="num">
                                      <p:cBhvr>
                                        <p:cTn id="81" dur="500" fill="hold"/>
                                        <p:tgtEl>
                                          <p:spTgt spid="50"/>
                                        </p:tgtEl>
                                        <p:attrNameLst>
                                          <p:attrName>ppt_h</p:attrName>
                                        </p:attrNameLst>
                                      </p:cBhvr>
                                      <p:tavLst>
                                        <p:tav tm="0">
                                          <p:val>
                                            <p:fltVal val="0"/>
                                          </p:val>
                                        </p:tav>
                                        <p:tav tm="100000">
                                          <p:val>
                                            <p:strVal val="#ppt_h"/>
                                          </p:val>
                                        </p:tav>
                                      </p:tavLst>
                                    </p:anim>
                                    <p:animEffect transition="in" filter="fade">
                                      <p:cBhvr>
                                        <p:cTn id="82" dur="500"/>
                                        <p:tgtEl>
                                          <p:spTgt spid="50"/>
                                        </p:tgtEl>
                                      </p:cBhvr>
                                    </p:animEffect>
                                  </p:childTnLst>
                                </p:cTn>
                              </p:par>
                              <p:par>
                                <p:cTn id="83" presetID="53" presetClass="entr" presetSubtype="16" fill="hold" grpId="0" nodeType="withEffect">
                                  <p:stCondLst>
                                    <p:cond delay="0"/>
                                  </p:stCondLst>
                                  <p:childTnLst>
                                    <p:set>
                                      <p:cBhvr>
                                        <p:cTn id="84" dur="1" fill="hold">
                                          <p:stCondLst>
                                            <p:cond delay="0"/>
                                          </p:stCondLst>
                                        </p:cTn>
                                        <p:tgtEl>
                                          <p:spTgt spid="51"/>
                                        </p:tgtEl>
                                        <p:attrNameLst>
                                          <p:attrName>style.visibility</p:attrName>
                                        </p:attrNameLst>
                                      </p:cBhvr>
                                      <p:to>
                                        <p:strVal val="visible"/>
                                      </p:to>
                                    </p:set>
                                    <p:anim calcmode="lin" valueType="num">
                                      <p:cBhvr>
                                        <p:cTn id="85" dur="500" fill="hold"/>
                                        <p:tgtEl>
                                          <p:spTgt spid="51"/>
                                        </p:tgtEl>
                                        <p:attrNameLst>
                                          <p:attrName>ppt_w</p:attrName>
                                        </p:attrNameLst>
                                      </p:cBhvr>
                                      <p:tavLst>
                                        <p:tav tm="0">
                                          <p:val>
                                            <p:fltVal val="0"/>
                                          </p:val>
                                        </p:tav>
                                        <p:tav tm="100000">
                                          <p:val>
                                            <p:strVal val="#ppt_w"/>
                                          </p:val>
                                        </p:tav>
                                      </p:tavLst>
                                    </p:anim>
                                    <p:anim calcmode="lin" valueType="num">
                                      <p:cBhvr>
                                        <p:cTn id="86" dur="500" fill="hold"/>
                                        <p:tgtEl>
                                          <p:spTgt spid="51"/>
                                        </p:tgtEl>
                                        <p:attrNameLst>
                                          <p:attrName>ppt_h</p:attrName>
                                        </p:attrNameLst>
                                      </p:cBhvr>
                                      <p:tavLst>
                                        <p:tav tm="0">
                                          <p:val>
                                            <p:fltVal val="0"/>
                                          </p:val>
                                        </p:tav>
                                        <p:tav tm="100000">
                                          <p:val>
                                            <p:strVal val="#ppt_h"/>
                                          </p:val>
                                        </p:tav>
                                      </p:tavLst>
                                    </p:anim>
                                    <p:animEffect transition="in" filter="fade">
                                      <p:cBhvr>
                                        <p:cTn id="87" dur="500"/>
                                        <p:tgtEl>
                                          <p:spTgt spid="51"/>
                                        </p:tgtEl>
                                      </p:cBhvr>
                                    </p:animEffect>
                                  </p:childTnLst>
                                </p:cTn>
                              </p:par>
                              <p:par>
                                <p:cTn id="88" presetID="53" presetClass="entr" presetSubtype="16" fill="hold" grpId="0" nodeType="withEffect">
                                  <p:stCondLst>
                                    <p:cond delay="0"/>
                                  </p:stCondLst>
                                  <p:childTnLst>
                                    <p:set>
                                      <p:cBhvr>
                                        <p:cTn id="89" dur="1" fill="hold">
                                          <p:stCondLst>
                                            <p:cond delay="0"/>
                                          </p:stCondLst>
                                        </p:cTn>
                                        <p:tgtEl>
                                          <p:spTgt spid="52"/>
                                        </p:tgtEl>
                                        <p:attrNameLst>
                                          <p:attrName>style.visibility</p:attrName>
                                        </p:attrNameLst>
                                      </p:cBhvr>
                                      <p:to>
                                        <p:strVal val="visible"/>
                                      </p:to>
                                    </p:set>
                                    <p:anim calcmode="lin" valueType="num">
                                      <p:cBhvr>
                                        <p:cTn id="90" dur="500" fill="hold"/>
                                        <p:tgtEl>
                                          <p:spTgt spid="52"/>
                                        </p:tgtEl>
                                        <p:attrNameLst>
                                          <p:attrName>ppt_w</p:attrName>
                                        </p:attrNameLst>
                                      </p:cBhvr>
                                      <p:tavLst>
                                        <p:tav tm="0">
                                          <p:val>
                                            <p:fltVal val="0"/>
                                          </p:val>
                                        </p:tav>
                                        <p:tav tm="100000">
                                          <p:val>
                                            <p:strVal val="#ppt_w"/>
                                          </p:val>
                                        </p:tav>
                                      </p:tavLst>
                                    </p:anim>
                                    <p:anim calcmode="lin" valueType="num">
                                      <p:cBhvr>
                                        <p:cTn id="91" dur="500" fill="hold"/>
                                        <p:tgtEl>
                                          <p:spTgt spid="52"/>
                                        </p:tgtEl>
                                        <p:attrNameLst>
                                          <p:attrName>ppt_h</p:attrName>
                                        </p:attrNameLst>
                                      </p:cBhvr>
                                      <p:tavLst>
                                        <p:tav tm="0">
                                          <p:val>
                                            <p:fltVal val="0"/>
                                          </p:val>
                                        </p:tav>
                                        <p:tav tm="100000">
                                          <p:val>
                                            <p:strVal val="#ppt_h"/>
                                          </p:val>
                                        </p:tav>
                                      </p:tavLst>
                                    </p:anim>
                                    <p:animEffect transition="in" filter="fade">
                                      <p:cBhvr>
                                        <p:cTn id="92" dur="500"/>
                                        <p:tgtEl>
                                          <p:spTgt spid="52"/>
                                        </p:tgtEl>
                                      </p:cBhvr>
                                    </p:animEffect>
                                  </p:childTnLst>
                                </p:cTn>
                              </p:par>
                              <p:par>
                                <p:cTn id="93" presetID="53" presetClass="entr" presetSubtype="16" fill="hold" grpId="0" nodeType="withEffect">
                                  <p:stCondLst>
                                    <p:cond delay="0"/>
                                  </p:stCondLst>
                                  <p:childTnLst>
                                    <p:set>
                                      <p:cBhvr>
                                        <p:cTn id="94" dur="1" fill="hold">
                                          <p:stCondLst>
                                            <p:cond delay="0"/>
                                          </p:stCondLst>
                                        </p:cTn>
                                        <p:tgtEl>
                                          <p:spTgt spid="53"/>
                                        </p:tgtEl>
                                        <p:attrNameLst>
                                          <p:attrName>style.visibility</p:attrName>
                                        </p:attrNameLst>
                                      </p:cBhvr>
                                      <p:to>
                                        <p:strVal val="visible"/>
                                      </p:to>
                                    </p:set>
                                    <p:anim calcmode="lin" valueType="num">
                                      <p:cBhvr>
                                        <p:cTn id="95" dur="500" fill="hold"/>
                                        <p:tgtEl>
                                          <p:spTgt spid="53"/>
                                        </p:tgtEl>
                                        <p:attrNameLst>
                                          <p:attrName>ppt_w</p:attrName>
                                        </p:attrNameLst>
                                      </p:cBhvr>
                                      <p:tavLst>
                                        <p:tav tm="0">
                                          <p:val>
                                            <p:fltVal val="0"/>
                                          </p:val>
                                        </p:tav>
                                        <p:tav tm="100000">
                                          <p:val>
                                            <p:strVal val="#ppt_w"/>
                                          </p:val>
                                        </p:tav>
                                      </p:tavLst>
                                    </p:anim>
                                    <p:anim calcmode="lin" valueType="num">
                                      <p:cBhvr>
                                        <p:cTn id="96" dur="500" fill="hold"/>
                                        <p:tgtEl>
                                          <p:spTgt spid="53"/>
                                        </p:tgtEl>
                                        <p:attrNameLst>
                                          <p:attrName>ppt_h</p:attrName>
                                        </p:attrNameLst>
                                      </p:cBhvr>
                                      <p:tavLst>
                                        <p:tav tm="0">
                                          <p:val>
                                            <p:fltVal val="0"/>
                                          </p:val>
                                        </p:tav>
                                        <p:tav tm="100000">
                                          <p:val>
                                            <p:strVal val="#ppt_h"/>
                                          </p:val>
                                        </p:tav>
                                      </p:tavLst>
                                    </p:anim>
                                    <p:animEffect transition="in" filter="fade">
                                      <p:cBhvr>
                                        <p:cTn id="97" dur="500"/>
                                        <p:tgtEl>
                                          <p:spTgt spid="53"/>
                                        </p:tgtEl>
                                      </p:cBhvr>
                                    </p:animEffect>
                                  </p:childTnLst>
                                </p:cTn>
                              </p:par>
                              <p:par>
                                <p:cTn id="98" presetID="53" presetClass="entr" presetSubtype="16" fill="hold" grpId="0" nodeType="withEffect">
                                  <p:stCondLst>
                                    <p:cond delay="0"/>
                                  </p:stCondLst>
                                  <p:childTnLst>
                                    <p:set>
                                      <p:cBhvr>
                                        <p:cTn id="99" dur="1" fill="hold">
                                          <p:stCondLst>
                                            <p:cond delay="0"/>
                                          </p:stCondLst>
                                        </p:cTn>
                                        <p:tgtEl>
                                          <p:spTgt spid="54"/>
                                        </p:tgtEl>
                                        <p:attrNameLst>
                                          <p:attrName>style.visibility</p:attrName>
                                        </p:attrNameLst>
                                      </p:cBhvr>
                                      <p:to>
                                        <p:strVal val="visible"/>
                                      </p:to>
                                    </p:set>
                                    <p:anim calcmode="lin" valueType="num">
                                      <p:cBhvr>
                                        <p:cTn id="100" dur="500" fill="hold"/>
                                        <p:tgtEl>
                                          <p:spTgt spid="54"/>
                                        </p:tgtEl>
                                        <p:attrNameLst>
                                          <p:attrName>ppt_w</p:attrName>
                                        </p:attrNameLst>
                                      </p:cBhvr>
                                      <p:tavLst>
                                        <p:tav tm="0">
                                          <p:val>
                                            <p:fltVal val="0"/>
                                          </p:val>
                                        </p:tav>
                                        <p:tav tm="100000">
                                          <p:val>
                                            <p:strVal val="#ppt_w"/>
                                          </p:val>
                                        </p:tav>
                                      </p:tavLst>
                                    </p:anim>
                                    <p:anim calcmode="lin" valueType="num">
                                      <p:cBhvr>
                                        <p:cTn id="101" dur="500" fill="hold"/>
                                        <p:tgtEl>
                                          <p:spTgt spid="54"/>
                                        </p:tgtEl>
                                        <p:attrNameLst>
                                          <p:attrName>ppt_h</p:attrName>
                                        </p:attrNameLst>
                                      </p:cBhvr>
                                      <p:tavLst>
                                        <p:tav tm="0">
                                          <p:val>
                                            <p:fltVal val="0"/>
                                          </p:val>
                                        </p:tav>
                                        <p:tav tm="100000">
                                          <p:val>
                                            <p:strVal val="#ppt_h"/>
                                          </p:val>
                                        </p:tav>
                                      </p:tavLst>
                                    </p:anim>
                                    <p:animEffect transition="in" filter="fade">
                                      <p:cBhvr>
                                        <p:cTn id="102" dur="500"/>
                                        <p:tgtEl>
                                          <p:spTgt spid="54"/>
                                        </p:tgtEl>
                                      </p:cBhvr>
                                    </p:animEffect>
                                  </p:childTnLst>
                                </p:cTn>
                              </p:par>
                              <p:par>
                                <p:cTn id="103" presetID="53" presetClass="entr" presetSubtype="16" fill="hold" grpId="0" nodeType="withEffect">
                                  <p:stCondLst>
                                    <p:cond delay="0"/>
                                  </p:stCondLst>
                                  <p:childTnLst>
                                    <p:set>
                                      <p:cBhvr>
                                        <p:cTn id="104" dur="1" fill="hold">
                                          <p:stCondLst>
                                            <p:cond delay="0"/>
                                          </p:stCondLst>
                                        </p:cTn>
                                        <p:tgtEl>
                                          <p:spTgt spid="55"/>
                                        </p:tgtEl>
                                        <p:attrNameLst>
                                          <p:attrName>style.visibility</p:attrName>
                                        </p:attrNameLst>
                                      </p:cBhvr>
                                      <p:to>
                                        <p:strVal val="visible"/>
                                      </p:to>
                                    </p:set>
                                    <p:anim calcmode="lin" valueType="num">
                                      <p:cBhvr>
                                        <p:cTn id="105" dur="500" fill="hold"/>
                                        <p:tgtEl>
                                          <p:spTgt spid="55"/>
                                        </p:tgtEl>
                                        <p:attrNameLst>
                                          <p:attrName>ppt_w</p:attrName>
                                        </p:attrNameLst>
                                      </p:cBhvr>
                                      <p:tavLst>
                                        <p:tav tm="0">
                                          <p:val>
                                            <p:fltVal val="0"/>
                                          </p:val>
                                        </p:tav>
                                        <p:tav tm="100000">
                                          <p:val>
                                            <p:strVal val="#ppt_w"/>
                                          </p:val>
                                        </p:tav>
                                      </p:tavLst>
                                    </p:anim>
                                    <p:anim calcmode="lin" valueType="num">
                                      <p:cBhvr>
                                        <p:cTn id="106" dur="500" fill="hold"/>
                                        <p:tgtEl>
                                          <p:spTgt spid="55"/>
                                        </p:tgtEl>
                                        <p:attrNameLst>
                                          <p:attrName>ppt_h</p:attrName>
                                        </p:attrNameLst>
                                      </p:cBhvr>
                                      <p:tavLst>
                                        <p:tav tm="0">
                                          <p:val>
                                            <p:fltVal val="0"/>
                                          </p:val>
                                        </p:tav>
                                        <p:tav tm="100000">
                                          <p:val>
                                            <p:strVal val="#ppt_h"/>
                                          </p:val>
                                        </p:tav>
                                      </p:tavLst>
                                    </p:anim>
                                    <p:animEffect transition="in" filter="fade">
                                      <p:cBhvr>
                                        <p:cTn id="107" dur="500"/>
                                        <p:tgtEl>
                                          <p:spTgt spid="55"/>
                                        </p:tgtEl>
                                      </p:cBhvr>
                                    </p:animEffect>
                                  </p:childTnLst>
                                </p:cTn>
                              </p:par>
                              <p:par>
                                <p:cTn id="108" presetID="53" presetClass="entr" presetSubtype="16" fill="hold" grpId="0" nodeType="withEffect">
                                  <p:stCondLst>
                                    <p:cond delay="0"/>
                                  </p:stCondLst>
                                  <p:childTnLst>
                                    <p:set>
                                      <p:cBhvr>
                                        <p:cTn id="109" dur="1" fill="hold">
                                          <p:stCondLst>
                                            <p:cond delay="0"/>
                                          </p:stCondLst>
                                        </p:cTn>
                                        <p:tgtEl>
                                          <p:spTgt spid="56"/>
                                        </p:tgtEl>
                                        <p:attrNameLst>
                                          <p:attrName>style.visibility</p:attrName>
                                        </p:attrNameLst>
                                      </p:cBhvr>
                                      <p:to>
                                        <p:strVal val="visible"/>
                                      </p:to>
                                    </p:set>
                                    <p:anim calcmode="lin" valueType="num">
                                      <p:cBhvr>
                                        <p:cTn id="110" dur="500" fill="hold"/>
                                        <p:tgtEl>
                                          <p:spTgt spid="56"/>
                                        </p:tgtEl>
                                        <p:attrNameLst>
                                          <p:attrName>ppt_w</p:attrName>
                                        </p:attrNameLst>
                                      </p:cBhvr>
                                      <p:tavLst>
                                        <p:tav tm="0">
                                          <p:val>
                                            <p:fltVal val="0"/>
                                          </p:val>
                                        </p:tav>
                                        <p:tav tm="100000">
                                          <p:val>
                                            <p:strVal val="#ppt_w"/>
                                          </p:val>
                                        </p:tav>
                                      </p:tavLst>
                                    </p:anim>
                                    <p:anim calcmode="lin" valueType="num">
                                      <p:cBhvr>
                                        <p:cTn id="111" dur="500" fill="hold"/>
                                        <p:tgtEl>
                                          <p:spTgt spid="56"/>
                                        </p:tgtEl>
                                        <p:attrNameLst>
                                          <p:attrName>ppt_h</p:attrName>
                                        </p:attrNameLst>
                                      </p:cBhvr>
                                      <p:tavLst>
                                        <p:tav tm="0">
                                          <p:val>
                                            <p:fltVal val="0"/>
                                          </p:val>
                                        </p:tav>
                                        <p:tav tm="100000">
                                          <p:val>
                                            <p:strVal val="#ppt_h"/>
                                          </p:val>
                                        </p:tav>
                                      </p:tavLst>
                                    </p:anim>
                                    <p:animEffect transition="in" filter="fade">
                                      <p:cBhvr>
                                        <p:cTn id="112" dur="500"/>
                                        <p:tgtEl>
                                          <p:spTgt spid="56"/>
                                        </p:tgtEl>
                                      </p:cBhvr>
                                    </p:animEffect>
                                  </p:childTnLst>
                                </p:cTn>
                              </p:par>
                              <p:par>
                                <p:cTn id="113" presetID="53" presetClass="entr" presetSubtype="16" fill="hold" grpId="0" nodeType="withEffect">
                                  <p:stCondLst>
                                    <p:cond delay="0"/>
                                  </p:stCondLst>
                                  <p:childTnLst>
                                    <p:set>
                                      <p:cBhvr>
                                        <p:cTn id="114" dur="1" fill="hold">
                                          <p:stCondLst>
                                            <p:cond delay="0"/>
                                          </p:stCondLst>
                                        </p:cTn>
                                        <p:tgtEl>
                                          <p:spTgt spid="57"/>
                                        </p:tgtEl>
                                        <p:attrNameLst>
                                          <p:attrName>style.visibility</p:attrName>
                                        </p:attrNameLst>
                                      </p:cBhvr>
                                      <p:to>
                                        <p:strVal val="visible"/>
                                      </p:to>
                                    </p:set>
                                    <p:anim calcmode="lin" valueType="num">
                                      <p:cBhvr>
                                        <p:cTn id="115" dur="500" fill="hold"/>
                                        <p:tgtEl>
                                          <p:spTgt spid="57"/>
                                        </p:tgtEl>
                                        <p:attrNameLst>
                                          <p:attrName>ppt_w</p:attrName>
                                        </p:attrNameLst>
                                      </p:cBhvr>
                                      <p:tavLst>
                                        <p:tav tm="0">
                                          <p:val>
                                            <p:fltVal val="0"/>
                                          </p:val>
                                        </p:tav>
                                        <p:tav tm="100000">
                                          <p:val>
                                            <p:strVal val="#ppt_w"/>
                                          </p:val>
                                        </p:tav>
                                      </p:tavLst>
                                    </p:anim>
                                    <p:anim calcmode="lin" valueType="num">
                                      <p:cBhvr>
                                        <p:cTn id="116" dur="500" fill="hold"/>
                                        <p:tgtEl>
                                          <p:spTgt spid="57"/>
                                        </p:tgtEl>
                                        <p:attrNameLst>
                                          <p:attrName>ppt_h</p:attrName>
                                        </p:attrNameLst>
                                      </p:cBhvr>
                                      <p:tavLst>
                                        <p:tav tm="0">
                                          <p:val>
                                            <p:fltVal val="0"/>
                                          </p:val>
                                        </p:tav>
                                        <p:tav tm="100000">
                                          <p:val>
                                            <p:strVal val="#ppt_h"/>
                                          </p:val>
                                        </p:tav>
                                      </p:tavLst>
                                    </p:anim>
                                    <p:animEffect transition="in" filter="fade">
                                      <p:cBhvr>
                                        <p:cTn id="117" dur="500"/>
                                        <p:tgtEl>
                                          <p:spTgt spid="57"/>
                                        </p:tgtEl>
                                      </p:cBhvr>
                                    </p:animEffect>
                                  </p:childTnLst>
                                </p:cTn>
                              </p:par>
                              <p:par>
                                <p:cTn id="118" presetID="53" presetClass="entr" presetSubtype="16" fill="hold" grpId="0" nodeType="withEffect">
                                  <p:stCondLst>
                                    <p:cond delay="0"/>
                                  </p:stCondLst>
                                  <p:childTnLst>
                                    <p:set>
                                      <p:cBhvr>
                                        <p:cTn id="119" dur="1" fill="hold">
                                          <p:stCondLst>
                                            <p:cond delay="0"/>
                                          </p:stCondLst>
                                        </p:cTn>
                                        <p:tgtEl>
                                          <p:spTgt spid="58"/>
                                        </p:tgtEl>
                                        <p:attrNameLst>
                                          <p:attrName>style.visibility</p:attrName>
                                        </p:attrNameLst>
                                      </p:cBhvr>
                                      <p:to>
                                        <p:strVal val="visible"/>
                                      </p:to>
                                    </p:set>
                                    <p:anim calcmode="lin" valueType="num">
                                      <p:cBhvr>
                                        <p:cTn id="120" dur="500" fill="hold"/>
                                        <p:tgtEl>
                                          <p:spTgt spid="58"/>
                                        </p:tgtEl>
                                        <p:attrNameLst>
                                          <p:attrName>ppt_w</p:attrName>
                                        </p:attrNameLst>
                                      </p:cBhvr>
                                      <p:tavLst>
                                        <p:tav tm="0">
                                          <p:val>
                                            <p:fltVal val="0"/>
                                          </p:val>
                                        </p:tav>
                                        <p:tav tm="100000">
                                          <p:val>
                                            <p:strVal val="#ppt_w"/>
                                          </p:val>
                                        </p:tav>
                                      </p:tavLst>
                                    </p:anim>
                                    <p:anim calcmode="lin" valueType="num">
                                      <p:cBhvr>
                                        <p:cTn id="121" dur="500" fill="hold"/>
                                        <p:tgtEl>
                                          <p:spTgt spid="58"/>
                                        </p:tgtEl>
                                        <p:attrNameLst>
                                          <p:attrName>ppt_h</p:attrName>
                                        </p:attrNameLst>
                                      </p:cBhvr>
                                      <p:tavLst>
                                        <p:tav tm="0">
                                          <p:val>
                                            <p:fltVal val="0"/>
                                          </p:val>
                                        </p:tav>
                                        <p:tav tm="100000">
                                          <p:val>
                                            <p:strVal val="#ppt_h"/>
                                          </p:val>
                                        </p:tav>
                                      </p:tavLst>
                                    </p:anim>
                                    <p:animEffect transition="in" filter="fade">
                                      <p:cBhvr>
                                        <p:cTn id="122" dur="500"/>
                                        <p:tgtEl>
                                          <p:spTgt spid="58"/>
                                        </p:tgtEl>
                                      </p:cBhvr>
                                    </p:animEffect>
                                  </p:childTnLst>
                                </p:cTn>
                              </p:par>
                              <p:par>
                                <p:cTn id="123" presetID="53" presetClass="entr" presetSubtype="16" fill="hold" grpId="0" nodeType="withEffect">
                                  <p:stCondLst>
                                    <p:cond delay="0"/>
                                  </p:stCondLst>
                                  <p:childTnLst>
                                    <p:set>
                                      <p:cBhvr>
                                        <p:cTn id="124" dur="1" fill="hold">
                                          <p:stCondLst>
                                            <p:cond delay="0"/>
                                          </p:stCondLst>
                                        </p:cTn>
                                        <p:tgtEl>
                                          <p:spTgt spid="59"/>
                                        </p:tgtEl>
                                        <p:attrNameLst>
                                          <p:attrName>style.visibility</p:attrName>
                                        </p:attrNameLst>
                                      </p:cBhvr>
                                      <p:to>
                                        <p:strVal val="visible"/>
                                      </p:to>
                                    </p:set>
                                    <p:anim calcmode="lin" valueType="num">
                                      <p:cBhvr>
                                        <p:cTn id="125" dur="500" fill="hold"/>
                                        <p:tgtEl>
                                          <p:spTgt spid="59"/>
                                        </p:tgtEl>
                                        <p:attrNameLst>
                                          <p:attrName>ppt_w</p:attrName>
                                        </p:attrNameLst>
                                      </p:cBhvr>
                                      <p:tavLst>
                                        <p:tav tm="0">
                                          <p:val>
                                            <p:fltVal val="0"/>
                                          </p:val>
                                        </p:tav>
                                        <p:tav tm="100000">
                                          <p:val>
                                            <p:strVal val="#ppt_w"/>
                                          </p:val>
                                        </p:tav>
                                      </p:tavLst>
                                    </p:anim>
                                    <p:anim calcmode="lin" valueType="num">
                                      <p:cBhvr>
                                        <p:cTn id="126" dur="500" fill="hold"/>
                                        <p:tgtEl>
                                          <p:spTgt spid="59"/>
                                        </p:tgtEl>
                                        <p:attrNameLst>
                                          <p:attrName>ppt_h</p:attrName>
                                        </p:attrNameLst>
                                      </p:cBhvr>
                                      <p:tavLst>
                                        <p:tav tm="0">
                                          <p:val>
                                            <p:fltVal val="0"/>
                                          </p:val>
                                        </p:tav>
                                        <p:tav tm="100000">
                                          <p:val>
                                            <p:strVal val="#ppt_h"/>
                                          </p:val>
                                        </p:tav>
                                      </p:tavLst>
                                    </p:anim>
                                    <p:animEffect transition="in" filter="fade">
                                      <p:cBhvr>
                                        <p:cTn id="127" dur="500"/>
                                        <p:tgtEl>
                                          <p:spTgt spid="59"/>
                                        </p:tgtEl>
                                      </p:cBhvr>
                                    </p:animEffect>
                                  </p:childTnLst>
                                </p:cTn>
                              </p:par>
                            </p:childTnLst>
                          </p:cTn>
                        </p:par>
                        <p:par>
                          <p:cTn id="128" fill="hold">
                            <p:stCondLst>
                              <p:cond delay="5250"/>
                            </p:stCondLst>
                            <p:childTnLst>
                              <p:par>
                                <p:cTn id="129" presetID="22" presetClass="entr" presetSubtype="2" fill="hold" nodeType="afterEffect">
                                  <p:stCondLst>
                                    <p:cond delay="500"/>
                                  </p:stCondLst>
                                  <p:childTnLst>
                                    <p:set>
                                      <p:cBhvr>
                                        <p:cTn id="130" dur="1" fill="hold">
                                          <p:stCondLst>
                                            <p:cond delay="0"/>
                                          </p:stCondLst>
                                        </p:cTn>
                                        <p:tgtEl>
                                          <p:spTgt spid="64"/>
                                        </p:tgtEl>
                                        <p:attrNameLst>
                                          <p:attrName>style.visibility</p:attrName>
                                        </p:attrNameLst>
                                      </p:cBhvr>
                                      <p:to>
                                        <p:strVal val="visible"/>
                                      </p:to>
                                    </p:set>
                                    <p:animEffect transition="in" filter="wipe(right)">
                                      <p:cBhvr>
                                        <p:cTn id="131" dur="500"/>
                                        <p:tgtEl>
                                          <p:spTgt spid="64"/>
                                        </p:tgtEl>
                                      </p:cBhvr>
                                    </p:animEffect>
                                  </p:childTnLst>
                                </p:cTn>
                              </p:par>
                            </p:childTnLst>
                          </p:cTn>
                        </p:par>
                        <p:par>
                          <p:cTn id="132" fill="hold">
                            <p:stCondLst>
                              <p:cond delay="6250"/>
                            </p:stCondLst>
                            <p:childTnLst>
                              <p:par>
                                <p:cTn id="133" presetID="53" presetClass="entr" presetSubtype="16" fill="hold" grpId="0" nodeType="afterEffect">
                                  <p:stCondLst>
                                    <p:cond delay="3500"/>
                                  </p:stCondLst>
                                  <p:childTnLst>
                                    <p:set>
                                      <p:cBhvr>
                                        <p:cTn id="134" dur="1" fill="hold">
                                          <p:stCondLst>
                                            <p:cond delay="0"/>
                                          </p:stCondLst>
                                        </p:cTn>
                                        <p:tgtEl>
                                          <p:spTgt spid="8"/>
                                        </p:tgtEl>
                                        <p:attrNameLst>
                                          <p:attrName>style.visibility</p:attrName>
                                        </p:attrNameLst>
                                      </p:cBhvr>
                                      <p:to>
                                        <p:strVal val="visible"/>
                                      </p:to>
                                    </p:set>
                                    <p:anim calcmode="lin" valueType="num">
                                      <p:cBhvr>
                                        <p:cTn id="135" dur="500" fill="hold"/>
                                        <p:tgtEl>
                                          <p:spTgt spid="8"/>
                                        </p:tgtEl>
                                        <p:attrNameLst>
                                          <p:attrName>ppt_w</p:attrName>
                                        </p:attrNameLst>
                                      </p:cBhvr>
                                      <p:tavLst>
                                        <p:tav tm="0">
                                          <p:val>
                                            <p:fltVal val="0"/>
                                          </p:val>
                                        </p:tav>
                                        <p:tav tm="100000">
                                          <p:val>
                                            <p:strVal val="#ppt_w"/>
                                          </p:val>
                                        </p:tav>
                                      </p:tavLst>
                                    </p:anim>
                                    <p:anim calcmode="lin" valueType="num">
                                      <p:cBhvr>
                                        <p:cTn id="136" dur="500" fill="hold"/>
                                        <p:tgtEl>
                                          <p:spTgt spid="8"/>
                                        </p:tgtEl>
                                        <p:attrNameLst>
                                          <p:attrName>ppt_h</p:attrName>
                                        </p:attrNameLst>
                                      </p:cBhvr>
                                      <p:tavLst>
                                        <p:tav tm="0">
                                          <p:val>
                                            <p:fltVal val="0"/>
                                          </p:val>
                                        </p:tav>
                                        <p:tav tm="100000">
                                          <p:val>
                                            <p:strVal val="#ppt_h"/>
                                          </p:val>
                                        </p:tav>
                                      </p:tavLst>
                                    </p:anim>
                                    <p:animEffect transition="in" filter="fade">
                                      <p:cBhvr>
                                        <p:cTn id="137" dur="500"/>
                                        <p:tgtEl>
                                          <p:spTgt spid="8"/>
                                        </p:tgtEl>
                                      </p:cBhvr>
                                    </p:animEffect>
                                  </p:childTnLst>
                                </p:cTn>
                              </p:par>
                            </p:childTnLst>
                          </p:cTn>
                        </p:par>
                        <p:par>
                          <p:cTn id="138" fill="hold">
                            <p:stCondLst>
                              <p:cond delay="10250"/>
                            </p:stCondLst>
                            <p:childTnLst>
                              <p:par>
                                <p:cTn id="139" presetID="22" presetClass="entr" presetSubtype="2" fill="hold" grpId="0" nodeType="afterEffect">
                                  <p:stCondLst>
                                    <p:cond delay="3000"/>
                                  </p:stCondLst>
                                  <p:childTnLst>
                                    <p:set>
                                      <p:cBhvr>
                                        <p:cTn id="140" dur="1" fill="hold">
                                          <p:stCondLst>
                                            <p:cond delay="0"/>
                                          </p:stCondLst>
                                        </p:cTn>
                                        <p:tgtEl>
                                          <p:spTgt spid="20"/>
                                        </p:tgtEl>
                                        <p:attrNameLst>
                                          <p:attrName>style.visibility</p:attrName>
                                        </p:attrNameLst>
                                      </p:cBhvr>
                                      <p:to>
                                        <p:strVal val="visible"/>
                                      </p:to>
                                    </p:set>
                                    <p:animEffect transition="in" filter="wipe(right)">
                                      <p:cBhvr>
                                        <p:cTn id="141" dur="500"/>
                                        <p:tgtEl>
                                          <p:spTgt spid="20"/>
                                        </p:tgtEl>
                                      </p:cBhvr>
                                    </p:animEffect>
                                  </p:childTnLst>
                                </p:cTn>
                              </p:par>
                            </p:childTnLst>
                          </p:cTn>
                        </p:par>
                        <p:par>
                          <p:cTn id="142" fill="hold">
                            <p:stCondLst>
                              <p:cond delay="13750"/>
                            </p:stCondLst>
                            <p:childTnLst>
                              <p:par>
                                <p:cTn id="143" presetID="22" presetClass="entr" presetSubtype="1" fill="hold" nodeType="afterEffect">
                                  <p:stCondLst>
                                    <p:cond delay="2250"/>
                                  </p:stCondLst>
                                  <p:childTnLst>
                                    <p:set>
                                      <p:cBhvr>
                                        <p:cTn id="144" dur="1" fill="hold">
                                          <p:stCondLst>
                                            <p:cond delay="0"/>
                                          </p:stCondLst>
                                        </p:cTn>
                                        <p:tgtEl>
                                          <p:spTgt spid="67"/>
                                        </p:tgtEl>
                                        <p:attrNameLst>
                                          <p:attrName>style.visibility</p:attrName>
                                        </p:attrNameLst>
                                      </p:cBhvr>
                                      <p:to>
                                        <p:strVal val="visible"/>
                                      </p:to>
                                    </p:set>
                                    <p:animEffect transition="in" filter="wipe(up)">
                                      <p:cBhvr>
                                        <p:cTn id="145" dur="500"/>
                                        <p:tgtEl>
                                          <p:spTgt spid="67"/>
                                        </p:tgtEl>
                                      </p:cBhvr>
                                    </p:animEffect>
                                  </p:childTnLst>
                                </p:cTn>
                              </p:par>
                            </p:childTnLst>
                          </p:cTn>
                        </p:par>
                        <p:par>
                          <p:cTn id="146" fill="hold">
                            <p:stCondLst>
                              <p:cond delay="16500"/>
                            </p:stCondLst>
                            <p:childTnLst>
                              <p:par>
                                <p:cTn id="147" presetID="31" presetClass="entr" presetSubtype="0" fill="hold" grpId="0" nodeType="afterEffect">
                                  <p:stCondLst>
                                    <p:cond delay="2250"/>
                                  </p:stCondLst>
                                  <p:childTnLst>
                                    <p:set>
                                      <p:cBhvr>
                                        <p:cTn id="148" dur="1" fill="hold">
                                          <p:stCondLst>
                                            <p:cond delay="0"/>
                                          </p:stCondLst>
                                        </p:cTn>
                                        <p:tgtEl>
                                          <p:spTgt spid="33"/>
                                        </p:tgtEl>
                                        <p:attrNameLst>
                                          <p:attrName>style.visibility</p:attrName>
                                        </p:attrNameLst>
                                      </p:cBhvr>
                                      <p:to>
                                        <p:strVal val="visible"/>
                                      </p:to>
                                    </p:set>
                                    <p:anim calcmode="lin" valueType="num">
                                      <p:cBhvr>
                                        <p:cTn id="149" dur="1000" fill="hold"/>
                                        <p:tgtEl>
                                          <p:spTgt spid="33"/>
                                        </p:tgtEl>
                                        <p:attrNameLst>
                                          <p:attrName>ppt_w</p:attrName>
                                        </p:attrNameLst>
                                      </p:cBhvr>
                                      <p:tavLst>
                                        <p:tav tm="0">
                                          <p:val>
                                            <p:fltVal val="0"/>
                                          </p:val>
                                        </p:tav>
                                        <p:tav tm="100000">
                                          <p:val>
                                            <p:strVal val="#ppt_w"/>
                                          </p:val>
                                        </p:tav>
                                      </p:tavLst>
                                    </p:anim>
                                    <p:anim calcmode="lin" valueType="num">
                                      <p:cBhvr>
                                        <p:cTn id="150" dur="1000" fill="hold"/>
                                        <p:tgtEl>
                                          <p:spTgt spid="33"/>
                                        </p:tgtEl>
                                        <p:attrNameLst>
                                          <p:attrName>ppt_h</p:attrName>
                                        </p:attrNameLst>
                                      </p:cBhvr>
                                      <p:tavLst>
                                        <p:tav tm="0">
                                          <p:val>
                                            <p:fltVal val="0"/>
                                          </p:val>
                                        </p:tav>
                                        <p:tav tm="100000">
                                          <p:val>
                                            <p:strVal val="#ppt_h"/>
                                          </p:val>
                                        </p:tav>
                                      </p:tavLst>
                                    </p:anim>
                                    <p:anim calcmode="lin" valueType="num">
                                      <p:cBhvr>
                                        <p:cTn id="151" dur="1000" fill="hold"/>
                                        <p:tgtEl>
                                          <p:spTgt spid="33"/>
                                        </p:tgtEl>
                                        <p:attrNameLst>
                                          <p:attrName>style.rotation</p:attrName>
                                        </p:attrNameLst>
                                      </p:cBhvr>
                                      <p:tavLst>
                                        <p:tav tm="0">
                                          <p:val>
                                            <p:fltVal val="90"/>
                                          </p:val>
                                        </p:tav>
                                        <p:tav tm="100000">
                                          <p:val>
                                            <p:fltVal val="0"/>
                                          </p:val>
                                        </p:tav>
                                      </p:tavLst>
                                    </p:anim>
                                    <p:animEffect transition="in" filter="fade">
                                      <p:cBhvr>
                                        <p:cTn id="152" dur="1000"/>
                                        <p:tgtEl>
                                          <p:spTgt spid="33"/>
                                        </p:tgtEl>
                                      </p:cBhvr>
                                    </p:animEffect>
                                  </p:childTnLst>
                                </p:cTn>
                              </p:par>
                              <p:par>
                                <p:cTn id="153" presetID="31" presetClass="entr" presetSubtype="0" fill="hold" grpId="0" nodeType="withEffect">
                                  <p:stCondLst>
                                    <p:cond delay="0"/>
                                  </p:stCondLst>
                                  <p:childTnLst>
                                    <p:set>
                                      <p:cBhvr>
                                        <p:cTn id="154" dur="1" fill="hold">
                                          <p:stCondLst>
                                            <p:cond delay="0"/>
                                          </p:stCondLst>
                                        </p:cTn>
                                        <p:tgtEl>
                                          <p:spTgt spid="34"/>
                                        </p:tgtEl>
                                        <p:attrNameLst>
                                          <p:attrName>style.visibility</p:attrName>
                                        </p:attrNameLst>
                                      </p:cBhvr>
                                      <p:to>
                                        <p:strVal val="visible"/>
                                      </p:to>
                                    </p:set>
                                    <p:anim calcmode="lin" valueType="num">
                                      <p:cBhvr>
                                        <p:cTn id="155" dur="1000" fill="hold"/>
                                        <p:tgtEl>
                                          <p:spTgt spid="34"/>
                                        </p:tgtEl>
                                        <p:attrNameLst>
                                          <p:attrName>ppt_w</p:attrName>
                                        </p:attrNameLst>
                                      </p:cBhvr>
                                      <p:tavLst>
                                        <p:tav tm="0">
                                          <p:val>
                                            <p:fltVal val="0"/>
                                          </p:val>
                                        </p:tav>
                                        <p:tav tm="100000">
                                          <p:val>
                                            <p:strVal val="#ppt_w"/>
                                          </p:val>
                                        </p:tav>
                                      </p:tavLst>
                                    </p:anim>
                                    <p:anim calcmode="lin" valueType="num">
                                      <p:cBhvr>
                                        <p:cTn id="156" dur="1000" fill="hold"/>
                                        <p:tgtEl>
                                          <p:spTgt spid="34"/>
                                        </p:tgtEl>
                                        <p:attrNameLst>
                                          <p:attrName>ppt_h</p:attrName>
                                        </p:attrNameLst>
                                      </p:cBhvr>
                                      <p:tavLst>
                                        <p:tav tm="0">
                                          <p:val>
                                            <p:fltVal val="0"/>
                                          </p:val>
                                        </p:tav>
                                        <p:tav tm="100000">
                                          <p:val>
                                            <p:strVal val="#ppt_h"/>
                                          </p:val>
                                        </p:tav>
                                      </p:tavLst>
                                    </p:anim>
                                    <p:anim calcmode="lin" valueType="num">
                                      <p:cBhvr>
                                        <p:cTn id="157" dur="1000" fill="hold"/>
                                        <p:tgtEl>
                                          <p:spTgt spid="34"/>
                                        </p:tgtEl>
                                        <p:attrNameLst>
                                          <p:attrName>style.rotation</p:attrName>
                                        </p:attrNameLst>
                                      </p:cBhvr>
                                      <p:tavLst>
                                        <p:tav tm="0">
                                          <p:val>
                                            <p:fltVal val="90"/>
                                          </p:val>
                                        </p:tav>
                                        <p:tav tm="100000">
                                          <p:val>
                                            <p:fltVal val="0"/>
                                          </p:val>
                                        </p:tav>
                                      </p:tavLst>
                                    </p:anim>
                                    <p:animEffect transition="in" filter="fade">
                                      <p:cBhvr>
                                        <p:cTn id="158" dur="1000"/>
                                        <p:tgtEl>
                                          <p:spTgt spid="34"/>
                                        </p:tgtEl>
                                      </p:cBhvr>
                                    </p:animEffect>
                                  </p:childTnLst>
                                </p:cTn>
                              </p:par>
                              <p:par>
                                <p:cTn id="159" presetID="31" presetClass="entr" presetSubtype="0" fill="hold" grpId="0" nodeType="withEffect">
                                  <p:stCondLst>
                                    <p:cond delay="0"/>
                                  </p:stCondLst>
                                  <p:childTnLst>
                                    <p:set>
                                      <p:cBhvr>
                                        <p:cTn id="160" dur="1" fill="hold">
                                          <p:stCondLst>
                                            <p:cond delay="0"/>
                                          </p:stCondLst>
                                        </p:cTn>
                                        <p:tgtEl>
                                          <p:spTgt spid="35"/>
                                        </p:tgtEl>
                                        <p:attrNameLst>
                                          <p:attrName>style.visibility</p:attrName>
                                        </p:attrNameLst>
                                      </p:cBhvr>
                                      <p:to>
                                        <p:strVal val="visible"/>
                                      </p:to>
                                    </p:set>
                                    <p:anim calcmode="lin" valueType="num">
                                      <p:cBhvr>
                                        <p:cTn id="161" dur="1000" fill="hold"/>
                                        <p:tgtEl>
                                          <p:spTgt spid="35"/>
                                        </p:tgtEl>
                                        <p:attrNameLst>
                                          <p:attrName>ppt_w</p:attrName>
                                        </p:attrNameLst>
                                      </p:cBhvr>
                                      <p:tavLst>
                                        <p:tav tm="0">
                                          <p:val>
                                            <p:fltVal val="0"/>
                                          </p:val>
                                        </p:tav>
                                        <p:tav tm="100000">
                                          <p:val>
                                            <p:strVal val="#ppt_w"/>
                                          </p:val>
                                        </p:tav>
                                      </p:tavLst>
                                    </p:anim>
                                    <p:anim calcmode="lin" valueType="num">
                                      <p:cBhvr>
                                        <p:cTn id="162" dur="1000" fill="hold"/>
                                        <p:tgtEl>
                                          <p:spTgt spid="35"/>
                                        </p:tgtEl>
                                        <p:attrNameLst>
                                          <p:attrName>ppt_h</p:attrName>
                                        </p:attrNameLst>
                                      </p:cBhvr>
                                      <p:tavLst>
                                        <p:tav tm="0">
                                          <p:val>
                                            <p:fltVal val="0"/>
                                          </p:val>
                                        </p:tav>
                                        <p:tav tm="100000">
                                          <p:val>
                                            <p:strVal val="#ppt_h"/>
                                          </p:val>
                                        </p:tav>
                                      </p:tavLst>
                                    </p:anim>
                                    <p:anim calcmode="lin" valueType="num">
                                      <p:cBhvr>
                                        <p:cTn id="163" dur="1000" fill="hold"/>
                                        <p:tgtEl>
                                          <p:spTgt spid="35"/>
                                        </p:tgtEl>
                                        <p:attrNameLst>
                                          <p:attrName>style.rotation</p:attrName>
                                        </p:attrNameLst>
                                      </p:cBhvr>
                                      <p:tavLst>
                                        <p:tav tm="0">
                                          <p:val>
                                            <p:fltVal val="90"/>
                                          </p:val>
                                        </p:tav>
                                        <p:tav tm="100000">
                                          <p:val>
                                            <p:fltVal val="0"/>
                                          </p:val>
                                        </p:tav>
                                      </p:tavLst>
                                    </p:anim>
                                    <p:animEffect transition="in" filter="fade">
                                      <p:cBhvr>
                                        <p:cTn id="164" dur="1000"/>
                                        <p:tgtEl>
                                          <p:spTgt spid="35"/>
                                        </p:tgtEl>
                                      </p:cBhvr>
                                    </p:animEffect>
                                  </p:childTnLst>
                                </p:cTn>
                              </p:par>
                              <p:par>
                                <p:cTn id="165" presetID="31" presetClass="entr" presetSubtype="0" fill="hold" grpId="0" nodeType="withEffect">
                                  <p:stCondLst>
                                    <p:cond delay="0"/>
                                  </p:stCondLst>
                                  <p:childTnLst>
                                    <p:set>
                                      <p:cBhvr>
                                        <p:cTn id="166" dur="1" fill="hold">
                                          <p:stCondLst>
                                            <p:cond delay="0"/>
                                          </p:stCondLst>
                                        </p:cTn>
                                        <p:tgtEl>
                                          <p:spTgt spid="36"/>
                                        </p:tgtEl>
                                        <p:attrNameLst>
                                          <p:attrName>style.visibility</p:attrName>
                                        </p:attrNameLst>
                                      </p:cBhvr>
                                      <p:to>
                                        <p:strVal val="visible"/>
                                      </p:to>
                                    </p:set>
                                    <p:anim calcmode="lin" valueType="num">
                                      <p:cBhvr>
                                        <p:cTn id="167" dur="1000" fill="hold"/>
                                        <p:tgtEl>
                                          <p:spTgt spid="36"/>
                                        </p:tgtEl>
                                        <p:attrNameLst>
                                          <p:attrName>ppt_w</p:attrName>
                                        </p:attrNameLst>
                                      </p:cBhvr>
                                      <p:tavLst>
                                        <p:tav tm="0">
                                          <p:val>
                                            <p:fltVal val="0"/>
                                          </p:val>
                                        </p:tav>
                                        <p:tav tm="100000">
                                          <p:val>
                                            <p:strVal val="#ppt_w"/>
                                          </p:val>
                                        </p:tav>
                                      </p:tavLst>
                                    </p:anim>
                                    <p:anim calcmode="lin" valueType="num">
                                      <p:cBhvr>
                                        <p:cTn id="168" dur="1000" fill="hold"/>
                                        <p:tgtEl>
                                          <p:spTgt spid="36"/>
                                        </p:tgtEl>
                                        <p:attrNameLst>
                                          <p:attrName>ppt_h</p:attrName>
                                        </p:attrNameLst>
                                      </p:cBhvr>
                                      <p:tavLst>
                                        <p:tav tm="0">
                                          <p:val>
                                            <p:fltVal val="0"/>
                                          </p:val>
                                        </p:tav>
                                        <p:tav tm="100000">
                                          <p:val>
                                            <p:strVal val="#ppt_h"/>
                                          </p:val>
                                        </p:tav>
                                      </p:tavLst>
                                    </p:anim>
                                    <p:anim calcmode="lin" valueType="num">
                                      <p:cBhvr>
                                        <p:cTn id="169" dur="1000" fill="hold"/>
                                        <p:tgtEl>
                                          <p:spTgt spid="36"/>
                                        </p:tgtEl>
                                        <p:attrNameLst>
                                          <p:attrName>style.rotation</p:attrName>
                                        </p:attrNameLst>
                                      </p:cBhvr>
                                      <p:tavLst>
                                        <p:tav tm="0">
                                          <p:val>
                                            <p:fltVal val="90"/>
                                          </p:val>
                                        </p:tav>
                                        <p:tav tm="100000">
                                          <p:val>
                                            <p:fltVal val="0"/>
                                          </p:val>
                                        </p:tav>
                                      </p:tavLst>
                                    </p:anim>
                                    <p:animEffect transition="in" filter="fade">
                                      <p:cBhvr>
                                        <p:cTn id="170" dur="1000"/>
                                        <p:tgtEl>
                                          <p:spTgt spid="36"/>
                                        </p:tgtEl>
                                      </p:cBhvr>
                                    </p:animEffect>
                                  </p:childTnLst>
                                </p:cTn>
                              </p:par>
                              <p:par>
                                <p:cTn id="171" presetID="31" presetClass="entr" presetSubtype="0" fill="hold" grpId="0" nodeType="withEffect">
                                  <p:stCondLst>
                                    <p:cond delay="0"/>
                                  </p:stCondLst>
                                  <p:childTnLst>
                                    <p:set>
                                      <p:cBhvr>
                                        <p:cTn id="172" dur="1" fill="hold">
                                          <p:stCondLst>
                                            <p:cond delay="0"/>
                                          </p:stCondLst>
                                        </p:cTn>
                                        <p:tgtEl>
                                          <p:spTgt spid="37"/>
                                        </p:tgtEl>
                                        <p:attrNameLst>
                                          <p:attrName>style.visibility</p:attrName>
                                        </p:attrNameLst>
                                      </p:cBhvr>
                                      <p:to>
                                        <p:strVal val="visible"/>
                                      </p:to>
                                    </p:set>
                                    <p:anim calcmode="lin" valueType="num">
                                      <p:cBhvr>
                                        <p:cTn id="173" dur="1000" fill="hold"/>
                                        <p:tgtEl>
                                          <p:spTgt spid="37"/>
                                        </p:tgtEl>
                                        <p:attrNameLst>
                                          <p:attrName>ppt_w</p:attrName>
                                        </p:attrNameLst>
                                      </p:cBhvr>
                                      <p:tavLst>
                                        <p:tav tm="0">
                                          <p:val>
                                            <p:fltVal val="0"/>
                                          </p:val>
                                        </p:tav>
                                        <p:tav tm="100000">
                                          <p:val>
                                            <p:strVal val="#ppt_w"/>
                                          </p:val>
                                        </p:tav>
                                      </p:tavLst>
                                    </p:anim>
                                    <p:anim calcmode="lin" valueType="num">
                                      <p:cBhvr>
                                        <p:cTn id="174" dur="1000" fill="hold"/>
                                        <p:tgtEl>
                                          <p:spTgt spid="37"/>
                                        </p:tgtEl>
                                        <p:attrNameLst>
                                          <p:attrName>ppt_h</p:attrName>
                                        </p:attrNameLst>
                                      </p:cBhvr>
                                      <p:tavLst>
                                        <p:tav tm="0">
                                          <p:val>
                                            <p:fltVal val="0"/>
                                          </p:val>
                                        </p:tav>
                                        <p:tav tm="100000">
                                          <p:val>
                                            <p:strVal val="#ppt_h"/>
                                          </p:val>
                                        </p:tav>
                                      </p:tavLst>
                                    </p:anim>
                                    <p:anim calcmode="lin" valueType="num">
                                      <p:cBhvr>
                                        <p:cTn id="175" dur="1000" fill="hold"/>
                                        <p:tgtEl>
                                          <p:spTgt spid="37"/>
                                        </p:tgtEl>
                                        <p:attrNameLst>
                                          <p:attrName>style.rotation</p:attrName>
                                        </p:attrNameLst>
                                      </p:cBhvr>
                                      <p:tavLst>
                                        <p:tav tm="0">
                                          <p:val>
                                            <p:fltVal val="90"/>
                                          </p:val>
                                        </p:tav>
                                        <p:tav tm="100000">
                                          <p:val>
                                            <p:fltVal val="0"/>
                                          </p:val>
                                        </p:tav>
                                      </p:tavLst>
                                    </p:anim>
                                    <p:animEffect transition="in" filter="fade">
                                      <p:cBhvr>
                                        <p:cTn id="176" dur="1000"/>
                                        <p:tgtEl>
                                          <p:spTgt spid="37"/>
                                        </p:tgtEl>
                                      </p:cBhvr>
                                    </p:animEffect>
                                  </p:childTnLst>
                                </p:cTn>
                              </p:par>
                              <p:par>
                                <p:cTn id="177" presetID="31" presetClass="entr" presetSubtype="0" fill="hold" grpId="0" nodeType="withEffect">
                                  <p:stCondLst>
                                    <p:cond delay="0"/>
                                  </p:stCondLst>
                                  <p:childTnLst>
                                    <p:set>
                                      <p:cBhvr>
                                        <p:cTn id="178" dur="1" fill="hold">
                                          <p:stCondLst>
                                            <p:cond delay="0"/>
                                          </p:stCondLst>
                                        </p:cTn>
                                        <p:tgtEl>
                                          <p:spTgt spid="38"/>
                                        </p:tgtEl>
                                        <p:attrNameLst>
                                          <p:attrName>style.visibility</p:attrName>
                                        </p:attrNameLst>
                                      </p:cBhvr>
                                      <p:to>
                                        <p:strVal val="visible"/>
                                      </p:to>
                                    </p:set>
                                    <p:anim calcmode="lin" valueType="num">
                                      <p:cBhvr>
                                        <p:cTn id="179" dur="1000" fill="hold"/>
                                        <p:tgtEl>
                                          <p:spTgt spid="38"/>
                                        </p:tgtEl>
                                        <p:attrNameLst>
                                          <p:attrName>ppt_w</p:attrName>
                                        </p:attrNameLst>
                                      </p:cBhvr>
                                      <p:tavLst>
                                        <p:tav tm="0">
                                          <p:val>
                                            <p:fltVal val="0"/>
                                          </p:val>
                                        </p:tav>
                                        <p:tav tm="100000">
                                          <p:val>
                                            <p:strVal val="#ppt_w"/>
                                          </p:val>
                                        </p:tav>
                                      </p:tavLst>
                                    </p:anim>
                                    <p:anim calcmode="lin" valueType="num">
                                      <p:cBhvr>
                                        <p:cTn id="180" dur="1000" fill="hold"/>
                                        <p:tgtEl>
                                          <p:spTgt spid="38"/>
                                        </p:tgtEl>
                                        <p:attrNameLst>
                                          <p:attrName>ppt_h</p:attrName>
                                        </p:attrNameLst>
                                      </p:cBhvr>
                                      <p:tavLst>
                                        <p:tav tm="0">
                                          <p:val>
                                            <p:fltVal val="0"/>
                                          </p:val>
                                        </p:tav>
                                        <p:tav tm="100000">
                                          <p:val>
                                            <p:strVal val="#ppt_h"/>
                                          </p:val>
                                        </p:tav>
                                      </p:tavLst>
                                    </p:anim>
                                    <p:anim calcmode="lin" valueType="num">
                                      <p:cBhvr>
                                        <p:cTn id="181" dur="1000" fill="hold"/>
                                        <p:tgtEl>
                                          <p:spTgt spid="38"/>
                                        </p:tgtEl>
                                        <p:attrNameLst>
                                          <p:attrName>style.rotation</p:attrName>
                                        </p:attrNameLst>
                                      </p:cBhvr>
                                      <p:tavLst>
                                        <p:tav tm="0">
                                          <p:val>
                                            <p:fltVal val="90"/>
                                          </p:val>
                                        </p:tav>
                                        <p:tav tm="100000">
                                          <p:val>
                                            <p:fltVal val="0"/>
                                          </p:val>
                                        </p:tav>
                                      </p:tavLst>
                                    </p:anim>
                                    <p:animEffect transition="in" filter="fade">
                                      <p:cBhvr>
                                        <p:cTn id="182" dur="1000"/>
                                        <p:tgtEl>
                                          <p:spTgt spid="38"/>
                                        </p:tgtEl>
                                      </p:cBhvr>
                                    </p:animEffect>
                                  </p:childTnLst>
                                </p:cTn>
                              </p:par>
                              <p:par>
                                <p:cTn id="183" presetID="31" presetClass="entr" presetSubtype="0" fill="hold" grpId="0" nodeType="withEffect">
                                  <p:stCondLst>
                                    <p:cond delay="0"/>
                                  </p:stCondLst>
                                  <p:childTnLst>
                                    <p:set>
                                      <p:cBhvr>
                                        <p:cTn id="184" dur="1" fill="hold">
                                          <p:stCondLst>
                                            <p:cond delay="0"/>
                                          </p:stCondLst>
                                        </p:cTn>
                                        <p:tgtEl>
                                          <p:spTgt spid="39"/>
                                        </p:tgtEl>
                                        <p:attrNameLst>
                                          <p:attrName>style.visibility</p:attrName>
                                        </p:attrNameLst>
                                      </p:cBhvr>
                                      <p:to>
                                        <p:strVal val="visible"/>
                                      </p:to>
                                    </p:set>
                                    <p:anim calcmode="lin" valueType="num">
                                      <p:cBhvr>
                                        <p:cTn id="185" dur="1000" fill="hold"/>
                                        <p:tgtEl>
                                          <p:spTgt spid="39"/>
                                        </p:tgtEl>
                                        <p:attrNameLst>
                                          <p:attrName>ppt_w</p:attrName>
                                        </p:attrNameLst>
                                      </p:cBhvr>
                                      <p:tavLst>
                                        <p:tav tm="0">
                                          <p:val>
                                            <p:fltVal val="0"/>
                                          </p:val>
                                        </p:tav>
                                        <p:tav tm="100000">
                                          <p:val>
                                            <p:strVal val="#ppt_w"/>
                                          </p:val>
                                        </p:tav>
                                      </p:tavLst>
                                    </p:anim>
                                    <p:anim calcmode="lin" valueType="num">
                                      <p:cBhvr>
                                        <p:cTn id="186" dur="1000" fill="hold"/>
                                        <p:tgtEl>
                                          <p:spTgt spid="39"/>
                                        </p:tgtEl>
                                        <p:attrNameLst>
                                          <p:attrName>ppt_h</p:attrName>
                                        </p:attrNameLst>
                                      </p:cBhvr>
                                      <p:tavLst>
                                        <p:tav tm="0">
                                          <p:val>
                                            <p:fltVal val="0"/>
                                          </p:val>
                                        </p:tav>
                                        <p:tav tm="100000">
                                          <p:val>
                                            <p:strVal val="#ppt_h"/>
                                          </p:val>
                                        </p:tav>
                                      </p:tavLst>
                                    </p:anim>
                                    <p:anim calcmode="lin" valueType="num">
                                      <p:cBhvr>
                                        <p:cTn id="187" dur="1000" fill="hold"/>
                                        <p:tgtEl>
                                          <p:spTgt spid="39"/>
                                        </p:tgtEl>
                                        <p:attrNameLst>
                                          <p:attrName>style.rotation</p:attrName>
                                        </p:attrNameLst>
                                      </p:cBhvr>
                                      <p:tavLst>
                                        <p:tav tm="0">
                                          <p:val>
                                            <p:fltVal val="90"/>
                                          </p:val>
                                        </p:tav>
                                        <p:tav tm="100000">
                                          <p:val>
                                            <p:fltVal val="0"/>
                                          </p:val>
                                        </p:tav>
                                      </p:tavLst>
                                    </p:anim>
                                    <p:animEffect transition="in" filter="fade">
                                      <p:cBhvr>
                                        <p:cTn id="188" dur="1000"/>
                                        <p:tgtEl>
                                          <p:spTgt spid="39"/>
                                        </p:tgtEl>
                                      </p:cBhvr>
                                    </p:animEffect>
                                  </p:childTnLst>
                                </p:cTn>
                              </p:par>
                              <p:par>
                                <p:cTn id="189" presetID="31" presetClass="entr" presetSubtype="0" fill="hold" grpId="0" nodeType="withEffect">
                                  <p:stCondLst>
                                    <p:cond delay="0"/>
                                  </p:stCondLst>
                                  <p:childTnLst>
                                    <p:set>
                                      <p:cBhvr>
                                        <p:cTn id="190" dur="1" fill="hold">
                                          <p:stCondLst>
                                            <p:cond delay="0"/>
                                          </p:stCondLst>
                                        </p:cTn>
                                        <p:tgtEl>
                                          <p:spTgt spid="40"/>
                                        </p:tgtEl>
                                        <p:attrNameLst>
                                          <p:attrName>style.visibility</p:attrName>
                                        </p:attrNameLst>
                                      </p:cBhvr>
                                      <p:to>
                                        <p:strVal val="visible"/>
                                      </p:to>
                                    </p:set>
                                    <p:anim calcmode="lin" valueType="num">
                                      <p:cBhvr>
                                        <p:cTn id="191" dur="1000" fill="hold"/>
                                        <p:tgtEl>
                                          <p:spTgt spid="40"/>
                                        </p:tgtEl>
                                        <p:attrNameLst>
                                          <p:attrName>ppt_w</p:attrName>
                                        </p:attrNameLst>
                                      </p:cBhvr>
                                      <p:tavLst>
                                        <p:tav tm="0">
                                          <p:val>
                                            <p:fltVal val="0"/>
                                          </p:val>
                                        </p:tav>
                                        <p:tav tm="100000">
                                          <p:val>
                                            <p:strVal val="#ppt_w"/>
                                          </p:val>
                                        </p:tav>
                                      </p:tavLst>
                                    </p:anim>
                                    <p:anim calcmode="lin" valueType="num">
                                      <p:cBhvr>
                                        <p:cTn id="192" dur="1000" fill="hold"/>
                                        <p:tgtEl>
                                          <p:spTgt spid="40"/>
                                        </p:tgtEl>
                                        <p:attrNameLst>
                                          <p:attrName>ppt_h</p:attrName>
                                        </p:attrNameLst>
                                      </p:cBhvr>
                                      <p:tavLst>
                                        <p:tav tm="0">
                                          <p:val>
                                            <p:fltVal val="0"/>
                                          </p:val>
                                        </p:tav>
                                        <p:tav tm="100000">
                                          <p:val>
                                            <p:strVal val="#ppt_h"/>
                                          </p:val>
                                        </p:tav>
                                      </p:tavLst>
                                    </p:anim>
                                    <p:anim calcmode="lin" valueType="num">
                                      <p:cBhvr>
                                        <p:cTn id="193" dur="1000" fill="hold"/>
                                        <p:tgtEl>
                                          <p:spTgt spid="40"/>
                                        </p:tgtEl>
                                        <p:attrNameLst>
                                          <p:attrName>style.rotation</p:attrName>
                                        </p:attrNameLst>
                                      </p:cBhvr>
                                      <p:tavLst>
                                        <p:tav tm="0">
                                          <p:val>
                                            <p:fltVal val="90"/>
                                          </p:val>
                                        </p:tav>
                                        <p:tav tm="100000">
                                          <p:val>
                                            <p:fltVal val="0"/>
                                          </p:val>
                                        </p:tav>
                                      </p:tavLst>
                                    </p:anim>
                                    <p:animEffect transition="in" filter="fade">
                                      <p:cBhvr>
                                        <p:cTn id="194" dur="1000"/>
                                        <p:tgtEl>
                                          <p:spTgt spid="40"/>
                                        </p:tgtEl>
                                      </p:cBhvr>
                                    </p:animEffect>
                                  </p:childTnLst>
                                </p:cTn>
                              </p:par>
                              <p:par>
                                <p:cTn id="195" presetID="31" presetClass="entr" presetSubtype="0" fill="hold" grpId="0" nodeType="withEffect">
                                  <p:stCondLst>
                                    <p:cond delay="0"/>
                                  </p:stCondLst>
                                  <p:childTnLst>
                                    <p:set>
                                      <p:cBhvr>
                                        <p:cTn id="196" dur="1" fill="hold">
                                          <p:stCondLst>
                                            <p:cond delay="0"/>
                                          </p:stCondLst>
                                        </p:cTn>
                                        <p:tgtEl>
                                          <p:spTgt spid="41"/>
                                        </p:tgtEl>
                                        <p:attrNameLst>
                                          <p:attrName>style.visibility</p:attrName>
                                        </p:attrNameLst>
                                      </p:cBhvr>
                                      <p:to>
                                        <p:strVal val="visible"/>
                                      </p:to>
                                    </p:set>
                                    <p:anim calcmode="lin" valueType="num">
                                      <p:cBhvr>
                                        <p:cTn id="197" dur="1000" fill="hold"/>
                                        <p:tgtEl>
                                          <p:spTgt spid="41"/>
                                        </p:tgtEl>
                                        <p:attrNameLst>
                                          <p:attrName>ppt_w</p:attrName>
                                        </p:attrNameLst>
                                      </p:cBhvr>
                                      <p:tavLst>
                                        <p:tav tm="0">
                                          <p:val>
                                            <p:fltVal val="0"/>
                                          </p:val>
                                        </p:tav>
                                        <p:tav tm="100000">
                                          <p:val>
                                            <p:strVal val="#ppt_w"/>
                                          </p:val>
                                        </p:tav>
                                      </p:tavLst>
                                    </p:anim>
                                    <p:anim calcmode="lin" valueType="num">
                                      <p:cBhvr>
                                        <p:cTn id="198" dur="1000" fill="hold"/>
                                        <p:tgtEl>
                                          <p:spTgt spid="41"/>
                                        </p:tgtEl>
                                        <p:attrNameLst>
                                          <p:attrName>ppt_h</p:attrName>
                                        </p:attrNameLst>
                                      </p:cBhvr>
                                      <p:tavLst>
                                        <p:tav tm="0">
                                          <p:val>
                                            <p:fltVal val="0"/>
                                          </p:val>
                                        </p:tav>
                                        <p:tav tm="100000">
                                          <p:val>
                                            <p:strVal val="#ppt_h"/>
                                          </p:val>
                                        </p:tav>
                                      </p:tavLst>
                                    </p:anim>
                                    <p:anim calcmode="lin" valueType="num">
                                      <p:cBhvr>
                                        <p:cTn id="199" dur="1000" fill="hold"/>
                                        <p:tgtEl>
                                          <p:spTgt spid="41"/>
                                        </p:tgtEl>
                                        <p:attrNameLst>
                                          <p:attrName>style.rotation</p:attrName>
                                        </p:attrNameLst>
                                      </p:cBhvr>
                                      <p:tavLst>
                                        <p:tav tm="0">
                                          <p:val>
                                            <p:fltVal val="90"/>
                                          </p:val>
                                        </p:tav>
                                        <p:tav tm="100000">
                                          <p:val>
                                            <p:fltVal val="0"/>
                                          </p:val>
                                        </p:tav>
                                      </p:tavLst>
                                    </p:anim>
                                    <p:animEffect transition="in" filter="fade">
                                      <p:cBhvr>
                                        <p:cTn id="200" dur="1000"/>
                                        <p:tgtEl>
                                          <p:spTgt spid="41"/>
                                        </p:tgtEl>
                                      </p:cBhvr>
                                    </p:animEffect>
                                  </p:childTnLst>
                                </p:cTn>
                              </p:par>
                              <p:par>
                                <p:cTn id="201" presetID="31" presetClass="entr" presetSubtype="0" fill="hold" grpId="0" nodeType="withEffect">
                                  <p:stCondLst>
                                    <p:cond delay="0"/>
                                  </p:stCondLst>
                                  <p:childTnLst>
                                    <p:set>
                                      <p:cBhvr>
                                        <p:cTn id="202" dur="1" fill="hold">
                                          <p:stCondLst>
                                            <p:cond delay="0"/>
                                          </p:stCondLst>
                                        </p:cTn>
                                        <p:tgtEl>
                                          <p:spTgt spid="42"/>
                                        </p:tgtEl>
                                        <p:attrNameLst>
                                          <p:attrName>style.visibility</p:attrName>
                                        </p:attrNameLst>
                                      </p:cBhvr>
                                      <p:to>
                                        <p:strVal val="visible"/>
                                      </p:to>
                                    </p:set>
                                    <p:anim calcmode="lin" valueType="num">
                                      <p:cBhvr>
                                        <p:cTn id="203" dur="1000" fill="hold"/>
                                        <p:tgtEl>
                                          <p:spTgt spid="42"/>
                                        </p:tgtEl>
                                        <p:attrNameLst>
                                          <p:attrName>ppt_w</p:attrName>
                                        </p:attrNameLst>
                                      </p:cBhvr>
                                      <p:tavLst>
                                        <p:tav tm="0">
                                          <p:val>
                                            <p:fltVal val="0"/>
                                          </p:val>
                                        </p:tav>
                                        <p:tav tm="100000">
                                          <p:val>
                                            <p:strVal val="#ppt_w"/>
                                          </p:val>
                                        </p:tav>
                                      </p:tavLst>
                                    </p:anim>
                                    <p:anim calcmode="lin" valueType="num">
                                      <p:cBhvr>
                                        <p:cTn id="204" dur="1000" fill="hold"/>
                                        <p:tgtEl>
                                          <p:spTgt spid="42"/>
                                        </p:tgtEl>
                                        <p:attrNameLst>
                                          <p:attrName>ppt_h</p:attrName>
                                        </p:attrNameLst>
                                      </p:cBhvr>
                                      <p:tavLst>
                                        <p:tav tm="0">
                                          <p:val>
                                            <p:fltVal val="0"/>
                                          </p:val>
                                        </p:tav>
                                        <p:tav tm="100000">
                                          <p:val>
                                            <p:strVal val="#ppt_h"/>
                                          </p:val>
                                        </p:tav>
                                      </p:tavLst>
                                    </p:anim>
                                    <p:anim calcmode="lin" valueType="num">
                                      <p:cBhvr>
                                        <p:cTn id="205" dur="1000" fill="hold"/>
                                        <p:tgtEl>
                                          <p:spTgt spid="42"/>
                                        </p:tgtEl>
                                        <p:attrNameLst>
                                          <p:attrName>style.rotation</p:attrName>
                                        </p:attrNameLst>
                                      </p:cBhvr>
                                      <p:tavLst>
                                        <p:tav tm="0">
                                          <p:val>
                                            <p:fltVal val="90"/>
                                          </p:val>
                                        </p:tav>
                                        <p:tav tm="100000">
                                          <p:val>
                                            <p:fltVal val="0"/>
                                          </p:val>
                                        </p:tav>
                                      </p:tavLst>
                                    </p:anim>
                                    <p:animEffect transition="in" filter="fade">
                                      <p:cBhvr>
                                        <p:cTn id="206" dur="1000"/>
                                        <p:tgtEl>
                                          <p:spTgt spid="42"/>
                                        </p:tgtEl>
                                      </p:cBhvr>
                                    </p:animEffect>
                                  </p:childTnLst>
                                </p:cTn>
                              </p:par>
                              <p:par>
                                <p:cTn id="207" presetID="31" presetClass="entr" presetSubtype="0" fill="hold" grpId="0" nodeType="withEffect">
                                  <p:stCondLst>
                                    <p:cond delay="0"/>
                                  </p:stCondLst>
                                  <p:childTnLst>
                                    <p:set>
                                      <p:cBhvr>
                                        <p:cTn id="208" dur="1" fill="hold">
                                          <p:stCondLst>
                                            <p:cond delay="0"/>
                                          </p:stCondLst>
                                        </p:cTn>
                                        <p:tgtEl>
                                          <p:spTgt spid="43"/>
                                        </p:tgtEl>
                                        <p:attrNameLst>
                                          <p:attrName>style.visibility</p:attrName>
                                        </p:attrNameLst>
                                      </p:cBhvr>
                                      <p:to>
                                        <p:strVal val="visible"/>
                                      </p:to>
                                    </p:set>
                                    <p:anim calcmode="lin" valueType="num">
                                      <p:cBhvr>
                                        <p:cTn id="209" dur="1000" fill="hold"/>
                                        <p:tgtEl>
                                          <p:spTgt spid="43"/>
                                        </p:tgtEl>
                                        <p:attrNameLst>
                                          <p:attrName>ppt_w</p:attrName>
                                        </p:attrNameLst>
                                      </p:cBhvr>
                                      <p:tavLst>
                                        <p:tav tm="0">
                                          <p:val>
                                            <p:fltVal val="0"/>
                                          </p:val>
                                        </p:tav>
                                        <p:tav tm="100000">
                                          <p:val>
                                            <p:strVal val="#ppt_w"/>
                                          </p:val>
                                        </p:tav>
                                      </p:tavLst>
                                    </p:anim>
                                    <p:anim calcmode="lin" valueType="num">
                                      <p:cBhvr>
                                        <p:cTn id="210" dur="1000" fill="hold"/>
                                        <p:tgtEl>
                                          <p:spTgt spid="43"/>
                                        </p:tgtEl>
                                        <p:attrNameLst>
                                          <p:attrName>ppt_h</p:attrName>
                                        </p:attrNameLst>
                                      </p:cBhvr>
                                      <p:tavLst>
                                        <p:tav tm="0">
                                          <p:val>
                                            <p:fltVal val="0"/>
                                          </p:val>
                                        </p:tav>
                                        <p:tav tm="100000">
                                          <p:val>
                                            <p:strVal val="#ppt_h"/>
                                          </p:val>
                                        </p:tav>
                                      </p:tavLst>
                                    </p:anim>
                                    <p:anim calcmode="lin" valueType="num">
                                      <p:cBhvr>
                                        <p:cTn id="211" dur="1000" fill="hold"/>
                                        <p:tgtEl>
                                          <p:spTgt spid="43"/>
                                        </p:tgtEl>
                                        <p:attrNameLst>
                                          <p:attrName>style.rotation</p:attrName>
                                        </p:attrNameLst>
                                      </p:cBhvr>
                                      <p:tavLst>
                                        <p:tav tm="0">
                                          <p:val>
                                            <p:fltVal val="90"/>
                                          </p:val>
                                        </p:tav>
                                        <p:tav tm="100000">
                                          <p:val>
                                            <p:fltVal val="0"/>
                                          </p:val>
                                        </p:tav>
                                      </p:tavLst>
                                    </p:anim>
                                    <p:animEffect transition="in" filter="fade">
                                      <p:cBhvr>
                                        <p:cTn id="212" dur="1000"/>
                                        <p:tgtEl>
                                          <p:spTgt spid="43"/>
                                        </p:tgtEl>
                                      </p:cBhvr>
                                    </p:animEffect>
                                  </p:childTnLst>
                                </p:cTn>
                              </p:par>
                              <p:par>
                                <p:cTn id="213" presetID="31" presetClass="entr" presetSubtype="0" fill="hold" grpId="0" nodeType="withEffect">
                                  <p:stCondLst>
                                    <p:cond delay="0"/>
                                  </p:stCondLst>
                                  <p:childTnLst>
                                    <p:set>
                                      <p:cBhvr>
                                        <p:cTn id="214" dur="1" fill="hold">
                                          <p:stCondLst>
                                            <p:cond delay="0"/>
                                          </p:stCondLst>
                                        </p:cTn>
                                        <p:tgtEl>
                                          <p:spTgt spid="44"/>
                                        </p:tgtEl>
                                        <p:attrNameLst>
                                          <p:attrName>style.visibility</p:attrName>
                                        </p:attrNameLst>
                                      </p:cBhvr>
                                      <p:to>
                                        <p:strVal val="visible"/>
                                      </p:to>
                                    </p:set>
                                    <p:anim calcmode="lin" valueType="num">
                                      <p:cBhvr>
                                        <p:cTn id="215" dur="1000" fill="hold"/>
                                        <p:tgtEl>
                                          <p:spTgt spid="44"/>
                                        </p:tgtEl>
                                        <p:attrNameLst>
                                          <p:attrName>ppt_w</p:attrName>
                                        </p:attrNameLst>
                                      </p:cBhvr>
                                      <p:tavLst>
                                        <p:tav tm="0">
                                          <p:val>
                                            <p:fltVal val="0"/>
                                          </p:val>
                                        </p:tav>
                                        <p:tav tm="100000">
                                          <p:val>
                                            <p:strVal val="#ppt_w"/>
                                          </p:val>
                                        </p:tav>
                                      </p:tavLst>
                                    </p:anim>
                                    <p:anim calcmode="lin" valueType="num">
                                      <p:cBhvr>
                                        <p:cTn id="216" dur="1000" fill="hold"/>
                                        <p:tgtEl>
                                          <p:spTgt spid="44"/>
                                        </p:tgtEl>
                                        <p:attrNameLst>
                                          <p:attrName>ppt_h</p:attrName>
                                        </p:attrNameLst>
                                      </p:cBhvr>
                                      <p:tavLst>
                                        <p:tav tm="0">
                                          <p:val>
                                            <p:fltVal val="0"/>
                                          </p:val>
                                        </p:tav>
                                        <p:tav tm="100000">
                                          <p:val>
                                            <p:strVal val="#ppt_h"/>
                                          </p:val>
                                        </p:tav>
                                      </p:tavLst>
                                    </p:anim>
                                    <p:anim calcmode="lin" valueType="num">
                                      <p:cBhvr>
                                        <p:cTn id="217" dur="1000" fill="hold"/>
                                        <p:tgtEl>
                                          <p:spTgt spid="44"/>
                                        </p:tgtEl>
                                        <p:attrNameLst>
                                          <p:attrName>style.rotation</p:attrName>
                                        </p:attrNameLst>
                                      </p:cBhvr>
                                      <p:tavLst>
                                        <p:tav tm="0">
                                          <p:val>
                                            <p:fltVal val="90"/>
                                          </p:val>
                                        </p:tav>
                                        <p:tav tm="100000">
                                          <p:val>
                                            <p:fltVal val="0"/>
                                          </p:val>
                                        </p:tav>
                                      </p:tavLst>
                                    </p:anim>
                                    <p:animEffect transition="in" filter="fade">
                                      <p:cBhvr>
                                        <p:cTn id="218" dur="1000"/>
                                        <p:tgtEl>
                                          <p:spTgt spid="44"/>
                                        </p:tgtEl>
                                      </p:cBhvr>
                                    </p:animEffect>
                                  </p:childTnLst>
                                </p:cTn>
                              </p:par>
                              <p:par>
                                <p:cTn id="219" presetID="31" presetClass="entr" presetSubtype="0" fill="hold" grpId="0" nodeType="withEffect">
                                  <p:stCondLst>
                                    <p:cond delay="0"/>
                                  </p:stCondLst>
                                  <p:childTnLst>
                                    <p:set>
                                      <p:cBhvr>
                                        <p:cTn id="220" dur="1" fill="hold">
                                          <p:stCondLst>
                                            <p:cond delay="0"/>
                                          </p:stCondLst>
                                        </p:cTn>
                                        <p:tgtEl>
                                          <p:spTgt spid="45"/>
                                        </p:tgtEl>
                                        <p:attrNameLst>
                                          <p:attrName>style.visibility</p:attrName>
                                        </p:attrNameLst>
                                      </p:cBhvr>
                                      <p:to>
                                        <p:strVal val="visible"/>
                                      </p:to>
                                    </p:set>
                                    <p:anim calcmode="lin" valueType="num">
                                      <p:cBhvr>
                                        <p:cTn id="221" dur="1000" fill="hold"/>
                                        <p:tgtEl>
                                          <p:spTgt spid="45"/>
                                        </p:tgtEl>
                                        <p:attrNameLst>
                                          <p:attrName>ppt_w</p:attrName>
                                        </p:attrNameLst>
                                      </p:cBhvr>
                                      <p:tavLst>
                                        <p:tav tm="0">
                                          <p:val>
                                            <p:fltVal val="0"/>
                                          </p:val>
                                        </p:tav>
                                        <p:tav tm="100000">
                                          <p:val>
                                            <p:strVal val="#ppt_w"/>
                                          </p:val>
                                        </p:tav>
                                      </p:tavLst>
                                    </p:anim>
                                    <p:anim calcmode="lin" valueType="num">
                                      <p:cBhvr>
                                        <p:cTn id="222" dur="1000" fill="hold"/>
                                        <p:tgtEl>
                                          <p:spTgt spid="45"/>
                                        </p:tgtEl>
                                        <p:attrNameLst>
                                          <p:attrName>ppt_h</p:attrName>
                                        </p:attrNameLst>
                                      </p:cBhvr>
                                      <p:tavLst>
                                        <p:tav tm="0">
                                          <p:val>
                                            <p:fltVal val="0"/>
                                          </p:val>
                                        </p:tav>
                                        <p:tav tm="100000">
                                          <p:val>
                                            <p:strVal val="#ppt_h"/>
                                          </p:val>
                                        </p:tav>
                                      </p:tavLst>
                                    </p:anim>
                                    <p:anim calcmode="lin" valueType="num">
                                      <p:cBhvr>
                                        <p:cTn id="223" dur="1000" fill="hold"/>
                                        <p:tgtEl>
                                          <p:spTgt spid="45"/>
                                        </p:tgtEl>
                                        <p:attrNameLst>
                                          <p:attrName>style.rotation</p:attrName>
                                        </p:attrNameLst>
                                      </p:cBhvr>
                                      <p:tavLst>
                                        <p:tav tm="0">
                                          <p:val>
                                            <p:fltVal val="90"/>
                                          </p:val>
                                        </p:tav>
                                        <p:tav tm="100000">
                                          <p:val>
                                            <p:fltVal val="0"/>
                                          </p:val>
                                        </p:tav>
                                      </p:tavLst>
                                    </p:anim>
                                    <p:animEffect transition="in" filter="fade">
                                      <p:cBhvr>
                                        <p:cTn id="224" dur="1000"/>
                                        <p:tgtEl>
                                          <p:spTgt spid="45"/>
                                        </p:tgtEl>
                                      </p:cBhvr>
                                    </p:animEffect>
                                  </p:childTnLst>
                                </p:cTn>
                              </p:par>
                              <p:par>
                                <p:cTn id="225" presetID="31" presetClass="entr" presetSubtype="0" fill="hold" grpId="0" nodeType="withEffect">
                                  <p:stCondLst>
                                    <p:cond delay="0"/>
                                  </p:stCondLst>
                                  <p:childTnLst>
                                    <p:set>
                                      <p:cBhvr>
                                        <p:cTn id="226" dur="1" fill="hold">
                                          <p:stCondLst>
                                            <p:cond delay="0"/>
                                          </p:stCondLst>
                                        </p:cTn>
                                        <p:tgtEl>
                                          <p:spTgt spid="46"/>
                                        </p:tgtEl>
                                        <p:attrNameLst>
                                          <p:attrName>style.visibility</p:attrName>
                                        </p:attrNameLst>
                                      </p:cBhvr>
                                      <p:to>
                                        <p:strVal val="visible"/>
                                      </p:to>
                                    </p:set>
                                    <p:anim calcmode="lin" valueType="num">
                                      <p:cBhvr>
                                        <p:cTn id="227" dur="1000" fill="hold"/>
                                        <p:tgtEl>
                                          <p:spTgt spid="46"/>
                                        </p:tgtEl>
                                        <p:attrNameLst>
                                          <p:attrName>ppt_w</p:attrName>
                                        </p:attrNameLst>
                                      </p:cBhvr>
                                      <p:tavLst>
                                        <p:tav tm="0">
                                          <p:val>
                                            <p:fltVal val="0"/>
                                          </p:val>
                                        </p:tav>
                                        <p:tav tm="100000">
                                          <p:val>
                                            <p:strVal val="#ppt_w"/>
                                          </p:val>
                                        </p:tav>
                                      </p:tavLst>
                                    </p:anim>
                                    <p:anim calcmode="lin" valueType="num">
                                      <p:cBhvr>
                                        <p:cTn id="228" dur="1000" fill="hold"/>
                                        <p:tgtEl>
                                          <p:spTgt spid="46"/>
                                        </p:tgtEl>
                                        <p:attrNameLst>
                                          <p:attrName>ppt_h</p:attrName>
                                        </p:attrNameLst>
                                      </p:cBhvr>
                                      <p:tavLst>
                                        <p:tav tm="0">
                                          <p:val>
                                            <p:fltVal val="0"/>
                                          </p:val>
                                        </p:tav>
                                        <p:tav tm="100000">
                                          <p:val>
                                            <p:strVal val="#ppt_h"/>
                                          </p:val>
                                        </p:tav>
                                      </p:tavLst>
                                    </p:anim>
                                    <p:anim calcmode="lin" valueType="num">
                                      <p:cBhvr>
                                        <p:cTn id="229" dur="1000" fill="hold"/>
                                        <p:tgtEl>
                                          <p:spTgt spid="46"/>
                                        </p:tgtEl>
                                        <p:attrNameLst>
                                          <p:attrName>style.rotation</p:attrName>
                                        </p:attrNameLst>
                                      </p:cBhvr>
                                      <p:tavLst>
                                        <p:tav tm="0">
                                          <p:val>
                                            <p:fltVal val="90"/>
                                          </p:val>
                                        </p:tav>
                                        <p:tav tm="100000">
                                          <p:val>
                                            <p:fltVal val="0"/>
                                          </p:val>
                                        </p:tav>
                                      </p:tavLst>
                                    </p:anim>
                                    <p:animEffect transition="in" filter="fade">
                                      <p:cBhvr>
                                        <p:cTn id="230" dur="1000"/>
                                        <p:tgtEl>
                                          <p:spTgt spid="46"/>
                                        </p:tgtEl>
                                      </p:cBhvr>
                                    </p:animEffect>
                                  </p:childTnLst>
                                </p:cTn>
                              </p:par>
                              <p:par>
                                <p:cTn id="231" presetID="31" presetClass="entr" presetSubtype="0" fill="hold" grpId="0" nodeType="withEffect">
                                  <p:stCondLst>
                                    <p:cond delay="0"/>
                                  </p:stCondLst>
                                  <p:childTnLst>
                                    <p:set>
                                      <p:cBhvr>
                                        <p:cTn id="232" dur="1" fill="hold">
                                          <p:stCondLst>
                                            <p:cond delay="0"/>
                                          </p:stCondLst>
                                        </p:cTn>
                                        <p:tgtEl>
                                          <p:spTgt spid="63"/>
                                        </p:tgtEl>
                                        <p:attrNameLst>
                                          <p:attrName>style.visibility</p:attrName>
                                        </p:attrNameLst>
                                      </p:cBhvr>
                                      <p:to>
                                        <p:strVal val="visible"/>
                                      </p:to>
                                    </p:set>
                                    <p:anim calcmode="lin" valueType="num">
                                      <p:cBhvr>
                                        <p:cTn id="233" dur="1000" fill="hold"/>
                                        <p:tgtEl>
                                          <p:spTgt spid="63"/>
                                        </p:tgtEl>
                                        <p:attrNameLst>
                                          <p:attrName>ppt_w</p:attrName>
                                        </p:attrNameLst>
                                      </p:cBhvr>
                                      <p:tavLst>
                                        <p:tav tm="0">
                                          <p:val>
                                            <p:fltVal val="0"/>
                                          </p:val>
                                        </p:tav>
                                        <p:tav tm="100000">
                                          <p:val>
                                            <p:strVal val="#ppt_w"/>
                                          </p:val>
                                        </p:tav>
                                      </p:tavLst>
                                    </p:anim>
                                    <p:anim calcmode="lin" valueType="num">
                                      <p:cBhvr>
                                        <p:cTn id="234" dur="1000" fill="hold"/>
                                        <p:tgtEl>
                                          <p:spTgt spid="63"/>
                                        </p:tgtEl>
                                        <p:attrNameLst>
                                          <p:attrName>ppt_h</p:attrName>
                                        </p:attrNameLst>
                                      </p:cBhvr>
                                      <p:tavLst>
                                        <p:tav tm="0">
                                          <p:val>
                                            <p:fltVal val="0"/>
                                          </p:val>
                                        </p:tav>
                                        <p:tav tm="100000">
                                          <p:val>
                                            <p:strVal val="#ppt_h"/>
                                          </p:val>
                                        </p:tav>
                                      </p:tavLst>
                                    </p:anim>
                                    <p:anim calcmode="lin" valueType="num">
                                      <p:cBhvr>
                                        <p:cTn id="235" dur="1000" fill="hold"/>
                                        <p:tgtEl>
                                          <p:spTgt spid="63"/>
                                        </p:tgtEl>
                                        <p:attrNameLst>
                                          <p:attrName>style.rotation</p:attrName>
                                        </p:attrNameLst>
                                      </p:cBhvr>
                                      <p:tavLst>
                                        <p:tav tm="0">
                                          <p:val>
                                            <p:fltVal val="90"/>
                                          </p:val>
                                        </p:tav>
                                        <p:tav tm="100000">
                                          <p:val>
                                            <p:fltVal val="0"/>
                                          </p:val>
                                        </p:tav>
                                      </p:tavLst>
                                    </p:anim>
                                    <p:animEffect transition="in" filter="fade">
                                      <p:cBhvr>
                                        <p:cTn id="236" dur="1000"/>
                                        <p:tgtEl>
                                          <p:spTgt spid="63"/>
                                        </p:tgtEl>
                                      </p:cBhvr>
                                    </p:animEffect>
                                  </p:childTnLst>
                                </p:cTn>
                              </p:par>
                            </p:childTnLst>
                          </p:cTn>
                        </p:par>
                      </p:childTnLst>
                    </p:cTn>
                  </p:par>
                  <p:par>
                    <p:cTn id="237" fill="hold">
                      <p:stCondLst>
                        <p:cond delay="indefinite"/>
                      </p:stCondLst>
                      <p:childTnLst>
                        <p:par>
                          <p:cTn id="238" fill="hold">
                            <p:stCondLst>
                              <p:cond delay="0"/>
                            </p:stCondLst>
                            <p:childTnLst>
                              <p:par>
                                <p:cTn id="239" presetID="53" presetClass="entr" presetSubtype="16" fill="hold" grpId="0" nodeType="clickEffect">
                                  <p:stCondLst>
                                    <p:cond delay="0"/>
                                  </p:stCondLst>
                                  <p:childTnLst>
                                    <p:set>
                                      <p:cBhvr>
                                        <p:cTn id="240" dur="1" fill="hold">
                                          <p:stCondLst>
                                            <p:cond delay="0"/>
                                          </p:stCondLst>
                                        </p:cTn>
                                        <p:tgtEl>
                                          <p:spTgt spid="22"/>
                                        </p:tgtEl>
                                        <p:attrNameLst>
                                          <p:attrName>style.visibility</p:attrName>
                                        </p:attrNameLst>
                                      </p:cBhvr>
                                      <p:to>
                                        <p:strVal val="visible"/>
                                      </p:to>
                                    </p:set>
                                    <p:anim calcmode="lin" valueType="num">
                                      <p:cBhvr>
                                        <p:cTn id="241" dur="500" fill="hold"/>
                                        <p:tgtEl>
                                          <p:spTgt spid="22"/>
                                        </p:tgtEl>
                                        <p:attrNameLst>
                                          <p:attrName>ppt_w</p:attrName>
                                        </p:attrNameLst>
                                      </p:cBhvr>
                                      <p:tavLst>
                                        <p:tav tm="0">
                                          <p:val>
                                            <p:fltVal val="0"/>
                                          </p:val>
                                        </p:tav>
                                        <p:tav tm="100000">
                                          <p:val>
                                            <p:strVal val="#ppt_w"/>
                                          </p:val>
                                        </p:tav>
                                      </p:tavLst>
                                    </p:anim>
                                    <p:anim calcmode="lin" valueType="num">
                                      <p:cBhvr>
                                        <p:cTn id="242" dur="500" fill="hold"/>
                                        <p:tgtEl>
                                          <p:spTgt spid="22"/>
                                        </p:tgtEl>
                                        <p:attrNameLst>
                                          <p:attrName>ppt_h</p:attrName>
                                        </p:attrNameLst>
                                      </p:cBhvr>
                                      <p:tavLst>
                                        <p:tav tm="0">
                                          <p:val>
                                            <p:fltVal val="0"/>
                                          </p:val>
                                        </p:tav>
                                        <p:tav tm="100000">
                                          <p:val>
                                            <p:strVal val="#ppt_h"/>
                                          </p:val>
                                        </p:tav>
                                      </p:tavLst>
                                    </p:anim>
                                    <p:animEffect transition="in" filter="fade">
                                      <p:cBhvr>
                                        <p:cTn id="243" dur="500"/>
                                        <p:tgtEl>
                                          <p:spTgt spid="22"/>
                                        </p:tgtEl>
                                      </p:cBhvr>
                                    </p:animEffect>
                                  </p:childTnLst>
                                </p:cTn>
                              </p:par>
                            </p:childTnLst>
                          </p:cTn>
                        </p:par>
                        <p:par>
                          <p:cTn id="244" fill="hold">
                            <p:stCondLst>
                              <p:cond delay="500"/>
                            </p:stCondLst>
                            <p:childTnLst>
                              <p:par>
                                <p:cTn id="245" presetID="22" presetClass="entr" presetSubtype="2" fill="hold" grpId="0" nodeType="afterEffect">
                                  <p:stCondLst>
                                    <p:cond delay="1000"/>
                                  </p:stCondLst>
                                  <p:childTnLst>
                                    <p:set>
                                      <p:cBhvr>
                                        <p:cTn id="246" dur="1" fill="hold">
                                          <p:stCondLst>
                                            <p:cond delay="0"/>
                                          </p:stCondLst>
                                        </p:cTn>
                                        <p:tgtEl>
                                          <p:spTgt spid="10"/>
                                        </p:tgtEl>
                                        <p:attrNameLst>
                                          <p:attrName>style.visibility</p:attrName>
                                        </p:attrNameLst>
                                      </p:cBhvr>
                                      <p:to>
                                        <p:strVal val="visible"/>
                                      </p:to>
                                    </p:set>
                                    <p:animEffect transition="in" filter="wipe(right)">
                                      <p:cBhvr>
                                        <p:cTn id="247" dur="500"/>
                                        <p:tgtEl>
                                          <p:spTgt spid="10"/>
                                        </p:tgtEl>
                                      </p:cBhvr>
                                    </p:animEffect>
                                  </p:childTnLst>
                                </p:cTn>
                              </p:par>
                            </p:childTnLst>
                          </p:cTn>
                        </p:par>
                        <p:par>
                          <p:cTn id="248" fill="hold">
                            <p:stCondLst>
                              <p:cond delay="2000"/>
                            </p:stCondLst>
                            <p:childTnLst>
                              <p:par>
                                <p:cTn id="249" presetID="37" presetClass="exit" presetSubtype="0" fill="hold" grpId="1" nodeType="afterEffect">
                                  <p:stCondLst>
                                    <p:cond delay="2000"/>
                                  </p:stCondLst>
                                  <p:childTnLst>
                                    <p:animEffect transition="out" filter="fade">
                                      <p:cBhvr>
                                        <p:cTn id="250" dur="1000"/>
                                        <p:tgtEl>
                                          <p:spTgt spid="46"/>
                                        </p:tgtEl>
                                      </p:cBhvr>
                                    </p:animEffect>
                                    <p:anim calcmode="lin" valueType="num">
                                      <p:cBhvr>
                                        <p:cTn id="251" dur="1000"/>
                                        <p:tgtEl>
                                          <p:spTgt spid="46"/>
                                        </p:tgtEl>
                                        <p:attrNameLst>
                                          <p:attrName>ppt_x</p:attrName>
                                        </p:attrNameLst>
                                      </p:cBhvr>
                                      <p:tavLst>
                                        <p:tav tm="0">
                                          <p:val>
                                            <p:strVal val="ppt_x"/>
                                          </p:val>
                                        </p:tav>
                                        <p:tav tm="100000">
                                          <p:val>
                                            <p:strVal val="ppt_x"/>
                                          </p:val>
                                        </p:tav>
                                      </p:tavLst>
                                    </p:anim>
                                    <p:anim calcmode="lin" valueType="num">
                                      <p:cBhvr>
                                        <p:cTn id="252" dur="100" decel="100000"/>
                                        <p:tgtEl>
                                          <p:spTgt spid="46"/>
                                        </p:tgtEl>
                                        <p:attrNameLst>
                                          <p:attrName>ppt_y</p:attrName>
                                        </p:attrNameLst>
                                      </p:cBhvr>
                                      <p:tavLst>
                                        <p:tav tm="0">
                                          <p:val>
                                            <p:strVal val="ppt_y"/>
                                          </p:val>
                                        </p:tav>
                                        <p:tav tm="100000">
                                          <p:val>
                                            <p:strVal val="ppt_y-.03"/>
                                          </p:val>
                                        </p:tav>
                                      </p:tavLst>
                                    </p:anim>
                                    <p:anim calcmode="lin" valueType="num">
                                      <p:cBhvr>
                                        <p:cTn id="253" dur="900" accel="100000">
                                          <p:stCondLst>
                                            <p:cond delay="100"/>
                                          </p:stCondLst>
                                        </p:cTn>
                                        <p:tgtEl>
                                          <p:spTgt spid="46"/>
                                        </p:tgtEl>
                                        <p:attrNameLst>
                                          <p:attrName>ppt_y</p:attrName>
                                        </p:attrNameLst>
                                      </p:cBhvr>
                                      <p:tavLst>
                                        <p:tav tm="0">
                                          <p:val>
                                            <p:strVal val="ppt_y"/>
                                          </p:val>
                                        </p:tav>
                                        <p:tav tm="100000">
                                          <p:val>
                                            <p:strVal val="ppt_y+1"/>
                                          </p:val>
                                        </p:tav>
                                      </p:tavLst>
                                    </p:anim>
                                    <p:set>
                                      <p:cBhvr>
                                        <p:cTn id="254" dur="1" fill="hold">
                                          <p:stCondLst>
                                            <p:cond delay="999"/>
                                          </p:stCondLst>
                                        </p:cTn>
                                        <p:tgtEl>
                                          <p:spTgt spid="46"/>
                                        </p:tgtEl>
                                        <p:attrNameLst>
                                          <p:attrName>style.visibility</p:attrName>
                                        </p:attrNameLst>
                                      </p:cBhvr>
                                      <p:to>
                                        <p:strVal val="hidden"/>
                                      </p:to>
                                    </p:set>
                                  </p:childTnLst>
                                </p:cTn>
                              </p:par>
                            </p:childTnLst>
                          </p:cTn>
                        </p:par>
                        <p:par>
                          <p:cTn id="255" fill="hold">
                            <p:stCondLst>
                              <p:cond delay="5000"/>
                            </p:stCondLst>
                            <p:childTnLst>
                              <p:par>
                                <p:cTn id="256" presetID="31" presetClass="entr" presetSubtype="0" fill="hold" grpId="0" nodeType="afterEffect">
                                  <p:stCondLst>
                                    <p:cond delay="500"/>
                                  </p:stCondLst>
                                  <p:childTnLst>
                                    <p:set>
                                      <p:cBhvr>
                                        <p:cTn id="257" dur="1" fill="hold">
                                          <p:stCondLst>
                                            <p:cond delay="0"/>
                                          </p:stCondLst>
                                        </p:cTn>
                                        <p:tgtEl>
                                          <p:spTgt spid="62"/>
                                        </p:tgtEl>
                                        <p:attrNameLst>
                                          <p:attrName>style.visibility</p:attrName>
                                        </p:attrNameLst>
                                      </p:cBhvr>
                                      <p:to>
                                        <p:strVal val="visible"/>
                                      </p:to>
                                    </p:set>
                                    <p:anim calcmode="lin" valueType="num">
                                      <p:cBhvr>
                                        <p:cTn id="258" dur="1000" fill="hold"/>
                                        <p:tgtEl>
                                          <p:spTgt spid="62"/>
                                        </p:tgtEl>
                                        <p:attrNameLst>
                                          <p:attrName>ppt_w</p:attrName>
                                        </p:attrNameLst>
                                      </p:cBhvr>
                                      <p:tavLst>
                                        <p:tav tm="0">
                                          <p:val>
                                            <p:fltVal val="0"/>
                                          </p:val>
                                        </p:tav>
                                        <p:tav tm="100000">
                                          <p:val>
                                            <p:strVal val="#ppt_w"/>
                                          </p:val>
                                        </p:tav>
                                      </p:tavLst>
                                    </p:anim>
                                    <p:anim calcmode="lin" valueType="num">
                                      <p:cBhvr>
                                        <p:cTn id="259" dur="1000" fill="hold"/>
                                        <p:tgtEl>
                                          <p:spTgt spid="62"/>
                                        </p:tgtEl>
                                        <p:attrNameLst>
                                          <p:attrName>ppt_h</p:attrName>
                                        </p:attrNameLst>
                                      </p:cBhvr>
                                      <p:tavLst>
                                        <p:tav tm="0">
                                          <p:val>
                                            <p:fltVal val="0"/>
                                          </p:val>
                                        </p:tav>
                                        <p:tav tm="100000">
                                          <p:val>
                                            <p:strVal val="#ppt_h"/>
                                          </p:val>
                                        </p:tav>
                                      </p:tavLst>
                                    </p:anim>
                                    <p:anim calcmode="lin" valueType="num">
                                      <p:cBhvr>
                                        <p:cTn id="260" dur="1000" fill="hold"/>
                                        <p:tgtEl>
                                          <p:spTgt spid="62"/>
                                        </p:tgtEl>
                                        <p:attrNameLst>
                                          <p:attrName>style.rotation</p:attrName>
                                        </p:attrNameLst>
                                      </p:cBhvr>
                                      <p:tavLst>
                                        <p:tav tm="0">
                                          <p:val>
                                            <p:fltVal val="90"/>
                                          </p:val>
                                        </p:tav>
                                        <p:tav tm="100000">
                                          <p:val>
                                            <p:fltVal val="0"/>
                                          </p:val>
                                        </p:tav>
                                      </p:tavLst>
                                    </p:anim>
                                    <p:animEffect transition="in" filter="fade">
                                      <p:cBhvr>
                                        <p:cTn id="261" dur="1000"/>
                                        <p:tgtEl>
                                          <p:spTgt spid="62"/>
                                        </p:tgtEl>
                                      </p:cBhvr>
                                    </p:animEffect>
                                  </p:childTnLst>
                                </p:cTn>
                              </p:par>
                            </p:childTnLst>
                          </p:cTn>
                        </p:par>
                        <p:par>
                          <p:cTn id="262" fill="hold">
                            <p:stCondLst>
                              <p:cond delay="6500"/>
                            </p:stCondLst>
                            <p:childTnLst>
                              <p:par>
                                <p:cTn id="263" presetID="45" presetClass="entr" presetSubtype="0" fill="hold" grpId="0" nodeType="afterEffect">
                                  <p:stCondLst>
                                    <p:cond delay="500"/>
                                  </p:stCondLst>
                                  <p:childTnLst>
                                    <p:set>
                                      <p:cBhvr>
                                        <p:cTn id="264" dur="1" fill="hold">
                                          <p:stCondLst>
                                            <p:cond delay="0"/>
                                          </p:stCondLst>
                                        </p:cTn>
                                        <p:tgtEl>
                                          <p:spTgt spid="61"/>
                                        </p:tgtEl>
                                        <p:attrNameLst>
                                          <p:attrName>style.visibility</p:attrName>
                                        </p:attrNameLst>
                                      </p:cBhvr>
                                      <p:to>
                                        <p:strVal val="visible"/>
                                      </p:to>
                                    </p:set>
                                    <p:animEffect transition="in" filter="fade">
                                      <p:cBhvr>
                                        <p:cTn id="265" dur="2000"/>
                                        <p:tgtEl>
                                          <p:spTgt spid="61"/>
                                        </p:tgtEl>
                                      </p:cBhvr>
                                    </p:animEffect>
                                    <p:anim calcmode="lin" valueType="num">
                                      <p:cBhvr>
                                        <p:cTn id="266" dur="2000" fill="hold"/>
                                        <p:tgtEl>
                                          <p:spTgt spid="61"/>
                                        </p:tgtEl>
                                        <p:attrNameLst>
                                          <p:attrName>ppt_w</p:attrName>
                                        </p:attrNameLst>
                                      </p:cBhvr>
                                      <p:tavLst>
                                        <p:tav tm="0" fmla="#ppt_w*sin(2.5*pi*$)">
                                          <p:val>
                                            <p:fltVal val="0"/>
                                          </p:val>
                                        </p:tav>
                                        <p:tav tm="100000">
                                          <p:val>
                                            <p:fltVal val="1"/>
                                          </p:val>
                                        </p:tav>
                                      </p:tavLst>
                                    </p:anim>
                                    <p:anim calcmode="lin" valueType="num">
                                      <p:cBhvr>
                                        <p:cTn id="267" dur="2000" fill="hold"/>
                                        <p:tgtEl>
                                          <p:spTgt spid="6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P spid="12" grpId="0" animBg="1"/>
      <p:bldP spid="14" grpId="0"/>
      <p:bldP spid="20" grpId="0"/>
      <p:bldP spid="22"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6" grpId="1"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P spid="61" grpId="0" animBg="1"/>
      <p:bldP spid="62" grpId="0" animBg="1"/>
      <p:bldP spid="63"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1600</TotalTime>
  <Words>3081</Words>
  <Application>Microsoft Office PowerPoint</Application>
  <PresentationFormat>מסך רחב</PresentationFormat>
  <Paragraphs>674</Paragraphs>
  <Slides>13</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13</vt:i4>
      </vt:variant>
    </vt:vector>
  </HeadingPairs>
  <TitlesOfParts>
    <vt:vector size="18" baseType="lpstr">
      <vt:lpstr>Arial</vt:lpstr>
      <vt:lpstr>Calibri</vt:lpstr>
      <vt:lpstr>Calibri Light</vt:lpstr>
      <vt:lpstr>Guttman Mantova-Decor</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izak rossler</dc:creator>
  <cp:lastModifiedBy>izak rossler</cp:lastModifiedBy>
  <cp:revision>135</cp:revision>
  <dcterms:created xsi:type="dcterms:W3CDTF">2024-08-18T10:34:41Z</dcterms:created>
  <dcterms:modified xsi:type="dcterms:W3CDTF">2024-09-03T09:05:20Z</dcterms:modified>
</cp:coreProperties>
</file>