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0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itan" initials="E" lastIdx="1" clrIdx="0">
    <p:extLst>
      <p:ext uri="{19B8F6BF-5375-455C-9EA6-DF929625EA0E}">
        <p15:presenceInfo xmlns:p15="http://schemas.microsoft.com/office/powerpoint/2012/main" userId="Eita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2" d="100"/>
          <a:sy n="82" d="100"/>
        </p:scale>
        <p:origin x="267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2568" y="3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3-05T21:02:32.672" idx="1">
    <p:pos x="10" y="10"/>
    <p:text/>
    <p:extLst>
      <p:ext uri="{C676402C-5697-4E1C-873F-D02D1690AC5C}">
        <p15:threadingInfo xmlns:p15="http://schemas.microsoft.com/office/powerpoint/2012/main" timeZoneBias="-12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6F1E94-5D3E-4719-9036-8997D64AF94C}" type="datetimeFigureOut">
              <a:rPr lang="en-US" smtClean="0"/>
              <a:t>3/6/2022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357FF5-F697-4962-B5DC-FE07E83CB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6061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592E2-7ADD-4414-9656-13DD850E0D0D}" type="datetimeFigureOut">
              <a:rPr lang="en-US" smtClean="0"/>
              <a:t>3/6/2022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CFD96-C055-48B5-AC60-F01514958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814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ircle/>
      </p:transition>
    </mc:Choice>
    <mc:Fallback xmlns="">
      <p:transition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592E2-7ADD-4414-9656-13DD850E0D0D}" type="datetimeFigureOut">
              <a:rPr lang="en-US" smtClean="0"/>
              <a:t>3/6/2022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CFD96-C055-48B5-AC60-F01514958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38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ircle/>
      </p:transition>
    </mc:Choice>
    <mc:Fallback xmlns="">
      <p:transition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592E2-7ADD-4414-9656-13DD850E0D0D}" type="datetimeFigureOut">
              <a:rPr lang="en-US" smtClean="0"/>
              <a:t>3/6/2022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CFD96-C055-48B5-AC60-F01514958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921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ircle/>
      </p:transition>
    </mc:Choice>
    <mc:Fallback xmlns="">
      <p:transition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592E2-7ADD-4414-9656-13DD850E0D0D}" type="datetimeFigureOut">
              <a:rPr lang="en-US" smtClean="0"/>
              <a:t>3/6/2022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CFD96-C055-48B5-AC60-F01514958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465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ircle/>
      </p:transition>
    </mc:Choice>
    <mc:Fallback xmlns="">
      <p:transition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592E2-7ADD-4414-9656-13DD850E0D0D}" type="datetimeFigureOut">
              <a:rPr lang="en-US" smtClean="0"/>
              <a:t>3/6/2022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CFD96-C055-48B5-AC60-F01514958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967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ircle/>
      </p:transition>
    </mc:Choice>
    <mc:Fallback xmlns="">
      <p:transition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592E2-7ADD-4414-9656-13DD850E0D0D}" type="datetimeFigureOut">
              <a:rPr lang="en-US" smtClean="0"/>
              <a:t>3/6/2022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CFD96-C055-48B5-AC60-F01514958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35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ircle/>
      </p:transition>
    </mc:Choice>
    <mc:Fallback xmlns="">
      <p:transition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592E2-7ADD-4414-9656-13DD850E0D0D}" type="datetimeFigureOut">
              <a:rPr lang="en-US" smtClean="0"/>
              <a:t>3/6/2022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CFD96-C055-48B5-AC60-F01514958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220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ircle/>
      </p:transition>
    </mc:Choice>
    <mc:Fallback xmlns="">
      <p:transition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592E2-7ADD-4414-9656-13DD850E0D0D}" type="datetimeFigureOut">
              <a:rPr lang="en-US" smtClean="0"/>
              <a:t>3/6/2022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CFD96-C055-48B5-AC60-F01514958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009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ircle/>
      </p:transition>
    </mc:Choice>
    <mc:Fallback xmlns="">
      <p:transition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592E2-7ADD-4414-9656-13DD850E0D0D}" type="datetimeFigureOut">
              <a:rPr lang="en-US" smtClean="0"/>
              <a:t>3/6/2022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CFD96-C055-48B5-AC60-F01514958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656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ircle/>
      </p:transition>
    </mc:Choice>
    <mc:Fallback xmlns="">
      <p:transition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592E2-7ADD-4414-9656-13DD850E0D0D}" type="datetimeFigureOut">
              <a:rPr lang="en-US" smtClean="0"/>
              <a:t>3/6/2022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CFD96-C055-48B5-AC60-F01514958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709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ircle/>
      </p:transition>
    </mc:Choice>
    <mc:Fallback xmlns="">
      <p:transition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592E2-7ADD-4414-9656-13DD850E0D0D}" type="datetimeFigureOut">
              <a:rPr lang="en-US" smtClean="0"/>
              <a:t>3/6/2022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CFD96-C055-48B5-AC60-F01514958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625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ircle/>
      </p:transition>
    </mc:Choice>
    <mc:Fallback xmlns="">
      <p:transition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592E2-7ADD-4414-9656-13DD850E0D0D}" type="datetimeFigureOut">
              <a:rPr lang="en-US" smtClean="0"/>
              <a:t>3/6/2022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FCFD96-C055-48B5-AC60-F01514958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609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">
        <p:circle/>
      </p:transition>
    </mc:Choice>
    <mc:Fallback xmlns="">
      <p:transition>
        <p:circl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551709"/>
            <a:ext cx="9144000" cy="1958254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r>
              <a:rPr lang="he-IL" sz="8800" dirty="0" smtClean="0"/>
              <a:t>מסכת יבמות</a:t>
            </a:r>
            <a:endParaRPr lang="en-US" sz="8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46252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7868499" y="1013411"/>
            <a:ext cx="1793855" cy="106000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ראובן</a:t>
            </a:r>
            <a:endParaRPr lang="en-US" dirty="0"/>
          </a:p>
        </p:txBody>
      </p:sp>
      <p:sp>
        <p:nvSpPr>
          <p:cNvPr id="3" name="Oval 2"/>
          <p:cNvSpPr/>
          <p:nvPr/>
        </p:nvSpPr>
        <p:spPr>
          <a:xfrm>
            <a:off x="3314943" y="1013411"/>
            <a:ext cx="1793855" cy="106000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שמעון</a:t>
            </a:r>
            <a:endParaRPr lang="en-US" dirty="0"/>
          </a:p>
        </p:txBody>
      </p:sp>
      <p:cxnSp>
        <p:nvCxnSpPr>
          <p:cNvPr id="5" name="Straight Connector 4"/>
          <p:cNvCxnSpPr>
            <a:stCxn id="3" idx="6"/>
            <a:endCxn id="2" idx="2"/>
          </p:cNvCxnSpPr>
          <p:nvPr/>
        </p:nvCxnSpPr>
        <p:spPr>
          <a:xfrm>
            <a:off x="5108798" y="1543414"/>
            <a:ext cx="275970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71787" y="1144961"/>
            <a:ext cx="12522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/>
              <a:t>אחים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9662354" y="2551001"/>
            <a:ext cx="1642426" cy="95517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רחל</a:t>
            </a:r>
          </a:p>
          <a:p>
            <a:pPr algn="ctr"/>
            <a:r>
              <a:rPr lang="he-IL" sz="1400" dirty="0" smtClean="0"/>
              <a:t>צרת בת שמעון</a:t>
            </a:r>
            <a:endParaRPr lang="en-US" sz="1400" dirty="0"/>
          </a:p>
        </p:txBody>
      </p:sp>
      <p:sp>
        <p:nvSpPr>
          <p:cNvPr id="12" name="Rounded Rectangle 11"/>
          <p:cNvSpPr/>
          <p:nvPr/>
        </p:nvSpPr>
        <p:spPr>
          <a:xfrm>
            <a:off x="6488648" y="2551001"/>
            <a:ext cx="1642426" cy="95517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בת שמעון</a:t>
            </a:r>
            <a:endParaRPr lang="en-US" dirty="0"/>
          </a:p>
        </p:txBody>
      </p:sp>
      <p:cxnSp>
        <p:nvCxnSpPr>
          <p:cNvPr id="14" name="Straight Connector 13"/>
          <p:cNvCxnSpPr>
            <a:stCxn id="2" idx="3"/>
            <a:endCxn id="12" idx="0"/>
          </p:cNvCxnSpPr>
          <p:nvPr/>
        </p:nvCxnSpPr>
        <p:spPr>
          <a:xfrm flipH="1">
            <a:off x="7309861" y="1918183"/>
            <a:ext cx="821342" cy="63281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2" idx="5"/>
            <a:endCxn id="11" idx="0"/>
          </p:cNvCxnSpPr>
          <p:nvPr/>
        </p:nvCxnSpPr>
        <p:spPr>
          <a:xfrm>
            <a:off x="9399650" y="1918183"/>
            <a:ext cx="1083917" cy="63281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025753" y="570772"/>
            <a:ext cx="1217258" cy="166382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9027516" y="774619"/>
            <a:ext cx="1600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/>
              <a:t>ראובן מת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891103" y="3506171"/>
            <a:ext cx="5666951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ראובן מת בלא בנים, </a:t>
            </a:r>
          </a:p>
          <a:p>
            <a:pPr algn="ctr"/>
            <a:r>
              <a:rPr lang="he-IL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בתו של שמעון נופלת לפני שמעון ליבום עם צרתה,</a:t>
            </a:r>
          </a:p>
          <a:p>
            <a:pPr algn="ctr"/>
            <a:r>
              <a:rPr lang="he-IL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כמו שבתו פטורה </a:t>
            </a:r>
            <a:r>
              <a:rPr lang="he-IL" sz="28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מהיבום שהיא ערוה </a:t>
            </a:r>
            <a:r>
              <a:rPr lang="he-IL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גם צרתה פטורה מהיבום</a:t>
            </a:r>
            <a:endParaRPr lang="en-US" sz="28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  <a:p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74726" y="337804"/>
            <a:ext cx="2277264" cy="36933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he-IL" dirty="0" smtClean="0"/>
              <a:t>צרת ערוה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0982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4660669" y="809105"/>
            <a:ext cx="7004858" cy="2371899"/>
            <a:chOff x="4660669" y="809105"/>
            <a:chExt cx="7004858" cy="2371899"/>
          </a:xfrm>
        </p:grpSpPr>
        <p:sp>
          <p:nvSpPr>
            <p:cNvPr id="2" name="Oval 1"/>
            <p:cNvSpPr/>
            <p:nvPr/>
          </p:nvSpPr>
          <p:spPr>
            <a:xfrm>
              <a:off x="9354590" y="903317"/>
              <a:ext cx="1086196" cy="80910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he-IL" dirty="0" smtClean="0"/>
                <a:t>ראובן</a:t>
              </a:r>
              <a:endParaRPr lang="en-US" dirty="0"/>
            </a:p>
          </p:txBody>
        </p:sp>
        <p:cxnSp>
          <p:nvCxnSpPr>
            <p:cNvPr id="4" name="Straight Arrow Connector 3"/>
            <p:cNvCxnSpPr>
              <a:stCxn id="2" idx="5"/>
            </p:cNvCxnSpPr>
            <p:nvPr/>
          </p:nvCxnSpPr>
          <p:spPr>
            <a:xfrm>
              <a:off x="10281716" y="1593932"/>
              <a:ext cx="862880" cy="700381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>
              <a:stCxn id="2" idx="3"/>
            </p:cNvCxnSpPr>
            <p:nvPr/>
          </p:nvCxnSpPr>
          <p:spPr>
            <a:xfrm flipH="1">
              <a:off x="8628611" y="1593932"/>
              <a:ext cx="885049" cy="761341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7" name="Rounded Rectangle 6"/>
            <p:cNvSpPr/>
            <p:nvPr/>
          </p:nvSpPr>
          <p:spPr>
            <a:xfrm>
              <a:off x="10281716" y="2355273"/>
              <a:ext cx="1383811" cy="781396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he-IL" dirty="0" smtClean="0"/>
                <a:t>רחל </a:t>
              </a:r>
            </a:p>
            <a:p>
              <a:pPr algn="ctr"/>
              <a:r>
                <a:rPr lang="he-IL" sz="1200" dirty="0" smtClean="0"/>
                <a:t>צרת בתו של שמעון</a:t>
              </a:r>
              <a:endParaRPr lang="en-US" sz="1200" dirty="0"/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7860555" y="2355273"/>
              <a:ext cx="1876420" cy="825731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he-IL" dirty="0" smtClean="0"/>
                <a:t>בתו של שמעון</a:t>
              </a:r>
              <a:endParaRPr lang="en-US" dirty="0"/>
            </a:p>
          </p:txBody>
        </p:sp>
        <p:sp>
          <p:nvSpPr>
            <p:cNvPr id="9" name="Oval 8"/>
            <p:cNvSpPr/>
            <p:nvPr/>
          </p:nvSpPr>
          <p:spPr>
            <a:xfrm>
              <a:off x="4660669" y="809105"/>
              <a:ext cx="1474124" cy="903318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he-IL" dirty="0" smtClean="0"/>
                <a:t>שמעון</a:t>
              </a:r>
              <a:endParaRPr lang="en-US" dirty="0"/>
            </a:p>
          </p:txBody>
        </p:sp>
        <p:cxnSp>
          <p:nvCxnSpPr>
            <p:cNvPr id="11" name="Straight Connector 10"/>
            <p:cNvCxnSpPr>
              <a:stCxn id="9" idx="6"/>
              <a:endCxn id="2" idx="2"/>
            </p:cNvCxnSpPr>
            <p:nvPr/>
          </p:nvCxnSpPr>
          <p:spPr>
            <a:xfrm>
              <a:off x="6134793" y="1260764"/>
              <a:ext cx="3219797" cy="4710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6999316" y="1012042"/>
              <a:ext cx="13522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e-IL" dirty="0" smtClean="0"/>
                <a:t>אחים</a:t>
              </a:r>
              <a:endParaRPr lang="en-US" dirty="0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4834089" y="4172987"/>
            <a:ext cx="731211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ראובן מת בלא בנים, </a:t>
            </a:r>
          </a:p>
          <a:p>
            <a:pPr algn="ctr"/>
            <a:r>
              <a:rPr lang="he-IL" sz="2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בתו של שמעון נופלת לפני שמעון </a:t>
            </a:r>
            <a:r>
              <a:rPr lang="he-IL" sz="2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ולוי, ליבום </a:t>
            </a:r>
            <a:r>
              <a:rPr lang="he-IL" sz="2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עם צרתה,</a:t>
            </a:r>
          </a:p>
          <a:p>
            <a:pPr algn="ctr"/>
            <a:r>
              <a:rPr lang="he-IL" sz="2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כמו שבתו </a:t>
            </a:r>
            <a:r>
              <a:rPr lang="he-IL" sz="2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אין שמעון יכול ליבמה, </a:t>
            </a:r>
          </a:p>
          <a:p>
            <a:pPr algn="ctr"/>
            <a:r>
              <a:rPr lang="he-IL" sz="2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גם את צרתה לא יכול ליבמה</a:t>
            </a:r>
            <a:endParaRPr lang="en-US" sz="2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9155084" y="809105"/>
            <a:ext cx="1557251" cy="90331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0259669" y="718651"/>
            <a:ext cx="1256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/>
              <a:t>1 מת ראובן</a:t>
            </a:r>
            <a:endParaRPr lang="en-US" dirty="0"/>
          </a:p>
        </p:txBody>
      </p:sp>
      <p:sp>
        <p:nvSpPr>
          <p:cNvPr id="3" name="Oval 2"/>
          <p:cNvSpPr/>
          <p:nvPr/>
        </p:nvSpPr>
        <p:spPr>
          <a:xfrm>
            <a:off x="1543414" y="809107"/>
            <a:ext cx="1432754" cy="84496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לוי</a:t>
            </a:r>
            <a:endParaRPr lang="en-US" dirty="0"/>
          </a:p>
        </p:txBody>
      </p:sp>
      <p:cxnSp>
        <p:nvCxnSpPr>
          <p:cNvPr id="10" name="Straight Connector 9"/>
          <p:cNvCxnSpPr>
            <a:stCxn id="3" idx="6"/>
            <a:endCxn id="9" idx="2"/>
          </p:cNvCxnSpPr>
          <p:nvPr/>
        </p:nvCxnSpPr>
        <p:spPr>
          <a:xfrm>
            <a:off x="2976168" y="1231591"/>
            <a:ext cx="1684501" cy="291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2766346" y="1530332"/>
            <a:ext cx="7493323" cy="763981"/>
            <a:chOff x="2766346" y="1530332"/>
            <a:chExt cx="7493323" cy="763981"/>
          </a:xfrm>
        </p:grpSpPr>
        <p:cxnSp>
          <p:nvCxnSpPr>
            <p:cNvPr id="15" name="Straight Arrow Connector 14"/>
            <p:cNvCxnSpPr>
              <a:stCxn id="3" idx="5"/>
            </p:cNvCxnSpPr>
            <p:nvPr/>
          </p:nvCxnSpPr>
          <p:spPr>
            <a:xfrm>
              <a:off x="2766346" y="1530332"/>
              <a:ext cx="7493323" cy="763981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2976168" y="1712423"/>
              <a:ext cx="19278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e-IL" dirty="0" smtClean="0"/>
                <a:t>לוי מיבם את רחל</a:t>
              </a:r>
              <a:endParaRPr lang="en-US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26102" y="518354"/>
            <a:ext cx="2251055" cy="1473524"/>
            <a:chOff x="626102" y="518354"/>
            <a:chExt cx="2251055" cy="1473524"/>
          </a:xfrm>
        </p:grpSpPr>
        <p:cxnSp>
          <p:nvCxnSpPr>
            <p:cNvPr id="19" name="Straight Connector 18"/>
            <p:cNvCxnSpPr/>
            <p:nvPr/>
          </p:nvCxnSpPr>
          <p:spPr>
            <a:xfrm flipH="1">
              <a:off x="1292973" y="518354"/>
              <a:ext cx="1584184" cy="147352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626102" y="658786"/>
              <a:ext cx="10142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e-IL" dirty="0" smtClean="0"/>
                <a:t>3 מת לוי</a:t>
              </a:r>
              <a:endParaRPr lang="en-US" dirty="0"/>
            </a:p>
          </p:txBody>
        </p:sp>
      </p:grpSp>
      <p:cxnSp>
        <p:nvCxnSpPr>
          <p:cNvPr id="24" name="Straight Arrow Connector 23"/>
          <p:cNvCxnSpPr>
            <a:stCxn id="3" idx="4"/>
          </p:cNvCxnSpPr>
          <p:nvPr/>
        </p:nvCxnSpPr>
        <p:spPr>
          <a:xfrm flipH="1">
            <a:off x="2235200" y="1654075"/>
            <a:ext cx="24591" cy="9303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Rounded Rectangle 26"/>
          <p:cNvSpPr/>
          <p:nvPr/>
        </p:nvSpPr>
        <p:spPr>
          <a:xfrm>
            <a:off x="1492614" y="2584450"/>
            <a:ext cx="1692829" cy="69215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שרה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425450" y="3632200"/>
            <a:ext cx="35242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0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רחל צרת בתו של שמעון, ושרה, </a:t>
            </a:r>
          </a:p>
          <a:p>
            <a:pPr algn="ctr"/>
            <a:r>
              <a:rPr lang="he-IL" sz="20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נופלות לפני שמעון ליבום,</a:t>
            </a:r>
          </a:p>
          <a:p>
            <a:pPr algn="ctr"/>
            <a:r>
              <a:rPr lang="he-IL" sz="20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כמו שרחל צרת בתו אסורה גם צרתה שרה אסורה</a:t>
            </a:r>
          </a:p>
          <a:p>
            <a:pPr algn="ctr"/>
            <a:r>
              <a:rPr lang="he-IL" sz="20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ונקראת צרת צרתה של בתו של שמעון </a:t>
            </a:r>
            <a:endParaRPr lang="en-US" sz="20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1539" y="232968"/>
            <a:ext cx="2271439" cy="36933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he-IL" dirty="0" smtClean="0"/>
              <a:t>צרת צרתה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80360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6" grpId="0"/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9354590" y="903317"/>
            <a:ext cx="1086196" cy="809106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ראובן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9777410" y="1649350"/>
            <a:ext cx="120278" cy="89988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Rounded Rectangle 5"/>
          <p:cNvSpPr/>
          <p:nvPr/>
        </p:nvSpPr>
        <p:spPr>
          <a:xfrm>
            <a:off x="9395025" y="2549236"/>
            <a:ext cx="1383811" cy="781396"/>
          </a:xfrm>
          <a:prstGeom prst="round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רחל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660669" y="809105"/>
            <a:ext cx="1474124" cy="90331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שמעון</a:t>
            </a:r>
            <a:endParaRPr lang="en-US" dirty="0"/>
          </a:p>
        </p:txBody>
      </p:sp>
      <p:cxnSp>
        <p:nvCxnSpPr>
          <p:cNvPr id="9" name="Straight Connector 8"/>
          <p:cNvCxnSpPr>
            <a:stCxn id="8" idx="6"/>
            <a:endCxn id="3" idx="2"/>
          </p:cNvCxnSpPr>
          <p:nvPr/>
        </p:nvCxnSpPr>
        <p:spPr>
          <a:xfrm>
            <a:off x="6134793" y="1260764"/>
            <a:ext cx="3219797" cy="4710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999316" y="1012042"/>
            <a:ext cx="13522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/>
              <a:t>אחים</a:t>
            </a:r>
            <a:endParaRPr lang="en-US" dirty="0"/>
          </a:p>
        </p:txBody>
      </p:sp>
      <p:grpSp>
        <p:nvGrpSpPr>
          <p:cNvPr id="18" name="Group 17"/>
          <p:cNvGrpSpPr/>
          <p:nvPr/>
        </p:nvGrpSpPr>
        <p:grpSpPr>
          <a:xfrm>
            <a:off x="9395025" y="809105"/>
            <a:ext cx="2470008" cy="903318"/>
            <a:chOff x="9395025" y="809105"/>
            <a:chExt cx="2470008" cy="903318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9395025" y="809105"/>
              <a:ext cx="1167680" cy="90331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10634749" y="1260764"/>
              <a:ext cx="12302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e-IL" dirty="0" smtClean="0"/>
                <a:t>1 מת ראובן</a:t>
              </a:r>
              <a:endParaRPr lang="en-US" dirty="0"/>
            </a:p>
          </p:txBody>
        </p:sp>
      </p:grpSp>
      <p:sp>
        <p:nvSpPr>
          <p:cNvPr id="28" name="Oval 27"/>
          <p:cNvSpPr/>
          <p:nvPr/>
        </p:nvSpPr>
        <p:spPr>
          <a:xfrm>
            <a:off x="1102822" y="809105"/>
            <a:ext cx="1817716" cy="90331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לוי</a:t>
            </a:r>
            <a:endParaRPr lang="en-US" dirty="0"/>
          </a:p>
        </p:txBody>
      </p:sp>
      <p:cxnSp>
        <p:nvCxnSpPr>
          <p:cNvPr id="30" name="Straight Connector 29"/>
          <p:cNvCxnSpPr>
            <a:stCxn id="28" idx="6"/>
          </p:cNvCxnSpPr>
          <p:nvPr/>
        </p:nvCxnSpPr>
        <p:spPr>
          <a:xfrm flipV="1">
            <a:off x="2920538" y="1260763"/>
            <a:ext cx="1862051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396538" y="2083724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/>
              <a:t>2 נולד לוי</a:t>
            </a:r>
            <a:endParaRPr lang="en-US" dirty="0"/>
          </a:p>
        </p:txBody>
      </p:sp>
      <p:cxnSp>
        <p:nvCxnSpPr>
          <p:cNvPr id="35" name="Straight Arrow Connector 34"/>
          <p:cNvCxnSpPr>
            <a:stCxn id="8" idx="5"/>
          </p:cNvCxnSpPr>
          <p:nvPr/>
        </p:nvCxnSpPr>
        <p:spPr>
          <a:xfrm>
            <a:off x="5918913" y="1580135"/>
            <a:ext cx="3476112" cy="11741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344950" y="2058192"/>
            <a:ext cx="20043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/>
              <a:t>3 שמעון מיבם את אשת ראובן אחיו</a:t>
            </a:r>
            <a:endParaRPr lang="en-US" dirty="0"/>
          </a:p>
        </p:txBody>
      </p:sp>
      <p:sp>
        <p:nvSpPr>
          <p:cNvPr id="39" name="Rounded Rectangle 38"/>
          <p:cNvSpPr/>
          <p:nvPr/>
        </p:nvSpPr>
        <p:spPr>
          <a:xfrm>
            <a:off x="4594167" y="2549237"/>
            <a:ext cx="1197033" cy="781395"/>
          </a:xfrm>
          <a:prstGeom prst="round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שרה</a:t>
            </a:r>
            <a:endParaRPr lang="en-US" dirty="0"/>
          </a:p>
        </p:txBody>
      </p:sp>
      <p:cxnSp>
        <p:nvCxnSpPr>
          <p:cNvPr id="41" name="Straight Arrow Connector 40"/>
          <p:cNvCxnSpPr>
            <a:stCxn id="8" idx="4"/>
            <a:endCxn id="39" idx="0"/>
          </p:cNvCxnSpPr>
          <p:nvPr/>
        </p:nvCxnSpPr>
        <p:spPr>
          <a:xfrm flipH="1">
            <a:off x="5192684" y="1712423"/>
            <a:ext cx="205047" cy="8368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8" name="Group 47"/>
          <p:cNvGrpSpPr/>
          <p:nvPr/>
        </p:nvGrpSpPr>
        <p:grpSpPr>
          <a:xfrm>
            <a:off x="4245033" y="519146"/>
            <a:ext cx="1889760" cy="1259778"/>
            <a:chOff x="4245033" y="519146"/>
            <a:chExt cx="1889760" cy="1259778"/>
          </a:xfrm>
        </p:grpSpPr>
        <p:cxnSp>
          <p:nvCxnSpPr>
            <p:cNvPr id="43" name="Straight Connector 42"/>
            <p:cNvCxnSpPr/>
            <p:nvPr/>
          </p:nvCxnSpPr>
          <p:spPr>
            <a:xfrm flipH="1">
              <a:off x="4594167" y="665018"/>
              <a:ext cx="1540626" cy="1113906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4245033" y="519146"/>
              <a:ext cx="130232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e-IL" dirty="0" smtClean="0"/>
                <a:t>4 מת שמעון</a:t>
              </a:r>
              <a:endParaRPr lang="en-US" dirty="0"/>
            </a:p>
          </p:txBody>
        </p:sp>
      </p:grpSp>
      <p:sp>
        <p:nvSpPr>
          <p:cNvPr id="47" name="TextBox 46"/>
          <p:cNvSpPr txBox="1"/>
          <p:nvPr/>
        </p:nvSpPr>
        <p:spPr>
          <a:xfrm>
            <a:off x="2322023" y="4655127"/>
            <a:ext cx="572469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רחל ושרה,</a:t>
            </a:r>
          </a:p>
          <a:p>
            <a:pPr algn="ctr"/>
            <a:r>
              <a:rPr lang="he-IL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נופלות ליבום לפני לוי, </a:t>
            </a:r>
          </a:p>
          <a:p>
            <a:pPr algn="ctr"/>
            <a:r>
              <a:rPr lang="he-IL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רחל - היא אשת אחיו ראובן,</a:t>
            </a:r>
          </a:p>
          <a:p>
            <a:pPr algn="ctr"/>
            <a:r>
              <a:rPr lang="he-IL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שלא היה בעולמו של לוי</a:t>
            </a:r>
            <a:endParaRPr lang="en-US" sz="28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43628" y="244617"/>
            <a:ext cx="2719903" cy="36933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e-IL" dirty="0" smtClean="0"/>
              <a:t>אשת אחיו שלא היה בעולמו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107512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29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1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28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31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1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1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14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1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450"/>
                            </p:stCondLst>
                            <p:childTnLst>
                              <p:par>
                                <p:cTn id="3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1" grpId="0"/>
      <p:bldP spid="36" grpId="0"/>
      <p:bldP spid="4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3927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ircle/>
      </p:transition>
    </mc:Choice>
    <mc:Fallback xmlns="">
      <p:transition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173</Words>
  <Application>Microsoft Office PowerPoint</Application>
  <PresentationFormat>Widescreen</PresentationFormat>
  <Paragraphs>47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מסכת יבמות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Eitan</dc:creator>
  <cp:lastModifiedBy>Eitan</cp:lastModifiedBy>
  <cp:revision>21</cp:revision>
  <dcterms:created xsi:type="dcterms:W3CDTF">2022-03-05T19:01:01Z</dcterms:created>
  <dcterms:modified xsi:type="dcterms:W3CDTF">2022-03-06T18:36:41Z</dcterms:modified>
</cp:coreProperties>
</file>