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0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049A-7CA2-4B1D-8DE5-87FDC66E78C4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88D9-7D4D-48C0-B374-BBFCC729D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089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049A-7CA2-4B1D-8DE5-87FDC66E78C4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88D9-7D4D-48C0-B374-BBFCC729D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705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049A-7CA2-4B1D-8DE5-87FDC66E78C4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88D9-7D4D-48C0-B374-BBFCC729D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75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049A-7CA2-4B1D-8DE5-87FDC66E78C4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88D9-7D4D-48C0-B374-BBFCC729D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821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049A-7CA2-4B1D-8DE5-87FDC66E78C4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88D9-7D4D-48C0-B374-BBFCC729D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465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049A-7CA2-4B1D-8DE5-87FDC66E78C4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88D9-7D4D-48C0-B374-BBFCC729D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74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049A-7CA2-4B1D-8DE5-87FDC66E78C4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88D9-7D4D-48C0-B374-BBFCC729D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842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049A-7CA2-4B1D-8DE5-87FDC66E78C4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88D9-7D4D-48C0-B374-BBFCC729D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803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049A-7CA2-4B1D-8DE5-87FDC66E78C4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88D9-7D4D-48C0-B374-BBFCC729D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049A-7CA2-4B1D-8DE5-87FDC66E78C4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88D9-7D4D-48C0-B374-BBFCC729D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793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049A-7CA2-4B1D-8DE5-87FDC66E78C4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88D9-7D4D-48C0-B374-BBFCC729D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346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1049A-7CA2-4B1D-8DE5-87FDC66E78C4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788D9-7D4D-48C0-B374-BBFCC729D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110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58136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72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David" panose="020E0502060401010101" pitchFamily="34" charset="-79"/>
                <a:cs typeface="David" panose="020E0502060401010101" pitchFamily="34" charset="-79"/>
              </a:rPr>
              <a:t>מסכת יבמות</a:t>
            </a:r>
            <a:endParaRPr lang="en-US" sz="72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189902"/>
            <a:ext cx="12192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מתני' בדף יז.</a:t>
            </a:r>
            <a:endParaRPr lang="he-IL" sz="5400" b="1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בענין אשת אחיו שלא היה </a:t>
            </a:r>
            <a:r>
              <a:rPr lang="he-IL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בעולמו</a:t>
            </a:r>
          </a:p>
          <a:p>
            <a:pPr algn="ctr"/>
            <a:r>
              <a:rPr lang="he-IL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ו</a:t>
            </a:r>
            <a:r>
              <a:rPr lang="he-IL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מתני' בדף יח: </a:t>
            </a:r>
          </a:p>
          <a:p>
            <a:pPr algn="ctr"/>
            <a:r>
              <a:rPr lang="he-IL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מחלוקת ר''ש ורבנן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139161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2232"/>
    </mc:Choice>
    <mc:Fallback>
      <p:transition spd="slow" advTm="1223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/>
          <p:cNvSpPr/>
          <p:nvPr/>
        </p:nvSpPr>
        <p:spPr>
          <a:xfrm>
            <a:off x="9202242" y="1310446"/>
            <a:ext cx="1543414" cy="9609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5822262" y="1310446"/>
            <a:ext cx="1543414" cy="9609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2442283" y="1310446"/>
            <a:ext cx="1543414" cy="9609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9202242" y="3389686"/>
            <a:ext cx="1543414" cy="728025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5822262" y="3389686"/>
            <a:ext cx="1543414" cy="728025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שרה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27" name="Straight Connector 26"/>
          <p:cNvCxnSpPr>
            <a:stCxn id="21" idx="1"/>
            <a:endCxn id="21" idx="5"/>
          </p:cNvCxnSpPr>
          <p:nvPr/>
        </p:nvCxnSpPr>
        <p:spPr>
          <a:xfrm>
            <a:off x="9428270" y="1451180"/>
            <a:ext cx="1091358" cy="67952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0477743" y="1036708"/>
            <a:ext cx="130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1. מת 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30" name="Straight Arrow Connector 29"/>
          <p:cNvCxnSpPr>
            <a:stCxn id="21" idx="4"/>
            <a:endCxn id="24" idx="0"/>
          </p:cNvCxnSpPr>
          <p:nvPr/>
        </p:nvCxnSpPr>
        <p:spPr>
          <a:xfrm>
            <a:off x="9973949" y="2271439"/>
            <a:ext cx="0" cy="11182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2" idx="4"/>
            <a:endCxn id="25" idx="0"/>
          </p:cNvCxnSpPr>
          <p:nvPr/>
        </p:nvCxnSpPr>
        <p:spPr>
          <a:xfrm>
            <a:off x="6593969" y="2271439"/>
            <a:ext cx="0" cy="11182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834803" y="1036708"/>
            <a:ext cx="1607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2. נולד 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365676" y="1799316"/>
            <a:ext cx="2062594" cy="162299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 rot="2297357">
            <a:off x="7482256" y="2227506"/>
            <a:ext cx="2062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3. יבם שמעון את רחל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39" name="Straight Connector 38"/>
          <p:cNvCxnSpPr>
            <a:stCxn id="22" idx="1"/>
            <a:endCxn id="22" idx="5"/>
          </p:cNvCxnSpPr>
          <p:nvPr/>
        </p:nvCxnSpPr>
        <p:spPr>
          <a:xfrm>
            <a:off x="6048290" y="1451180"/>
            <a:ext cx="1091358" cy="67952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457700" y="1310446"/>
            <a:ext cx="1263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4. מת 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81050" y="3389686"/>
            <a:ext cx="42100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u="sng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קודם נולד לוי ואח''כ יבם שמעון</a:t>
            </a:r>
          </a:p>
          <a:p>
            <a:pPr algn="ctr"/>
            <a:r>
              <a:rPr lang="he-IL" sz="2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רחל </a:t>
            </a:r>
            <a:r>
              <a:rPr lang="he-IL" sz="2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אסורה על </a:t>
            </a:r>
            <a:r>
              <a:rPr lang="he-IL" sz="2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לוי מדין אשת אחיו שלא היה בעולמו, וגם צרתה שרה אסורה מדין צרת ערוה</a:t>
            </a:r>
            <a:endParaRPr lang="en-US" sz="2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197325"/>
            <a:ext cx="1619250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מתני' דף יז.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32937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7486"/>
    </mc:Choice>
    <mc:Fallback>
      <p:transition spd="slow" advTm="2748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8" grpId="0"/>
      <p:bldP spid="34" grpId="0"/>
      <p:bldP spid="37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202242" y="1310446"/>
            <a:ext cx="1543414" cy="9609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5822262" y="1310446"/>
            <a:ext cx="1543414" cy="9609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Oval 3"/>
          <p:cNvSpPr/>
          <p:nvPr/>
        </p:nvSpPr>
        <p:spPr>
          <a:xfrm>
            <a:off x="2442283" y="1310446"/>
            <a:ext cx="1543414" cy="9609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202242" y="3389686"/>
            <a:ext cx="1543414" cy="728025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822262" y="3389686"/>
            <a:ext cx="1543414" cy="728025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שרה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7" name="Straight Connector 6"/>
          <p:cNvCxnSpPr>
            <a:stCxn id="2" idx="1"/>
            <a:endCxn id="2" idx="5"/>
          </p:cNvCxnSpPr>
          <p:nvPr/>
        </p:nvCxnSpPr>
        <p:spPr>
          <a:xfrm>
            <a:off x="9428270" y="1451180"/>
            <a:ext cx="1091358" cy="67952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477743" y="1036708"/>
            <a:ext cx="130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1. מת 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9" name="Straight Arrow Connector 8"/>
          <p:cNvCxnSpPr>
            <a:stCxn id="2" idx="4"/>
            <a:endCxn id="5" idx="0"/>
          </p:cNvCxnSpPr>
          <p:nvPr/>
        </p:nvCxnSpPr>
        <p:spPr>
          <a:xfrm>
            <a:off x="9973949" y="2271439"/>
            <a:ext cx="0" cy="11182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3" idx="4"/>
            <a:endCxn id="6" idx="0"/>
          </p:cNvCxnSpPr>
          <p:nvPr/>
        </p:nvCxnSpPr>
        <p:spPr>
          <a:xfrm>
            <a:off x="6593969" y="2271439"/>
            <a:ext cx="0" cy="11182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34803" y="1036708"/>
            <a:ext cx="1607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2. נולד 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7365676" y="1799316"/>
            <a:ext cx="2062594" cy="162299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 rot="2297357">
            <a:off x="7482256" y="2089007"/>
            <a:ext cx="2062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3.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עשה בה מאמר – קידש שמעון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את רחל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4" name="Straight Connector 13"/>
          <p:cNvCxnSpPr>
            <a:stCxn id="3" idx="1"/>
            <a:endCxn id="3" idx="5"/>
          </p:cNvCxnSpPr>
          <p:nvPr/>
        </p:nvCxnSpPr>
        <p:spPr>
          <a:xfrm>
            <a:off x="6048290" y="1451180"/>
            <a:ext cx="1091358" cy="67952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457700" y="1310446"/>
            <a:ext cx="1263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4. מת 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81049" y="3389686"/>
            <a:ext cx="467622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u="sng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קודם נולד לוי ואח''כ </a:t>
            </a:r>
            <a:r>
              <a:rPr lang="he-IL" sz="2400" b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עשה </a:t>
            </a:r>
            <a:r>
              <a:rPr lang="he-IL" sz="2400" b="1" u="sng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בה שמעון</a:t>
            </a:r>
            <a:endParaRPr lang="he-IL" sz="2400" b="1" u="sng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u="sng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 מאמר </a:t>
            </a:r>
          </a:p>
          <a:p>
            <a:pPr algn="ctr"/>
            <a:r>
              <a:rPr lang="he-IL" sz="2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רחל </a:t>
            </a:r>
            <a:r>
              <a:rPr lang="he-IL" sz="2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אסורה על </a:t>
            </a:r>
            <a:r>
              <a:rPr lang="he-IL" sz="2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לוי מדין אשת אחיו שלא היה בעולמו, </a:t>
            </a:r>
          </a:p>
          <a:p>
            <a:pPr algn="ctr"/>
            <a:r>
              <a:rPr lang="he-IL" sz="2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צרתה שרה חולצת ולא מתיבמת</a:t>
            </a:r>
            <a:endParaRPr lang="en-US" sz="2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197325"/>
            <a:ext cx="1619250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מתני' דף יז.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92542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4666"/>
    </mc:Choice>
    <mc:Fallback>
      <p:transition spd="slow" advTm="7466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  <p:bldP spid="11" grpId="0"/>
      <p:bldP spid="13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val 16"/>
          <p:cNvSpPr/>
          <p:nvPr/>
        </p:nvSpPr>
        <p:spPr>
          <a:xfrm>
            <a:off x="9202242" y="1310446"/>
            <a:ext cx="1543414" cy="9609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822262" y="1310446"/>
            <a:ext cx="1543414" cy="9609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9202242" y="3389686"/>
            <a:ext cx="1543414" cy="728025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5822262" y="3389686"/>
            <a:ext cx="1543414" cy="728025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שרה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22" name="Straight Arrow Connector 21"/>
          <p:cNvCxnSpPr>
            <a:stCxn id="17" idx="4"/>
            <a:endCxn id="20" idx="0"/>
          </p:cNvCxnSpPr>
          <p:nvPr/>
        </p:nvCxnSpPr>
        <p:spPr>
          <a:xfrm>
            <a:off x="9973949" y="2271439"/>
            <a:ext cx="0" cy="11182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8" idx="4"/>
            <a:endCxn id="21" idx="0"/>
          </p:cNvCxnSpPr>
          <p:nvPr/>
        </p:nvCxnSpPr>
        <p:spPr>
          <a:xfrm>
            <a:off x="6593969" y="2271439"/>
            <a:ext cx="0" cy="11182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7" idx="5"/>
            <a:endCxn id="17" idx="5"/>
          </p:cNvCxnSpPr>
          <p:nvPr/>
        </p:nvCxnSpPr>
        <p:spPr>
          <a:xfrm>
            <a:off x="10519628" y="2130705"/>
            <a:ext cx="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7" idx="1"/>
            <a:endCxn id="17" idx="5"/>
          </p:cNvCxnSpPr>
          <p:nvPr/>
        </p:nvCxnSpPr>
        <p:spPr>
          <a:xfrm>
            <a:off x="9428270" y="1451180"/>
            <a:ext cx="1091358" cy="67952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0363200" y="1085850"/>
            <a:ext cx="1644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1. מת 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32" name="Straight Arrow Connector 31"/>
          <p:cNvCxnSpPr>
            <a:stCxn id="18" idx="5"/>
          </p:cNvCxnSpPr>
          <p:nvPr/>
        </p:nvCxnSpPr>
        <p:spPr>
          <a:xfrm>
            <a:off x="7139648" y="2130705"/>
            <a:ext cx="2017052" cy="125898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 rot="2001497">
            <a:off x="7382154" y="2413000"/>
            <a:ext cx="203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2. יבם שמעון את 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-4758" y="4158038"/>
            <a:ext cx="602210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800" b="1" u="sng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קודם יבם שמעון ואח''כ נולד לוי</a:t>
            </a:r>
          </a:p>
          <a:p>
            <a:pPr algn="ctr"/>
            <a:r>
              <a:rPr lang="he-IL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מחלוקת ר''ש ורבנן</a:t>
            </a:r>
          </a:p>
          <a:p>
            <a:pPr algn="ctr"/>
            <a:r>
              <a:rPr lang="he-IL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לרבנן – לוי אסור מדין אשת אח שלא היה בעולמו</a:t>
            </a:r>
          </a:p>
          <a:p>
            <a:pPr algn="ctr"/>
            <a:r>
              <a:rPr lang="he-IL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לר''ש – לוי מיבם את שרה</a:t>
            </a:r>
            <a:endParaRPr lang="en-US" sz="28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1153779" y="1081848"/>
            <a:ext cx="2831918" cy="1189591"/>
            <a:chOff x="1153779" y="1081848"/>
            <a:chExt cx="2831918" cy="1189591"/>
          </a:xfrm>
        </p:grpSpPr>
        <p:sp>
          <p:nvSpPr>
            <p:cNvPr id="19" name="Oval 18"/>
            <p:cNvSpPr/>
            <p:nvPr/>
          </p:nvSpPr>
          <p:spPr>
            <a:xfrm>
              <a:off x="2442283" y="1310446"/>
              <a:ext cx="1543414" cy="96099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e-IL" dirty="0" smtClean="0">
                  <a:latin typeface="David" panose="020E0502060401010101" pitchFamily="34" charset="-79"/>
                  <a:cs typeface="David" panose="020E0502060401010101" pitchFamily="34" charset="-79"/>
                </a:rPr>
                <a:t>לוי</a:t>
              </a:r>
              <a:endParaRPr lang="en-US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153779" y="1081848"/>
              <a:ext cx="14160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e-IL" dirty="0" smtClean="0">
                  <a:latin typeface="David" panose="020E0502060401010101" pitchFamily="34" charset="-79"/>
                  <a:cs typeface="David" panose="020E0502060401010101" pitchFamily="34" charset="-79"/>
                </a:rPr>
                <a:t>3. נולד לוי</a:t>
              </a:r>
              <a:endParaRPr lang="en-US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0" y="197325"/>
            <a:ext cx="1619250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מתני' דף יח: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09942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9|2.2|3.6|4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4.9|4.5|9.9|31.1|1.4|2.2|4.3|3.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191</Words>
  <Application>Microsoft Office PowerPoint</Application>
  <PresentationFormat>Widescreen</PresentationFormat>
  <Paragraphs>44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David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Eitan</dc:creator>
  <cp:lastModifiedBy>Eitan</cp:lastModifiedBy>
  <cp:revision>17</cp:revision>
  <dcterms:created xsi:type="dcterms:W3CDTF">2022-03-16T00:43:01Z</dcterms:created>
  <dcterms:modified xsi:type="dcterms:W3CDTF">2022-03-23T18:52:12Z</dcterms:modified>
</cp:coreProperties>
</file>