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2" d="100"/>
          <a:sy n="82" d="100"/>
        </p:scale>
        <p:origin x="30" y="-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F264-8673-4773-BE8E-697DD5B3DC63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3626-E5A8-49C1-A1A0-722AB5C42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650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F264-8673-4773-BE8E-697DD5B3DC63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3626-E5A8-49C1-A1A0-722AB5C42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00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F264-8673-4773-BE8E-697DD5B3DC63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3626-E5A8-49C1-A1A0-722AB5C42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951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F264-8673-4773-BE8E-697DD5B3DC63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3626-E5A8-49C1-A1A0-722AB5C42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467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F264-8673-4773-BE8E-697DD5B3DC63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3626-E5A8-49C1-A1A0-722AB5C42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368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F264-8673-4773-BE8E-697DD5B3DC63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3626-E5A8-49C1-A1A0-722AB5C42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512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F264-8673-4773-BE8E-697DD5B3DC63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3626-E5A8-49C1-A1A0-722AB5C42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277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F264-8673-4773-BE8E-697DD5B3DC63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3626-E5A8-49C1-A1A0-722AB5C42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382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F264-8673-4773-BE8E-697DD5B3DC63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3626-E5A8-49C1-A1A0-722AB5C42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384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F264-8673-4773-BE8E-697DD5B3DC63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3626-E5A8-49C1-A1A0-722AB5C42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050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F264-8673-4773-BE8E-697DD5B3DC63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3626-E5A8-49C1-A1A0-722AB5C42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743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8F264-8673-4773-BE8E-697DD5B3DC63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F3626-E5A8-49C1-A1A0-722AB5C42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94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64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401949" y="3114369"/>
            <a:ext cx="856158" cy="76879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הוא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6977398" y="2259547"/>
            <a:ext cx="856158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Oval 3"/>
          <p:cNvSpPr/>
          <p:nvPr/>
        </p:nvSpPr>
        <p:spPr>
          <a:xfrm>
            <a:off x="6940267" y="1227683"/>
            <a:ext cx="856158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 אביו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Oval 4"/>
          <p:cNvSpPr/>
          <p:nvPr/>
        </p:nvSpPr>
        <p:spPr>
          <a:xfrm>
            <a:off x="3799820" y="1227682"/>
            <a:ext cx="856158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 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Oval 5"/>
          <p:cNvSpPr/>
          <p:nvPr/>
        </p:nvSpPr>
        <p:spPr>
          <a:xfrm>
            <a:off x="8154859" y="2231153"/>
            <a:ext cx="1024086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אחי אביו מאמו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Oval 6"/>
          <p:cNvSpPr/>
          <p:nvPr/>
        </p:nvSpPr>
        <p:spPr>
          <a:xfrm>
            <a:off x="7081266" y="3883164"/>
            <a:ext cx="856158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בנו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" name="Oval 7"/>
          <p:cNvSpPr/>
          <p:nvPr/>
        </p:nvSpPr>
        <p:spPr>
          <a:xfrm>
            <a:off x="6482828" y="4814185"/>
            <a:ext cx="856158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בן בנו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9" name="Oval 8"/>
          <p:cNvSpPr/>
          <p:nvPr/>
        </p:nvSpPr>
        <p:spPr>
          <a:xfrm>
            <a:off x="4615680" y="4814185"/>
            <a:ext cx="856158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בן בתו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2568474" y="2357828"/>
            <a:ext cx="1111935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אחי האם מאביה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841060" y="2335505"/>
            <a:ext cx="774620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9292519" y="2231152"/>
            <a:ext cx="1022145" cy="76879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אחי אביו מאמו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5952827" y="1227683"/>
            <a:ext cx="774620" cy="76879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אבי אביו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711168" y="1227681"/>
            <a:ext cx="774620" cy="76879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אם 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8279592" y="1227685"/>
            <a:ext cx="774620" cy="76879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אם אביו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098478" y="4814185"/>
            <a:ext cx="774620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כלת בתו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7935483" y="4752543"/>
            <a:ext cx="774620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כלת בנו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3848827" y="3883164"/>
            <a:ext cx="774620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בתו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209494" y="2357828"/>
            <a:ext cx="1188137" cy="76879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אחי האם מאביה 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4851558" y="1227682"/>
            <a:ext cx="774620" cy="76879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אבי 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-647458" y="3521524"/>
            <a:ext cx="439727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ת''ר מה הם שניות </a:t>
            </a:r>
            <a:endParaRPr lang="he-IL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אם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אמו, </a:t>
            </a:r>
            <a:endParaRPr lang="he-IL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אם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אביו, </a:t>
            </a:r>
            <a:endParaRPr lang="he-IL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 אביו, </a:t>
            </a:r>
            <a:endParaRPr lang="he-IL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 אמו, </a:t>
            </a:r>
            <a:endParaRPr lang="he-IL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אחי האב מן האם, </a:t>
            </a:r>
            <a:endParaRPr lang="he-IL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ואשת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אחי האם מן האב, </a:t>
            </a:r>
            <a:endParaRPr lang="he-IL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וכלת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בנו </a:t>
            </a:r>
            <a:endParaRPr lang="he-IL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וכלת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בתו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5795083" y="739674"/>
            <a:ext cx="43202" cy="20025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886330" y="4240971"/>
            <a:ext cx="0" cy="14842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7139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5" grpId="0" animBg="1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511815" y="3751270"/>
            <a:ext cx="988173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בן אשתו חורגו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4509874" y="1835590"/>
            <a:ext cx="975553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 אשתו חמיו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Oval 3"/>
          <p:cNvSpPr/>
          <p:nvPr/>
        </p:nvSpPr>
        <p:spPr>
          <a:xfrm>
            <a:off x="6509518" y="2883950"/>
            <a:ext cx="856158" cy="76879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הוא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284494" y="2883950"/>
            <a:ext cx="774620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271262" y="1835590"/>
            <a:ext cx="774620" cy="76879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חמיו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271262" y="3751271"/>
            <a:ext cx="774620" cy="76879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חורגו 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618591" y="4799630"/>
            <a:ext cx="774620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בת חורגו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019929" y="3082127"/>
            <a:ext cx="3529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ומותר אדם </a:t>
            </a:r>
            <a:endParaRPr lang="he-IL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באשת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חמיו,  </a:t>
            </a:r>
            <a:endParaRPr lang="he-IL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ובאשת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חורגו, </a:t>
            </a:r>
            <a:endParaRPr lang="he-IL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ואסור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בבת חורגו, 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038213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/>
          <p:cNvSpPr/>
          <p:nvPr/>
        </p:nvSpPr>
        <p:spPr>
          <a:xfrm>
            <a:off x="4238561" y="2851431"/>
            <a:ext cx="988173" cy="76879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בן אשתו חורגו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6582319" y="1463325"/>
            <a:ext cx="856158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הוא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226734" y="1463324"/>
            <a:ext cx="774620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216724" y="4991343"/>
            <a:ext cx="42458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וחורגו מותר באשתו ובתו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8196107" y="1463326"/>
            <a:ext cx="774620" cy="76879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7285591" y="2851431"/>
            <a:ext cx="774620" cy="76879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ובתו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21" name="Straight Connector 20"/>
          <p:cNvCxnSpPr>
            <a:endCxn id="19" idx="0"/>
          </p:cNvCxnSpPr>
          <p:nvPr/>
        </p:nvCxnSpPr>
        <p:spPr>
          <a:xfrm>
            <a:off x="7072037" y="2232121"/>
            <a:ext cx="600864" cy="61931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8" idx="2"/>
            <a:endCxn id="19" idx="0"/>
          </p:cNvCxnSpPr>
          <p:nvPr/>
        </p:nvCxnSpPr>
        <p:spPr>
          <a:xfrm flipH="1">
            <a:off x="7672901" y="2232121"/>
            <a:ext cx="910516" cy="61931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>
            <a:stCxn id="13" idx="6"/>
          </p:cNvCxnSpPr>
          <p:nvPr/>
        </p:nvCxnSpPr>
        <p:spPr>
          <a:xfrm flipV="1">
            <a:off x="5226734" y="2178252"/>
            <a:ext cx="2969373" cy="105757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13" idx="6"/>
            <a:endCxn id="19" idx="1"/>
          </p:cNvCxnSpPr>
          <p:nvPr/>
        </p:nvCxnSpPr>
        <p:spPr>
          <a:xfrm>
            <a:off x="5226734" y="3235829"/>
            <a:ext cx="2058857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551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837566" y="2543893"/>
            <a:ext cx="988173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בן אשתו חורגו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7321022" y="1439547"/>
            <a:ext cx="856158" cy="76879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הוא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750430" y="1439547"/>
            <a:ext cx="774620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491610" y="2543893"/>
            <a:ext cx="774620" cy="76879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חורגו 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837565" y="3814609"/>
            <a:ext cx="988173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בת חורגו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1479348" y="646487"/>
            <a:ext cx="1974405" cy="1561855"/>
          </a:xfrm>
          <a:prstGeom prst="wedgeEllipseCallout">
            <a:avLst>
              <a:gd name="adj1" fmla="val 48489"/>
              <a:gd name="adj2" fmla="val 5439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חורגו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אומרת לו אני מותרת לך ובתי אסורה לך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9" name="Straight Arrow Connector 8"/>
          <p:cNvCxnSpPr>
            <a:endCxn id="3" idx="3"/>
          </p:cNvCxnSpPr>
          <p:nvPr/>
        </p:nvCxnSpPr>
        <p:spPr>
          <a:xfrm flipV="1">
            <a:off x="4205075" y="2095755"/>
            <a:ext cx="3241328" cy="4905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3" idx="4"/>
          </p:cNvCxnSpPr>
          <p:nvPr/>
        </p:nvCxnSpPr>
        <p:spPr>
          <a:xfrm flipH="1">
            <a:off x="5825738" y="2208342"/>
            <a:ext cx="1923363" cy="16062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lowchart: Collate 16"/>
          <p:cNvSpPr/>
          <p:nvPr/>
        </p:nvSpPr>
        <p:spPr>
          <a:xfrm rot="19384467">
            <a:off x="6424096" y="2913070"/>
            <a:ext cx="524180" cy="425167"/>
          </a:xfrm>
          <a:prstGeom prst="flowChartCol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35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6165889" y="3664393"/>
            <a:ext cx="856158" cy="76879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הוא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7538460" y="3664391"/>
            <a:ext cx="774620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Oval 3"/>
          <p:cNvSpPr/>
          <p:nvPr/>
        </p:nvSpPr>
        <p:spPr>
          <a:xfrm>
            <a:off x="6682302" y="2405396"/>
            <a:ext cx="856158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חמיו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592383" y="2405396"/>
            <a:ext cx="774620" cy="76879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חמיו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566353" y="3664391"/>
            <a:ext cx="774620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בת אשת חמיו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Oval Callout 6"/>
          <p:cNvSpPr/>
          <p:nvPr/>
        </p:nvSpPr>
        <p:spPr>
          <a:xfrm>
            <a:off x="1479348" y="646487"/>
            <a:ext cx="1974405" cy="1561855"/>
          </a:xfrm>
          <a:prstGeom prst="wedgeEllipseCallout">
            <a:avLst>
              <a:gd name="adj1" fmla="val 48489"/>
              <a:gd name="adj2" fmla="val 5439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חמיו אומרת לו אני מותרת לך ובתי אסורה לך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317498" y="3174191"/>
            <a:ext cx="848391" cy="6872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6" idx="3"/>
            <a:endCxn id="2" idx="2"/>
          </p:cNvCxnSpPr>
          <p:nvPr/>
        </p:nvCxnSpPr>
        <p:spPr>
          <a:xfrm>
            <a:off x="4340973" y="4048789"/>
            <a:ext cx="1824916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lowchart: Collate 12"/>
          <p:cNvSpPr/>
          <p:nvPr/>
        </p:nvSpPr>
        <p:spPr>
          <a:xfrm>
            <a:off x="4979693" y="3861447"/>
            <a:ext cx="524180" cy="425167"/>
          </a:xfrm>
          <a:prstGeom prst="flowChartCol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66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381564" y="3511998"/>
            <a:ext cx="856158" cy="76879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הוא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7012343" y="2836143"/>
            <a:ext cx="856158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Oval 3"/>
          <p:cNvSpPr/>
          <p:nvPr/>
        </p:nvSpPr>
        <p:spPr>
          <a:xfrm>
            <a:off x="6960896" y="1874170"/>
            <a:ext cx="856158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 אביו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Oval 4"/>
          <p:cNvSpPr/>
          <p:nvPr/>
        </p:nvSpPr>
        <p:spPr>
          <a:xfrm>
            <a:off x="3835236" y="1906455"/>
            <a:ext cx="856158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 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Oval 5"/>
          <p:cNvSpPr/>
          <p:nvPr/>
        </p:nvSpPr>
        <p:spPr>
          <a:xfrm>
            <a:off x="8189804" y="2807749"/>
            <a:ext cx="1024086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אחי אביו מאמו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Oval 6"/>
          <p:cNvSpPr/>
          <p:nvPr/>
        </p:nvSpPr>
        <p:spPr>
          <a:xfrm>
            <a:off x="2603419" y="2934424"/>
            <a:ext cx="1111935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אחי האם מאביה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876005" y="2912101"/>
            <a:ext cx="774620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9327464" y="2807748"/>
            <a:ext cx="1022145" cy="76879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אחי אביו מאמו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068826" y="1874170"/>
            <a:ext cx="774620" cy="76879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אבי אביו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753148" y="1935575"/>
            <a:ext cx="774620" cy="76879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אם 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150977" y="1874169"/>
            <a:ext cx="774620" cy="76879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אם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244439" y="2934424"/>
            <a:ext cx="1188137" cy="76879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אחי האם מאביה 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886992" y="1906454"/>
            <a:ext cx="774620" cy="76879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אבי 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6960896" y="756893"/>
            <a:ext cx="856158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 אבי אביו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3835236" y="758833"/>
            <a:ext cx="856158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mtClean="0">
                <a:latin typeface="David" panose="020E0502060401010101" pitchFamily="34" charset="-79"/>
                <a:cs typeface="David" panose="020E0502060401010101" pitchFamily="34" charset="-79"/>
              </a:rPr>
              <a:t>אבי אבי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5381564" y="4664461"/>
            <a:ext cx="856158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בנו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765298" y="4664460"/>
            <a:ext cx="774620" cy="76879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כלתו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6068826" y="533995"/>
            <a:ext cx="774620" cy="100224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 אבי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899608" y="520539"/>
            <a:ext cx="774620" cy="1002247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 אבי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0679650" y="2836142"/>
            <a:ext cx="1022145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אחי אביו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מאביו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1257544" y="1935575"/>
            <a:ext cx="1188137" cy="768795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אחי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אם אמו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מאביה 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9312908" y="1525689"/>
            <a:ext cx="1022145" cy="1067536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אחי אבי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אביו מאמו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5847501" y="345077"/>
            <a:ext cx="5824" cy="24910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0" y="3725095"/>
            <a:ext cx="579508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אמר רב ארבע נשים יש להם הפסק</a:t>
            </a: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אחי האב מהאם, שאשת אחי אם אמו - מותרת</a:t>
            </a: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ואשת אחי האב מן האם, שאשת אחי אבי מאביו - מותרת</a:t>
            </a: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וכלתו</a:t>
            </a: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ואלו שאין הפסק</a:t>
            </a: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אם אביו, שגם אם אבי אביו - שניות</a:t>
            </a: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אם אמו, שגם אם אבי אמו – שניות</a:t>
            </a: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אבי אביו, שגם אשת אבי אבי אביו – שניות</a:t>
            </a: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ולרב גם אשת אבי אמו, שגם אשת אבי אבי אמו - שניות</a:t>
            </a: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וזעירי חולק ומוסיף אף אשת אבי אמו שגם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אשת אבי אבי אמו - מותרת</a:t>
            </a: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8150977" y="756892"/>
            <a:ext cx="774620" cy="76879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אם אבי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2775229" y="681429"/>
            <a:ext cx="774620" cy="76879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אם אבי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61476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900" decel="100000" fill="hold"/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900" decel="100000" fill="hold"/>
                                        <p:tgtEl>
                                          <p:spTgt spid="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900" decel="100000" fill="hold"/>
                                        <p:tgtEl>
                                          <p:spTgt spid="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900" decel="100000" fill="hold"/>
                                        <p:tgtEl>
                                          <p:spTgt spid="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2" grpId="0" animBg="1"/>
      <p:bldP spid="23" grpId="0" animBg="1"/>
      <p:bldP spid="27" grpId="0" animBg="1"/>
      <p:bldP spid="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381564" y="1182316"/>
            <a:ext cx="856158" cy="76879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הוא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5381564" y="2334779"/>
            <a:ext cx="856158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בנו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765298" y="2334778"/>
            <a:ext cx="774620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כלתו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5608" y="722201"/>
            <a:ext cx="33896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כלתו דאורייתא היא </a:t>
            </a: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דכתיב "ערות כלתך לא תגלה"</a:t>
            </a: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אימא כלת בנו</a:t>
            </a: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וכלת בנו יש לה הפסק , </a:t>
            </a: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והא תניא כלתו ערוה כלת בנו שניה וכן אתה אומר בבנו ובן בנו עד סוף כל הדורות </a:t>
            </a: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אלא אימא כלת בתו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Oval 5"/>
          <p:cNvSpPr/>
          <p:nvPr/>
        </p:nvSpPr>
        <p:spPr>
          <a:xfrm>
            <a:off x="6189915" y="3440649"/>
            <a:ext cx="856158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בן בנו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662226" y="3440649"/>
            <a:ext cx="774620" cy="76879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כלת בנו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079368" y="2334777"/>
            <a:ext cx="774620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בתו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9" name="Oval 8"/>
          <p:cNvSpPr/>
          <p:nvPr/>
        </p:nvSpPr>
        <p:spPr>
          <a:xfrm>
            <a:off x="4079368" y="3440649"/>
            <a:ext cx="856158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בן בנה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688595" y="3440649"/>
            <a:ext cx="774620" cy="76879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כלת בתו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740080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360</Words>
  <Application>Microsoft Office PowerPoint</Application>
  <PresentationFormat>Widescreen</PresentationFormat>
  <Paragraphs>105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David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Eitan</dc:creator>
  <cp:lastModifiedBy>Eitan</cp:lastModifiedBy>
  <cp:revision>18</cp:revision>
  <dcterms:created xsi:type="dcterms:W3CDTF">2022-03-29T15:03:19Z</dcterms:created>
  <dcterms:modified xsi:type="dcterms:W3CDTF">2022-03-29T18:37:13Z</dcterms:modified>
</cp:coreProperties>
</file>