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67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8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9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7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3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2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67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8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4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8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5E4DB-64EE-4961-89BA-451B1F66EF1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D817C-54A3-435B-9519-84FCA50F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5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2029" y="234263"/>
            <a:ext cx="7344321" cy="60631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מי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שקידש אחת משתי אחיות ואין יודע אי זה מהן קידש נותן גט לזו וגט לזו </a:t>
            </a:r>
            <a:endParaRPr lang="en-US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ולו אח אחד חולץ לשתיהן </a:t>
            </a:r>
            <a:endParaRPr lang="en-US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לו שנים אחד חולץ ואחד מייבם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וכנסו אין מוציאין מידם </a:t>
            </a:r>
            <a:endParaRPr lang="en-US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שנים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שקדשו שתי אחיות זה אינו יודע אי זו קידש וזה אינו יודע איזו קידש זה נותן שני גיטין וזה נותן שני גיטין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לזה אח ולזה אח זה חולץ לשתיהן וזה חולץ לשתיהן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לזה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אחד ולזה שנים היחיד חולץ לשתיהן והשנים אחד חולץ ואחד מייבם קדמו וכנסו אין מוציאין מידם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לזה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שנים ולזה שנים אחיו של זה חולץ לאחת ואחיו של זה חולץ לאחת אחיו של זה מייבם חלוצתו של זה ואחיו של זה מייבם חלוצתו של זה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שנים וחלצו לא ייבמו השנים אלא אחד חולץ ואחד מייבם קדמו וכנסו אין מוציאין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מידם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5378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878802" y="1740676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0897159" y="4019137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77856" y="3961430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Connector 4"/>
          <p:cNvCxnSpPr>
            <a:stCxn id="2" idx="5"/>
            <a:endCxn id="3" idx="0"/>
          </p:cNvCxnSpPr>
          <p:nvPr/>
        </p:nvCxnSpPr>
        <p:spPr>
          <a:xfrm>
            <a:off x="10758717" y="2441624"/>
            <a:ext cx="738335" cy="157751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4" idx="0"/>
          </p:cNvCxnSpPr>
          <p:nvPr/>
        </p:nvCxnSpPr>
        <p:spPr>
          <a:xfrm flipH="1">
            <a:off x="9677749" y="2441624"/>
            <a:ext cx="352022" cy="1519806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10490298" y="4032970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160772" y="1740676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6400942" y="182060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25144" y="214993"/>
            <a:ext cx="3790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המקדש אחת משתי אחיות ואין ידוע איזה מהן,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והיו לו שני אחים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070276" y="4019137"/>
            <a:ext cx="276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1. אחד חולץ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8572623" y="2526067"/>
            <a:ext cx="2711773" cy="15637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274148" y="2561888"/>
            <a:ext cx="1752083" cy="18081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89082" y="4425964"/>
            <a:ext cx="2781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2. ואחד מייבם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374805" y="5486068"/>
            <a:ext cx="4692650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וכנסו אין מוציאין מידם</a:t>
            </a:r>
            <a:endParaRPr lang="en-US" sz="24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911566" y="576596"/>
            <a:ext cx="69891" cy="5474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227591" y="1740676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227591" y="3372026"/>
            <a:ext cx="1012861" cy="6236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873668" y="3359406"/>
            <a:ext cx="1012861" cy="6236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864657" y="1740676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1417342" y="1740676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57811" y="1794937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0" name="Straight Arrow Connector 39"/>
          <p:cNvCxnSpPr>
            <a:stCxn id="33" idx="4"/>
            <a:endCxn id="34" idx="0"/>
          </p:cNvCxnSpPr>
          <p:nvPr/>
        </p:nvCxnSpPr>
        <p:spPr>
          <a:xfrm flipH="1">
            <a:off x="4734022" y="2561888"/>
            <a:ext cx="9011" cy="810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6" idx="4"/>
            <a:endCxn id="35" idx="0"/>
          </p:cNvCxnSpPr>
          <p:nvPr/>
        </p:nvCxnSpPr>
        <p:spPr>
          <a:xfrm>
            <a:off x="3380099" y="2561888"/>
            <a:ext cx="0" cy="7975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3" idx="1"/>
            <a:endCxn id="33" idx="5"/>
          </p:cNvCxnSpPr>
          <p:nvPr/>
        </p:nvCxnSpPr>
        <p:spPr>
          <a:xfrm>
            <a:off x="4378560" y="1860940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6" idx="1"/>
            <a:endCxn id="36" idx="5"/>
          </p:cNvCxnSpPr>
          <p:nvPr/>
        </p:nvCxnSpPr>
        <p:spPr>
          <a:xfrm>
            <a:off x="3015626" y="1860940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55276" y="576596"/>
            <a:ext cx="5346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ארבעה אחים שנים מהם נשואים שתי אחיות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5276" y="1188138"/>
            <a:ext cx="4956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ומתו הנשואין את האחיות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5276" y="4764635"/>
            <a:ext cx="5311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הרי אלו חולצות ולא מתיבמות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ואם קדמו וכנסו יוציאו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2645" y="5154420"/>
            <a:ext cx="3086828" cy="44121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814319" y="5498818"/>
            <a:ext cx="3791556" cy="441212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7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7" grpId="0"/>
      <p:bldP spid="54" grpId="0"/>
      <p:bldP spid="55" grpId="0"/>
      <p:bldP spid="16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2519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75607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2540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2" idx="5"/>
            <a:endCxn id="4" idx="0"/>
          </p:cNvCxnSpPr>
          <p:nvPr/>
        </p:nvCxnSpPr>
        <p:spPr>
          <a:xfrm>
            <a:off x="6605108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2" idx="3"/>
            <a:endCxn id="5" idx="0"/>
          </p:cNvCxnSpPr>
          <p:nvPr/>
        </p:nvCxnSpPr>
        <p:spPr>
          <a:xfrm flipH="1">
            <a:off x="5125300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Action Button: Help 9">
            <a:hlinkClick r:id="" action="ppaction://noaction" highlightClick="1"/>
          </p:cNvPr>
          <p:cNvSpPr/>
          <p:nvPr/>
        </p:nvSpPr>
        <p:spPr>
          <a:xfrm>
            <a:off x="6005215" y="3810001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36174" y="822921"/>
            <a:ext cx="4408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מי שקידש אחת משתי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אחיות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77878" y="4915046"/>
            <a:ext cx="3925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ואין יודע אי זה מהן קידש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934329" y="3940208"/>
            <a:ext cx="1595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נותן גט לזו </a:t>
            </a:r>
            <a:endParaRPr lang="en-US" sz="2400" dirty="0"/>
          </a:p>
        </p:txBody>
      </p:sp>
      <p:cxnSp>
        <p:nvCxnSpPr>
          <p:cNvPr id="17" name="Straight Arrow Connector 16"/>
          <p:cNvCxnSpPr>
            <a:stCxn id="15" idx="1"/>
            <a:endCxn id="4" idx="3"/>
          </p:cNvCxnSpPr>
          <p:nvPr/>
        </p:nvCxnSpPr>
        <p:spPr>
          <a:xfrm flipH="1">
            <a:off x="7955863" y="4171041"/>
            <a:ext cx="978466" cy="11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37538" y="3962653"/>
            <a:ext cx="1432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וגט לזו</a:t>
            </a:r>
            <a:endParaRPr lang="en-US" sz="2400" dirty="0"/>
          </a:p>
        </p:txBody>
      </p:sp>
      <p:cxnSp>
        <p:nvCxnSpPr>
          <p:cNvPr id="24" name="Straight Arrow Connector 23"/>
          <p:cNvCxnSpPr>
            <a:stCxn id="18" idx="3"/>
            <a:endCxn id="5" idx="1"/>
          </p:cNvCxnSpPr>
          <p:nvPr/>
        </p:nvCxnSpPr>
        <p:spPr>
          <a:xfrm flipV="1">
            <a:off x="3270292" y="4182750"/>
            <a:ext cx="1255115" cy="10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73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2519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5607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2540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Connector 4"/>
          <p:cNvCxnSpPr>
            <a:stCxn id="2" idx="5"/>
            <a:endCxn id="3" idx="0"/>
          </p:cNvCxnSpPr>
          <p:nvPr/>
        </p:nvCxnSpPr>
        <p:spPr>
          <a:xfrm>
            <a:off x="6605108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4" idx="0"/>
          </p:cNvCxnSpPr>
          <p:nvPr/>
        </p:nvCxnSpPr>
        <p:spPr>
          <a:xfrm flipH="1">
            <a:off x="5125300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6005215" y="3810001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3754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0" name="Straight Connector 9"/>
          <p:cNvCxnSpPr>
            <a:stCxn id="2" idx="1"/>
            <a:endCxn id="2" idx="5"/>
          </p:cNvCxnSpPr>
          <p:nvPr/>
        </p:nvCxnSpPr>
        <p:spPr>
          <a:xfrm>
            <a:off x="5876162" y="187334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25193" y="1009650"/>
            <a:ext cx="2288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מת ולו אח אחד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155700" y="4298950"/>
            <a:ext cx="2114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חולץ לשתיהן</a:t>
            </a:r>
            <a:endParaRPr lang="en-US" sz="2400" dirty="0"/>
          </a:p>
        </p:txBody>
      </p:sp>
      <p:cxnSp>
        <p:nvCxnSpPr>
          <p:cNvPr id="14" name="Straight Connector 13"/>
          <p:cNvCxnSpPr>
            <a:stCxn id="8" idx="6"/>
          </p:cNvCxnSpPr>
          <p:nvPr/>
        </p:nvCxnSpPr>
        <p:spPr>
          <a:xfrm>
            <a:off x="3968427" y="2163691"/>
            <a:ext cx="2711773" cy="15637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6"/>
            <a:endCxn id="4" idx="0"/>
          </p:cNvCxnSpPr>
          <p:nvPr/>
        </p:nvCxnSpPr>
        <p:spPr>
          <a:xfrm>
            <a:off x="3968427" y="2163691"/>
            <a:ext cx="1156873" cy="16463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33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2519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5607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2540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Connector 4"/>
          <p:cNvCxnSpPr>
            <a:stCxn id="2" idx="5"/>
            <a:endCxn id="3" idx="0"/>
          </p:cNvCxnSpPr>
          <p:nvPr/>
        </p:nvCxnSpPr>
        <p:spPr>
          <a:xfrm>
            <a:off x="6605108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4" idx="0"/>
          </p:cNvCxnSpPr>
          <p:nvPr/>
        </p:nvCxnSpPr>
        <p:spPr>
          <a:xfrm flipH="1">
            <a:off x="5125300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6005215" y="3810001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3754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9786" y="17086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831850"/>
            <a:ext cx="3790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היו לו שנים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035050" y="3916486"/>
            <a:ext cx="276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1. אחד חולץ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968427" y="2163691"/>
            <a:ext cx="2711773" cy="15637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5"/>
            <a:endCxn id="4" idx="1"/>
          </p:cNvCxnSpPr>
          <p:nvPr/>
        </p:nvCxnSpPr>
        <p:spPr>
          <a:xfrm>
            <a:off x="1629701" y="2409583"/>
            <a:ext cx="2895706" cy="17731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83735" y="4324666"/>
            <a:ext cx="2781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2. ואחד מייבם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127500" y="5568950"/>
            <a:ext cx="4692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וכנסו אין מוציאין מידם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50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0800" y="965200"/>
            <a:ext cx="4718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שנים שקדשו שתי אחיות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572519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5607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2540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1" name="Straight Connector 10"/>
          <p:cNvCxnSpPr>
            <a:stCxn id="8" idx="5"/>
            <a:endCxn id="9" idx="0"/>
          </p:cNvCxnSpPr>
          <p:nvPr/>
        </p:nvCxnSpPr>
        <p:spPr>
          <a:xfrm>
            <a:off x="6605108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  <a:endCxn id="10" idx="0"/>
          </p:cNvCxnSpPr>
          <p:nvPr/>
        </p:nvCxnSpPr>
        <p:spPr>
          <a:xfrm flipH="1">
            <a:off x="5125300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725193" y="57027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Connector 15"/>
          <p:cNvCxnSpPr>
            <a:stCxn id="13" idx="7"/>
            <a:endCxn id="9" idx="2"/>
          </p:cNvCxnSpPr>
          <p:nvPr/>
        </p:nvCxnSpPr>
        <p:spPr>
          <a:xfrm flipV="1">
            <a:off x="6605108" y="455549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1"/>
            <a:endCxn id="10" idx="2"/>
          </p:cNvCxnSpPr>
          <p:nvPr/>
        </p:nvCxnSpPr>
        <p:spPr>
          <a:xfrm flipH="1" flipV="1">
            <a:off x="5125300" y="455549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70801" y="2387600"/>
            <a:ext cx="306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זה אינו יודע אי זו קידש</a:t>
            </a:r>
            <a:endParaRPr lang="en-US" sz="2400" dirty="0"/>
          </a:p>
        </p:txBody>
      </p:sp>
      <p:sp>
        <p:nvSpPr>
          <p:cNvPr id="20" name="Action Button: Help 19">
            <a:hlinkClick r:id="" action="ppaction://noaction" highlightClick="1"/>
          </p:cNvPr>
          <p:cNvSpPr/>
          <p:nvPr/>
        </p:nvSpPr>
        <p:spPr>
          <a:xfrm>
            <a:off x="5981263" y="2943483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Help 20">
            <a:hlinkClick r:id="" action="ppaction://noaction" highlightClick="1"/>
          </p:cNvPr>
          <p:cNvSpPr/>
          <p:nvPr/>
        </p:nvSpPr>
        <p:spPr>
          <a:xfrm>
            <a:off x="5998931" y="4765405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917700" y="5440041"/>
            <a:ext cx="2984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וזה אינו יודע איזו קידש</a:t>
            </a:r>
            <a:endParaRPr lang="en-US" sz="2400" dirty="0"/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17700" y="2228850"/>
            <a:ext cx="260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זה נותן שני גיטין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8375650" y="5581650"/>
            <a:ext cx="246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וזה נותן שני גיטין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041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2519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5607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25407" y="381000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Connector 4"/>
          <p:cNvCxnSpPr>
            <a:stCxn id="2" idx="5"/>
            <a:endCxn id="3" idx="0"/>
          </p:cNvCxnSpPr>
          <p:nvPr/>
        </p:nvCxnSpPr>
        <p:spPr>
          <a:xfrm>
            <a:off x="6605108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4" idx="0"/>
          </p:cNvCxnSpPr>
          <p:nvPr/>
        </p:nvCxnSpPr>
        <p:spPr>
          <a:xfrm flipH="1">
            <a:off x="5125300" y="245403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725193" y="57027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7" idx="7"/>
            <a:endCxn id="3" idx="2"/>
          </p:cNvCxnSpPr>
          <p:nvPr/>
        </p:nvCxnSpPr>
        <p:spPr>
          <a:xfrm flipV="1">
            <a:off x="6605108" y="455549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7" idx="1"/>
            <a:endCxn id="4" idx="2"/>
          </p:cNvCxnSpPr>
          <p:nvPr/>
        </p:nvCxnSpPr>
        <p:spPr>
          <a:xfrm flipH="1" flipV="1">
            <a:off x="5125300" y="455549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Action Button: Help 9">
            <a:hlinkClick r:id="" action="ppaction://noaction" highlightClick="1"/>
          </p:cNvPr>
          <p:cNvSpPr/>
          <p:nvPr/>
        </p:nvSpPr>
        <p:spPr>
          <a:xfrm>
            <a:off x="5981263" y="2943483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elp 10">
            <a:hlinkClick r:id="" action="ppaction://noaction" highlightClick="1"/>
          </p:cNvPr>
          <p:cNvSpPr/>
          <p:nvPr/>
        </p:nvSpPr>
        <p:spPr>
          <a:xfrm>
            <a:off x="5998931" y="4765405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391443" y="17530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391443" y="570278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אהרן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03500" y="882650"/>
            <a:ext cx="5543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מתו לזה אח ולזה אח</a:t>
            </a:r>
            <a:endParaRPr lang="en-US" sz="2400" dirty="0"/>
          </a:p>
        </p:txBody>
      </p:sp>
      <p:cxnSp>
        <p:nvCxnSpPr>
          <p:cNvPr id="20" name="Straight Connector 19"/>
          <p:cNvCxnSpPr>
            <a:stCxn id="2" idx="1"/>
            <a:endCxn id="2" idx="5"/>
          </p:cNvCxnSpPr>
          <p:nvPr/>
        </p:nvCxnSpPr>
        <p:spPr>
          <a:xfrm>
            <a:off x="5876162" y="187334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1"/>
            <a:endCxn id="7" idx="5"/>
          </p:cNvCxnSpPr>
          <p:nvPr/>
        </p:nvCxnSpPr>
        <p:spPr>
          <a:xfrm>
            <a:off x="5876162" y="582304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2043" y="1753085"/>
            <a:ext cx="1816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92043" y="5626585"/>
            <a:ext cx="1816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וזה חולץ לשתיהן</a:t>
            </a:r>
            <a:endParaRPr lang="en-US" sz="24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444594" y="1753085"/>
            <a:ext cx="6911376" cy="2056916"/>
            <a:chOff x="444594" y="1753085"/>
            <a:chExt cx="6911376" cy="2056916"/>
          </a:xfrm>
        </p:grpSpPr>
        <p:sp>
          <p:nvSpPr>
            <p:cNvPr id="24" name="TextBox 23"/>
            <p:cNvSpPr txBox="1"/>
            <p:nvPr/>
          </p:nvSpPr>
          <p:spPr>
            <a:xfrm>
              <a:off x="444594" y="1753085"/>
              <a:ext cx="1816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2400" b="1" smtClean="0">
                  <a:latin typeface="David" panose="020E0502060401010101" pitchFamily="34" charset="-79"/>
                  <a:cs typeface="David" panose="020E0502060401010101" pitchFamily="34" charset="-79"/>
                </a:rPr>
                <a:t>זה חולץ לשתיהן</a:t>
              </a:r>
              <a:endParaRPr lang="en-US" sz="2400" dirty="0"/>
            </a:p>
          </p:txBody>
        </p:sp>
        <p:cxnSp>
          <p:nvCxnSpPr>
            <p:cNvPr id="13" name="Straight Connector 12"/>
            <p:cNvCxnSpPr>
              <a:stCxn id="14" idx="6"/>
              <a:endCxn id="3" idx="0"/>
            </p:cNvCxnSpPr>
            <p:nvPr/>
          </p:nvCxnSpPr>
          <p:spPr>
            <a:xfrm>
              <a:off x="3422327" y="2163691"/>
              <a:ext cx="3933643" cy="164631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4" idx="6"/>
              <a:endCxn id="4" idx="0"/>
            </p:cNvCxnSpPr>
            <p:nvPr/>
          </p:nvCxnSpPr>
          <p:spPr>
            <a:xfrm>
              <a:off x="3422327" y="2163691"/>
              <a:ext cx="1702973" cy="164631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3" name="Straight Connector 22"/>
          <p:cNvCxnSpPr>
            <a:stCxn id="17" idx="6"/>
            <a:endCxn id="3" idx="2"/>
          </p:cNvCxnSpPr>
          <p:nvPr/>
        </p:nvCxnSpPr>
        <p:spPr>
          <a:xfrm flipV="1">
            <a:off x="3422327" y="4555499"/>
            <a:ext cx="3933643" cy="1557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7" idx="6"/>
            <a:endCxn id="4" idx="2"/>
          </p:cNvCxnSpPr>
          <p:nvPr/>
        </p:nvCxnSpPr>
        <p:spPr>
          <a:xfrm flipV="1">
            <a:off x="3422327" y="4555499"/>
            <a:ext cx="1702973" cy="1557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91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8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6664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19752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96685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Connector 4"/>
          <p:cNvCxnSpPr>
            <a:stCxn id="2" idx="5"/>
            <a:endCxn id="3" idx="0"/>
          </p:cNvCxnSpPr>
          <p:nvPr/>
        </p:nvCxnSpPr>
        <p:spPr>
          <a:xfrm>
            <a:off x="8046558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4" idx="0"/>
          </p:cNvCxnSpPr>
          <p:nvPr/>
        </p:nvCxnSpPr>
        <p:spPr>
          <a:xfrm flipH="1">
            <a:off x="6566750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16664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7" idx="7"/>
            <a:endCxn id="3" idx="2"/>
          </p:cNvCxnSpPr>
          <p:nvPr/>
        </p:nvCxnSpPr>
        <p:spPr>
          <a:xfrm flipV="1">
            <a:off x="8046558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7" idx="1"/>
            <a:endCxn id="4" idx="2"/>
          </p:cNvCxnSpPr>
          <p:nvPr/>
        </p:nvCxnSpPr>
        <p:spPr>
          <a:xfrm flipH="1" flipV="1">
            <a:off x="6566750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Action Button: Help 9">
            <a:hlinkClick r:id="" action="ppaction://noaction" highlightClick="1"/>
          </p:cNvPr>
          <p:cNvSpPr/>
          <p:nvPr/>
        </p:nvSpPr>
        <p:spPr>
          <a:xfrm>
            <a:off x="7422713" y="2441833"/>
            <a:ext cx="477124" cy="674636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328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3289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אהרן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Connector 12"/>
          <p:cNvCxnSpPr>
            <a:stCxn id="7" idx="1"/>
            <a:endCxn id="7" idx="5"/>
          </p:cNvCxnSpPr>
          <p:nvPr/>
        </p:nvCxnSpPr>
        <p:spPr>
          <a:xfrm>
            <a:off x="7317612" y="532139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3436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08550" y="6540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לזה אחד ולזה שנים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061078" y="47689"/>
            <a:ext cx="35274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והשנים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2. אחד חולץ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133672" y="3036477"/>
            <a:ext cx="2635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וכנסו אין מוציאין מידם</a:t>
            </a:r>
            <a:endParaRPr lang="en-US" sz="2400" dirty="0" smtClean="0"/>
          </a:p>
        </p:txBody>
      </p:sp>
      <p:cxnSp>
        <p:nvCxnSpPr>
          <p:cNvPr id="20" name="Straight Connector 19"/>
          <p:cNvCxnSpPr>
            <a:stCxn id="2" idx="1"/>
            <a:endCxn id="2" idx="5"/>
          </p:cNvCxnSpPr>
          <p:nvPr/>
        </p:nvCxnSpPr>
        <p:spPr>
          <a:xfrm>
            <a:off x="7317612" y="137169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634297" y="4053849"/>
            <a:ext cx="7163123" cy="1968498"/>
            <a:chOff x="1634297" y="4053849"/>
            <a:chExt cx="7163123" cy="1968498"/>
          </a:xfrm>
        </p:grpSpPr>
        <p:sp>
          <p:nvSpPr>
            <p:cNvPr id="16" name="TextBox 15"/>
            <p:cNvSpPr txBox="1"/>
            <p:nvPr/>
          </p:nvSpPr>
          <p:spPr>
            <a:xfrm>
              <a:off x="1634297" y="5191350"/>
              <a:ext cx="18986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2400" b="1" dirty="0" smtClean="0">
                  <a:latin typeface="David" panose="020E0502060401010101" pitchFamily="34" charset="-79"/>
                  <a:cs typeface="David" panose="020E0502060401010101" pitchFamily="34" charset="-79"/>
                </a:rPr>
                <a:t>1. היחיד חולץ לשתיהן</a:t>
              </a:r>
              <a:endParaRPr lang="en-US" sz="2400" dirty="0"/>
            </a:p>
          </p:txBody>
        </p:sp>
        <p:cxnSp>
          <p:nvCxnSpPr>
            <p:cNvPr id="23" name="Straight Connector 22"/>
            <p:cNvCxnSpPr>
              <a:stCxn id="12" idx="6"/>
              <a:endCxn id="3" idx="2"/>
            </p:cNvCxnSpPr>
            <p:nvPr/>
          </p:nvCxnSpPr>
          <p:spPr>
            <a:xfrm flipV="1">
              <a:off x="4863777" y="4053849"/>
              <a:ext cx="3933643" cy="155789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2" idx="6"/>
              <a:endCxn id="4" idx="2"/>
            </p:cNvCxnSpPr>
            <p:nvPr/>
          </p:nvCxnSpPr>
          <p:spPr>
            <a:xfrm flipV="1">
              <a:off x="4863777" y="4053849"/>
              <a:ext cx="1702973" cy="155789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>
            <a:stCxn id="11" idx="6"/>
            <a:endCxn id="3" idx="0"/>
          </p:cNvCxnSpPr>
          <p:nvPr/>
        </p:nvCxnSpPr>
        <p:spPr>
          <a:xfrm>
            <a:off x="4863777" y="1662041"/>
            <a:ext cx="3933643" cy="16463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61077" y="827627"/>
            <a:ext cx="3527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3. ואחד מייבם</a:t>
            </a:r>
            <a:endParaRPr lang="en-US" sz="2400" dirty="0"/>
          </a:p>
        </p:txBody>
      </p:sp>
      <p:cxnSp>
        <p:nvCxnSpPr>
          <p:cNvPr id="31" name="Straight Arrow Connector 30"/>
          <p:cNvCxnSpPr>
            <a:stCxn id="14" idx="4"/>
            <a:endCxn id="4" idx="1"/>
          </p:cNvCxnSpPr>
          <p:nvPr/>
        </p:nvCxnSpPr>
        <p:spPr>
          <a:xfrm>
            <a:off x="1859135" y="2072647"/>
            <a:ext cx="4107722" cy="16084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63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19752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96685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Connector 3"/>
          <p:cNvCxnSpPr>
            <a:endCxn id="2" idx="0"/>
          </p:cNvCxnSpPr>
          <p:nvPr/>
        </p:nvCxnSpPr>
        <p:spPr>
          <a:xfrm>
            <a:off x="8046558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endCxn id="3" idx="0"/>
          </p:cNvCxnSpPr>
          <p:nvPr/>
        </p:nvCxnSpPr>
        <p:spPr>
          <a:xfrm flipH="1">
            <a:off x="6566750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16664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6" idx="7"/>
            <a:endCxn id="2" idx="2"/>
          </p:cNvCxnSpPr>
          <p:nvPr/>
        </p:nvCxnSpPr>
        <p:spPr>
          <a:xfrm flipV="1">
            <a:off x="8046558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3" idx="2"/>
          </p:cNvCxnSpPr>
          <p:nvPr/>
        </p:nvCxnSpPr>
        <p:spPr>
          <a:xfrm flipH="1" flipV="1">
            <a:off x="6566750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8328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3289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אהרן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436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343693" y="5140182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יעקב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105650" y="1169028"/>
            <a:ext cx="1071478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Connector 14"/>
          <p:cNvCxnSpPr>
            <a:stCxn id="9" idx="5"/>
          </p:cNvCxnSpPr>
          <p:nvPr/>
        </p:nvCxnSpPr>
        <p:spPr>
          <a:xfrm>
            <a:off x="4712808" y="1952383"/>
            <a:ext cx="3484719" cy="13559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7"/>
          </p:cNvCxnSpPr>
          <p:nvPr/>
        </p:nvCxnSpPr>
        <p:spPr>
          <a:xfrm flipV="1">
            <a:off x="4712808" y="4053849"/>
            <a:ext cx="1319692" cy="126755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5"/>
          </p:cNvCxnSpPr>
          <p:nvPr/>
        </p:nvCxnSpPr>
        <p:spPr>
          <a:xfrm>
            <a:off x="2223608" y="1952383"/>
            <a:ext cx="3671053" cy="13559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7"/>
          </p:cNvCxnSpPr>
          <p:nvPr/>
        </p:nvCxnSpPr>
        <p:spPr>
          <a:xfrm flipV="1">
            <a:off x="2223608" y="4053849"/>
            <a:ext cx="5973919" cy="12065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94629" y="599893"/>
            <a:ext cx="5655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לזה שנים ולזה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שנים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061078" y="1990240"/>
            <a:ext cx="23995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1. אחיו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של זה חולץ לאחת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061079" y="6290140"/>
            <a:ext cx="3287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1. ואחיו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של זה חולץ לאחת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41651" y="2051053"/>
            <a:ext cx="22636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2.אחיו של זה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מייבם חלוצתו של זה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48464" y="4155262"/>
            <a:ext cx="3081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2. ואחיו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של זה מייבם חלוצתו של זה</a:t>
            </a:r>
            <a:endParaRPr lang="en-US" sz="2400" dirty="0"/>
          </a:p>
          <a:p>
            <a:pPr algn="ctr"/>
            <a:endParaRPr lang="en-US" sz="2400" dirty="0"/>
          </a:p>
        </p:txBody>
      </p:sp>
      <p:cxnSp>
        <p:nvCxnSpPr>
          <p:cNvPr id="26" name="Straight Connector 25"/>
          <p:cNvCxnSpPr>
            <a:stCxn id="13" idx="1"/>
            <a:endCxn id="13" idx="5"/>
          </p:cNvCxnSpPr>
          <p:nvPr/>
        </p:nvCxnSpPr>
        <p:spPr>
          <a:xfrm>
            <a:off x="7262564" y="1289292"/>
            <a:ext cx="757650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1"/>
            <a:endCxn id="6" idx="5"/>
          </p:cNvCxnSpPr>
          <p:nvPr/>
        </p:nvCxnSpPr>
        <p:spPr>
          <a:xfrm>
            <a:off x="7317612" y="532139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03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19752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966857" y="3308351"/>
            <a:ext cx="1199786" cy="7454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Connector 3"/>
          <p:cNvCxnSpPr>
            <a:endCxn id="2" idx="0"/>
          </p:cNvCxnSpPr>
          <p:nvPr/>
        </p:nvCxnSpPr>
        <p:spPr>
          <a:xfrm>
            <a:off x="8046558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endCxn id="3" idx="0"/>
          </p:cNvCxnSpPr>
          <p:nvPr/>
        </p:nvCxnSpPr>
        <p:spPr>
          <a:xfrm flipH="1">
            <a:off x="6566750" y="1952383"/>
            <a:ext cx="750862" cy="135596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16664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6" idx="7"/>
            <a:endCxn id="2" idx="2"/>
          </p:cNvCxnSpPr>
          <p:nvPr/>
        </p:nvCxnSpPr>
        <p:spPr>
          <a:xfrm flipV="1">
            <a:off x="8046558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3" idx="2"/>
          </p:cNvCxnSpPr>
          <p:nvPr/>
        </p:nvCxnSpPr>
        <p:spPr>
          <a:xfrm flipH="1" flipV="1">
            <a:off x="6566750" y="4053849"/>
            <a:ext cx="750862" cy="12675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8328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32893" y="52011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אהרן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43693" y="1251435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343693" y="5140182"/>
            <a:ext cx="1030884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יעקב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105650" y="1169028"/>
            <a:ext cx="1071478" cy="82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Connector 13"/>
          <p:cNvCxnSpPr>
            <a:stCxn id="13" idx="1"/>
            <a:endCxn id="13" idx="5"/>
          </p:cNvCxnSpPr>
          <p:nvPr/>
        </p:nvCxnSpPr>
        <p:spPr>
          <a:xfrm>
            <a:off x="7262564" y="1289292"/>
            <a:ext cx="757650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1"/>
            <a:endCxn id="6" idx="5"/>
          </p:cNvCxnSpPr>
          <p:nvPr/>
        </p:nvCxnSpPr>
        <p:spPr>
          <a:xfrm>
            <a:off x="7317612" y="5321399"/>
            <a:ext cx="728946" cy="58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43468" y="6411919"/>
            <a:ext cx="3855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וכנסו אין מוציאין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מידם</a:t>
            </a:r>
            <a:endParaRPr lang="en-US" sz="2400" dirty="0"/>
          </a:p>
        </p:txBody>
      </p:sp>
      <p:cxnSp>
        <p:nvCxnSpPr>
          <p:cNvPr id="19" name="Straight Connector 18"/>
          <p:cNvCxnSpPr>
            <a:stCxn id="9" idx="5"/>
            <a:endCxn id="2" idx="1"/>
          </p:cNvCxnSpPr>
          <p:nvPr/>
        </p:nvCxnSpPr>
        <p:spPr>
          <a:xfrm>
            <a:off x="4712808" y="1952383"/>
            <a:ext cx="3484719" cy="172871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5"/>
            <a:endCxn id="3" idx="1"/>
          </p:cNvCxnSpPr>
          <p:nvPr/>
        </p:nvCxnSpPr>
        <p:spPr>
          <a:xfrm>
            <a:off x="2223608" y="1952383"/>
            <a:ext cx="3743249" cy="172871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70558" y="687256"/>
            <a:ext cx="2312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קדמו שנים וחלצו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986054" y="4664319"/>
            <a:ext cx="237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ייבמו השנים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284851" y="6022347"/>
            <a:ext cx="2265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אלא אחד חולץ</a:t>
            </a:r>
            <a:endParaRPr lang="en-US" sz="2400" dirty="0"/>
          </a:p>
        </p:txBody>
      </p:sp>
      <p:cxnSp>
        <p:nvCxnSpPr>
          <p:cNvPr id="27" name="Straight Connector 26"/>
          <p:cNvCxnSpPr>
            <a:stCxn id="10" idx="6"/>
            <a:endCxn id="2" idx="2"/>
          </p:cNvCxnSpPr>
          <p:nvPr/>
        </p:nvCxnSpPr>
        <p:spPr>
          <a:xfrm flipV="1">
            <a:off x="4863777" y="4053849"/>
            <a:ext cx="3933643" cy="1557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57372" y="6022347"/>
            <a:ext cx="2003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ואחד מייבם</a:t>
            </a:r>
            <a:endParaRPr lang="en-US" sz="2400" dirty="0"/>
          </a:p>
        </p:txBody>
      </p:sp>
      <p:cxnSp>
        <p:nvCxnSpPr>
          <p:cNvPr id="30" name="Straight Arrow Connector 29"/>
          <p:cNvCxnSpPr>
            <a:stCxn id="12" idx="7"/>
            <a:endCxn id="3" idx="2"/>
          </p:cNvCxnSpPr>
          <p:nvPr/>
        </p:nvCxnSpPr>
        <p:spPr>
          <a:xfrm flipV="1">
            <a:off x="2223608" y="4053849"/>
            <a:ext cx="4343142" cy="12065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03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4" grpId="0"/>
      <p:bldP spid="25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378</Words>
  <Application>Microsoft Office PowerPoint</Application>
  <PresentationFormat>Widescreen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18</cp:revision>
  <dcterms:created xsi:type="dcterms:W3CDTF">2022-03-31T16:18:07Z</dcterms:created>
  <dcterms:modified xsi:type="dcterms:W3CDTF">2022-04-03T18:06:21Z</dcterms:modified>
</cp:coreProperties>
</file>