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2" d="100"/>
          <a:sy n="82" d="100"/>
        </p:scale>
        <p:origin x="-492" y="-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E0AFC-91DF-4FE8-9149-5C73639DC4F1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060D-C940-4143-82D9-09F8801C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542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E0AFC-91DF-4FE8-9149-5C73639DC4F1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060D-C940-4143-82D9-09F8801C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23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E0AFC-91DF-4FE8-9149-5C73639DC4F1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060D-C940-4143-82D9-09F8801C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497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E0AFC-91DF-4FE8-9149-5C73639DC4F1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060D-C940-4143-82D9-09F8801C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23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E0AFC-91DF-4FE8-9149-5C73639DC4F1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060D-C940-4143-82D9-09F8801C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61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E0AFC-91DF-4FE8-9149-5C73639DC4F1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060D-C940-4143-82D9-09F8801C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33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E0AFC-91DF-4FE8-9149-5C73639DC4F1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060D-C940-4143-82D9-09F8801C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825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E0AFC-91DF-4FE8-9149-5C73639DC4F1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060D-C940-4143-82D9-09F8801C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146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E0AFC-91DF-4FE8-9149-5C73639DC4F1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060D-C940-4143-82D9-09F8801C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528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E0AFC-91DF-4FE8-9149-5C73639DC4F1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060D-C940-4143-82D9-09F8801C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300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E0AFC-91DF-4FE8-9149-5C73639DC4F1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060D-C940-4143-82D9-09F8801C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878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E0AFC-91DF-4FE8-9149-5C73639DC4F1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5060D-C940-4143-82D9-09F8801CF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320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6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939460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קסבר שמואל אין זיקה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והא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אמר שמואל יש זיקה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לדברי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האומר אין זיקה קאמר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32104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8725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אי הכי חלץ לאחיות אמאי לא נפטרו צרות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8510912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Oval 3"/>
          <p:cNvSpPr/>
          <p:nvPr/>
        </p:nvSpPr>
        <p:spPr>
          <a:xfrm>
            <a:off x="4104051" y="28419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5" name="Straight Arrow Connector 4"/>
          <p:cNvCxnSpPr>
            <a:stCxn id="10" idx="4"/>
            <a:endCxn id="3" idx="0"/>
          </p:cNvCxnSpPr>
          <p:nvPr/>
        </p:nvCxnSpPr>
        <p:spPr>
          <a:xfrm flipH="1">
            <a:off x="9155395" y="3897829"/>
            <a:ext cx="992474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048417" y="28419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00070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8" name="Straight Arrow Connector 7"/>
          <p:cNvCxnSpPr>
            <a:stCxn id="13" idx="4"/>
            <a:endCxn id="7" idx="0"/>
          </p:cNvCxnSpPr>
          <p:nvPr/>
        </p:nvCxnSpPr>
        <p:spPr>
          <a:xfrm flipH="1">
            <a:off x="6044553" y="3897829"/>
            <a:ext cx="830923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9554885" y="2835611"/>
            <a:ext cx="1185967" cy="1062218"/>
            <a:chOff x="8215318" y="2841945"/>
            <a:chExt cx="1185967" cy="1062218"/>
          </a:xfrm>
        </p:grpSpPr>
        <p:sp>
          <p:nvSpPr>
            <p:cNvPr id="10" name="Oval 9"/>
            <p:cNvSpPr/>
            <p:nvPr/>
          </p:nvSpPr>
          <p:spPr>
            <a:xfrm>
              <a:off x="8215318" y="2841945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1" name="Straight Connector 10"/>
            <p:cNvCxnSpPr>
              <a:stCxn id="10" idx="1"/>
              <a:endCxn id="10" idx="5"/>
            </p:cNvCxnSpPr>
            <p:nvPr/>
          </p:nvCxnSpPr>
          <p:spPr>
            <a:xfrm>
              <a:off x="8388999" y="2997503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6282492" y="2835611"/>
            <a:ext cx="1185967" cy="1062218"/>
            <a:chOff x="6159685" y="2844134"/>
            <a:chExt cx="1185967" cy="1062218"/>
          </a:xfrm>
        </p:grpSpPr>
        <p:sp>
          <p:nvSpPr>
            <p:cNvPr id="13" name="Oval 12"/>
            <p:cNvSpPr/>
            <p:nvPr/>
          </p:nvSpPr>
          <p:spPr>
            <a:xfrm>
              <a:off x="6159685" y="2844134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4" name="Straight Connector 13"/>
            <p:cNvCxnSpPr>
              <a:stCxn id="13" idx="1"/>
              <a:endCxn id="13" idx="5"/>
            </p:cNvCxnSpPr>
            <p:nvPr/>
          </p:nvCxnSpPr>
          <p:spPr>
            <a:xfrm>
              <a:off x="6333366" y="2999692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Rounded Rectangle 14"/>
          <p:cNvSpPr/>
          <p:nvPr/>
        </p:nvSpPr>
        <p:spPr>
          <a:xfrm>
            <a:off x="10147871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שרה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6" name="Straight Arrow Connector 15"/>
          <p:cNvCxnSpPr>
            <a:stCxn id="10" idx="4"/>
            <a:endCxn id="15" idx="0"/>
          </p:cNvCxnSpPr>
          <p:nvPr/>
        </p:nvCxnSpPr>
        <p:spPr>
          <a:xfrm>
            <a:off x="10147869" y="3897829"/>
            <a:ext cx="644485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6931676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רבקה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8" name="Straight Arrow Connector 17"/>
          <p:cNvCxnSpPr>
            <a:stCxn id="13" idx="4"/>
            <a:endCxn id="17" idx="0"/>
          </p:cNvCxnSpPr>
          <p:nvPr/>
        </p:nvCxnSpPr>
        <p:spPr>
          <a:xfrm>
            <a:off x="6875476" y="3897829"/>
            <a:ext cx="700683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5"/>
            <a:endCxn id="3" idx="0"/>
          </p:cNvCxnSpPr>
          <p:nvPr/>
        </p:nvCxnSpPr>
        <p:spPr>
          <a:xfrm>
            <a:off x="5116337" y="3748605"/>
            <a:ext cx="4039058" cy="114374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4" idx="4"/>
            <a:endCxn id="7" idx="0"/>
          </p:cNvCxnSpPr>
          <p:nvPr/>
        </p:nvCxnSpPr>
        <p:spPr>
          <a:xfrm>
            <a:off x="4697035" y="3904163"/>
            <a:ext cx="1347518" cy="9881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7718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510912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4104051" y="28419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4" name="Straight Arrow Connector 3"/>
          <p:cNvCxnSpPr>
            <a:stCxn id="9" idx="4"/>
            <a:endCxn id="2" idx="0"/>
          </p:cNvCxnSpPr>
          <p:nvPr/>
        </p:nvCxnSpPr>
        <p:spPr>
          <a:xfrm flipH="1">
            <a:off x="9155395" y="3897829"/>
            <a:ext cx="992474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193191" y="2835611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00070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7" name="Straight Arrow Connector 6"/>
          <p:cNvCxnSpPr>
            <a:stCxn id="12" idx="4"/>
            <a:endCxn id="6" idx="0"/>
          </p:cNvCxnSpPr>
          <p:nvPr/>
        </p:nvCxnSpPr>
        <p:spPr>
          <a:xfrm flipH="1">
            <a:off x="6044553" y="3897829"/>
            <a:ext cx="830923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9554885" y="2835611"/>
            <a:ext cx="1185967" cy="1062218"/>
            <a:chOff x="8215318" y="2841945"/>
            <a:chExt cx="1185967" cy="1062218"/>
          </a:xfrm>
        </p:grpSpPr>
        <p:sp>
          <p:nvSpPr>
            <p:cNvPr id="9" name="Oval 8"/>
            <p:cNvSpPr/>
            <p:nvPr/>
          </p:nvSpPr>
          <p:spPr>
            <a:xfrm>
              <a:off x="8215318" y="2841945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0" name="Straight Connector 9"/>
            <p:cNvCxnSpPr>
              <a:stCxn id="9" idx="1"/>
              <a:endCxn id="9" idx="5"/>
            </p:cNvCxnSpPr>
            <p:nvPr/>
          </p:nvCxnSpPr>
          <p:spPr>
            <a:xfrm>
              <a:off x="8388999" y="2997503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6282492" y="2835611"/>
            <a:ext cx="1185967" cy="1062218"/>
            <a:chOff x="6159685" y="2844134"/>
            <a:chExt cx="1185967" cy="1062218"/>
          </a:xfrm>
        </p:grpSpPr>
        <p:sp>
          <p:nvSpPr>
            <p:cNvPr id="12" name="Oval 11"/>
            <p:cNvSpPr/>
            <p:nvPr/>
          </p:nvSpPr>
          <p:spPr>
            <a:xfrm>
              <a:off x="6159685" y="2844134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3" name="Straight Connector 12"/>
            <p:cNvCxnSpPr>
              <a:stCxn id="12" idx="1"/>
              <a:endCxn id="12" idx="5"/>
            </p:cNvCxnSpPr>
            <p:nvPr/>
          </p:nvCxnSpPr>
          <p:spPr>
            <a:xfrm>
              <a:off x="6333366" y="2999692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Rounded Rectangle 13"/>
          <p:cNvSpPr/>
          <p:nvPr/>
        </p:nvSpPr>
        <p:spPr>
          <a:xfrm>
            <a:off x="10147871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שרה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5" name="Straight Arrow Connector 14"/>
          <p:cNvCxnSpPr>
            <a:stCxn id="9" idx="4"/>
            <a:endCxn id="14" idx="0"/>
          </p:cNvCxnSpPr>
          <p:nvPr/>
        </p:nvCxnSpPr>
        <p:spPr>
          <a:xfrm>
            <a:off x="10147869" y="3897829"/>
            <a:ext cx="644485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6931676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רבקה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7" name="Straight Arrow Connector 16"/>
          <p:cNvCxnSpPr>
            <a:stCxn id="12" idx="4"/>
            <a:endCxn id="16" idx="0"/>
          </p:cNvCxnSpPr>
          <p:nvPr/>
        </p:nvCxnSpPr>
        <p:spPr>
          <a:xfrm>
            <a:off x="6875476" y="3897829"/>
            <a:ext cx="700683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3" idx="5"/>
            <a:endCxn id="2" idx="0"/>
          </p:cNvCxnSpPr>
          <p:nvPr/>
        </p:nvCxnSpPr>
        <p:spPr>
          <a:xfrm>
            <a:off x="5116337" y="3748605"/>
            <a:ext cx="4039058" cy="114374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3" idx="4"/>
            <a:endCxn id="6" idx="0"/>
          </p:cNvCxnSpPr>
          <p:nvPr/>
        </p:nvCxnSpPr>
        <p:spPr>
          <a:xfrm>
            <a:off x="4697035" y="3904163"/>
            <a:ext cx="1347518" cy="9881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0" y="926048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בשלמא צרה דרחל לא תיפטר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31917" y="4157937"/>
            <a:ext cx="2551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דכיון דחלץ לה ללאה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2441337" y="4686866"/>
            <a:ext cx="19918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והדר חלץ לרחל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1218292" y="5171472"/>
            <a:ext cx="4181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הויא לה חליצה דרחל חליצה פסולה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5962923" y="6103163"/>
            <a:ext cx="3011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אלא צרה דלאה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תיפטר</a:t>
            </a:r>
            <a:endParaRPr lang="en-US" sz="2400" dirty="0"/>
          </a:p>
        </p:txBody>
      </p:sp>
      <p:cxnSp>
        <p:nvCxnSpPr>
          <p:cNvPr id="27" name="Straight Connector 26"/>
          <p:cNvCxnSpPr>
            <a:stCxn id="16" idx="2"/>
            <a:endCxn id="25" idx="0"/>
          </p:cNvCxnSpPr>
          <p:nvPr/>
        </p:nvCxnSpPr>
        <p:spPr>
          <a:xfrm flipH="1">
            <a:off x="7468459" y="5789508"/>
            <a:ext cx="107700" cy="3136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0248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510912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4104051" y="28419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4" name="Straight Arrow Connector 3"/>
          <p:cNvCxnSpPr>
            <a:stCxn id="9" idx="4"/>
            <a:endCxn id="2" idx="0"/>
          </p:cNvCxnSpPr>
          <p:nvPr/>
        </p:nvCxnSpPr>
        <p:spPr>
          <a:xfrm flipH="1">
            <a:off x="9155395" y="3897829"/>
            <a:ext cx="992474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193191" y="2835611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00070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7" name="Straight Arrow Connector 6"/>
          <p:cNvCxnSpPr>
            <a:stCxn id="12" idx="4"/>
            <a:endCxn id="6" idx="0"/>
          </p:cNvCxnSpPr>
          <p:nvPr/>
        </p:nvCxnSpPr>
        <p:spPr>
          <a:xfrm flipH="1">
            <a:off x="6044553" y="3897829"/>
            <a:ext cx="830923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9554885" y="2835611"/>
            <a:ext cx="1185967" cy="1062218"/>
            <a:chOff x="8215318" y="2841945"/>
            <a:chExt cx="1185967" cy="1062218"/>
          </a:xfrm>
        </p:grpSpPr>
        <p:sp>
          <p:nvSpPr>
            <p:cNvPr id="9" name="Oval 8"/>
            <p:cNvSpPr/>
            <p:nvPr/>
          </p:nvSpPr>
          <p:spPr>
            <a:xfrm>
              <a:off x="8215318" y="2841945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0" name="Straight Connector 9"/>
            <p:cNvCxnSpPr>
              <a:stCxn id="9" idx="1"/>
              <a:endCxn id="9" idx="5"/>
            </p:cNvCxnSpPr>
            <p:nvPr/>
          </p:nvCxnSpPr>
          <p:spPr>
            <a:xfrm>
              <a:off x="8388999" y="2997503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6282492" y="2835611"/>
            <a:ext cx="1185967" cy="1062218"/>
            <a:chOff x="6159685" y="2844134"/>
            <a:chExt cx="1185967" cy="1062218"/>
          </a:xfrm>
        </p:grpSpPr>
        <p:sp>
          <p:nvSpPr>
            <p:cNvPr id="12" name="Oval 11"/>
            <p:cNvSpPr/>
            <p:nvPr/>
          </p:nvSpPr>
          <p:spPr>
            <a:xfrm>
              <a:off x="6159685" y="2844134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3" name="Straight Connector 12"/>
            <p:cNvCxnSpPr>
              <a:stCxn id="12" idx="1"/>
              <a:endCxn id="12" idx="5"/>
            </p:cNvCxnSpPr>
            <p:nvPr/>
          </p:nvCxnSpPr>
          <p:spPr>
            <a:xfrm>
              <a:off x="6333366" y="2999692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Rounded Rectangle 13"/>
          <p:cNvSpPr/>
          <p:nvPr/>
        </p:nvSpPr>
        <p:spPr>
          <a:xfrm>
            <a:off x="10147871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שרה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5" name="Straight Arrow Connector 14"/>
          <p:cNvCxnSpPr>
            <a:stCxn id="9" idx="4"/>
            <a:endCxn id="14" idx="0"/>
          </p:cNvCxnSpPr>
          <p:nvPr/>
        </p:nvCxnSpPr>
        <p:spPr>
          <a:xfrm>
            <a:off x="10147869" y="3897829"/>
            <a:ext cx="644485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6931676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רבקה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7" name="Straight Arrow Connector 16"/>
          <p:cNvCxnSpPr>
            <a:stCxn id="12" idx="4"/>
            <a:endCxn id="16" idx="0"/>
          </p:cNvCxnSpPr>
          <p:nvPr/>
        </p:nvCxnSpPr>
        <p:spPr>
          <a:xfrm>
            <a:off x="6875476" y="3897829"/>
            <a:ext cx="700683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3" idx="5"/>
            <a:endCxn id="2" idx="0"/>
          </p:cNvCxnSpPr>
          <p:nvPr/>
        </p:nvCxnSpPr>
        <p:spPr>
          <a:xfrm>
            <a:off x="5116337" y="3748605"/>
            <a:ext cx="4039058" cy="114374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3" idx="4"/>
            <a:endCxn id="6" idx="0"/>
          </p:cNvCxnSpPr>
          <p:nvPr/>
        </p:nvCxnSpPr>
        <p:spPr>
          <a:xfrm>
            <a:off x="4697035" y="3904163"/>
            <a:ext cx="1347518" cy="9881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0" y="926048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מאי לא נפטרו צרות נמי דקאמר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אצרה דרחל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והא צרות קאמר,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צרות דעלמא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94591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510912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4104051" y="28419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4" name="Straight Arrow Connector 3"/>
          <p:cNvCxnSpPr>
            <a:stCxn id="9" idx="4"/>
            <a:endCxn id="2" idx="0"/>
          </p:cNvCxnSpPr>
          <p:nvPr/>
        </p:nvCxnSpPr>
        <p:spPr>
          <a:xfrm flipH="1">
            <a:off x="9155395" y="3897829"/>
            <a:ext cx="992474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193191" y="2835611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00070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7" name="Straight Arrow Connector 6"/>
          <p:cNvCxnSpPr>
            <a:stCxn id="12" idx="4"/>
            <a:endCxn id="6" idx="0"/>
          </p:cNvCxnSpPr>
          <p:nvPr/>
        </p:nvCxnSpPr>
        <p:spPr>
          <a:xfrm flipH="1">
            <a:off x="6044553" y="3897829"/>
            <a:ext cx="830923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9554885" y="2835611"/>
            <a:ext cx="1185967" cy="1062218"/>
            <a:chOff x="8215318" y="2841945"/>
            <a:chExt cx="1185967" cy="1062218"/>
          </a:xfrm>
        </p:grpSpPr>
        <p:sp>
          <p:nvSpPr>
            <p:cNvPr id="9" name="Oval 8"/>
            <p:cNvSpPr/>
            <p:nvPr/>
          </p:nvSpPr>
          <p:spPr>
            <a:xfrm>
              <a:off x="8215318" y="2841945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0" name="Straight Connector 9"/>
            <p:cNvCxnSpPr>
              <a:stCxn id="9" idx="1"/>
              <a:endCxn id="9" idx="5"/>
            </p:cNvCxnSpPr>
            <p:nvPr/>
          </p:nvCxnSpPr>
          <p:spPr>
            <a:xfrm>
              <a:off x="8388999" y="2997503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6282492" y="2835611"/>
            <a:ext cx="1185967" cy="1062218"/>
            <a:chOff x="6159685" y="2844134"/>
            <a:chExt cx="1185967" cy="1062218"/>
          </a:xfrm>
        </p:grpSpPr>
        <p:sp>
          <p:nvSpPr>
            <p:cNvPr id="12" name="Oval 11"/>
            <p:cNvSpPr/>
            <p:nvPr/>
          </p:nvSpPr>
          <p:spPr>
            <a:xfrm>
              <a:off x="6159685" y="2844134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3" name="Straight Connector 12"/>
            <p:cNvCxnSpPr>
              <a:stCxn id="12" idx="1"/>
              <a:endCxn id="12" idx="5"/>
            </p:cNvCxnSpPr>
            <p:nvPr/>
          </p:nvCxnSpPr>
          <p:spPr>
            <a:xfrm>
              <a:off x="6333366" y="2999692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Rounded Rectangle 13"/>
          <p:cNvSpPr/>
          <p:nvPr/>
        </p:nvSpPr>
        <p:spPr>
          <a:xfrm>
            <a:off x="10147871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שרה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5" name="Straight Arrow Connector 14"/>
          <p:cNvCxnSpPr>
            <a:stCxn id="9" idx="4"/>
            <a:endCxn id="14" idx="0"/>
          </p:cNvCxnSpPr>
          <p:nvPr/>
        </p:nvCxnSpPr>
        <p:spPr>
          <a:xfrm>
            <a:off x="10147869" y="3897829"/>
            <a:ext cx="644485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6931676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רבקה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7" name="Straight Arrow Connector 16"/>
          <p:cNvCxnSpPr>
            <a:stCxn id="12" idx="4"/>
            <a:endCxn id="16" idx="0"/>
          </p:cNvCxnSpPr>
          <p:nvPr/>
        </p:nvCxnSpPr>
        <p:spPr>
          <a:xfrm>
            <a:off x="6875476" y="3897829"/>
            <a:ext cx="700683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3" idx="5"/>
            <a:endCxn id="14" idx="0"/>
          </p:cNvCxnSpPr>
          <p:nvPr/>
        </p:nvCxnSpPr>
        <p:spPr>
          <a:xfrm>
            <a:off x="5116337" y="3748605"/>
            <a:ext cx="5676017" cy="113513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3" idx="4"/>
            <a:endCxn id="6" idx="0"/>
          </p:cNvCxnSpPr>
          <p:nvPr/>
        </p:nvCxnSpPr>
        <p:spPr>
          <a:xfrm>
            <a:off x="4697035" y="3904163"/>
            <a:ext cx="1347518" cy="9881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0" y="926048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אי הכי חלץ לצרות נפטרו אחיות ? (וזה המשך למקרה הקודם שחלץ קודם ללאה)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ואצרת רחל מי מיפטרא ?</a:t>
            </a:r>
          </a:p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והא תנן אסור אדם בצרת קרובת חלוצתו</a:t>
            </a:r>
            <a:endParaRPr lang="he-IL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89017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510912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4104051" y="28419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4" name="Straight Arrow Connector 3"/>
          <p:cNvCxnSpPr>
            <a:stCxn id="9" idx="4"/>
            <a:endCxn id="2" idx="0"/>
          </p:cNvCxnSpPr>
          <p:nvPr/>
        </p:nvCxnSpPr>
        <p:spPr>
          <a:xfrm flipH="1">
            <a:off x="9155395" y="3897829"/>
            <a:ext cx="992474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193191" y="2835611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00070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7" name="Straight Arrow Connector 6"/>
          <p:cNvCxnSpPr>
            <a:stCxn id="12" idx="4"/>
            <a:endCxn id="6" idx="0"/>
          </p:cNvCxnSpPr>
          <p:nvPr/>
        </p:nvCxnSpPr>
        <p:spPr>
          <a:xfrm flipH="1">
            <a:off x="6044553" y="3897829"/>
            <a:ext cx="830923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9554885" y="2835611"/>
            <a:ext cx="1185967" cy="1062218"/>
            <a:chOff x="8215318" y="2841945"/>
            <a:chExt cx="1185967" cy="1062218"/>
          </a:xfrm>
        </p:grpSpPr>
        <p:sp>
          <p:nvSpPr>
            <p:cNvPr id="9" name="Oval 8"/>
            <p:cNvSpPr/>
            <p:nvPr/>
          </p:nvSpPr>
          <p:spPr>
            <a:xfrm>
              <a:off x="8215318" y="2841945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0" name="Straight Connector 9"/>
            <p:cNvCxnSpPr>
              <a:stCxn id="9" idx="1"/>
              <a:endCxn id="9" idx="5"/>
            </p:cNvCxnSpPr>
            <p:nvPr/>
          </p:nvCxnSpPr>
          <p:spPr>
            <a:xfrm>
              <a:off x="8388999" y="2997503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6282492" y="2835611"/>
            <a:ext cx="1185967" cy="1062218"/>
            <a:chOff x="6159685" y="2844134"/>
            <a:chExt cx="1185967" cy="1062218"/>
          </a:xfrm>
        </p:grpSpPr>
        <p:sp>
          <p:nvSpPr>
            <p:cNvPr id="12" name="Oval 11"/>
            <p:cNvSpPr/>
            <p:nvPr/>
          </p:nvSpPr>
          <p:spPr>
            <a:xfrm>
              <a:off x="6159685" y="2844134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3" name="Straight Connector 12"/>
            <p:cNvCxnSpPr>
              <a:stCxn id="12" idx="1"/>
              <a:endCxn id="12" idx="5"/>
            </p:cNvCxnSpPr>
            <p:nvPr/>
          </p:nvCxnSpPr>
          <p:spPr>
            <a:xfrm>
              <a:off x="6333366" y="2999692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Rounded Rectangle 13"/>
          <p:cNvSpPr/>
          <p:nvPr/>
        </p:nvSpPr>
        <p:spPr>
          <a:xfrm>
            <a:off x="10147871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שרה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5" name="Straight Arrow Connector 14"/>
          <p:cNvCxnSpPr>
            <a:stCxn id="9" idx="4"/>
            <a:endCxn id="14" idx="0"/>
          </p:cNvCxnSpPr>
          <p:nvPr/>
        </p:nvCxnSpPr>
        <p:spPr>
          <a:xfrm>
            <a:off x="10147869" y="3897829"/>
            <a:ext cx="644485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6931676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רבקה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7" name="Straight Arrow Connector 16"/>
          <p:cNvCxnSpPr>
            <a:stCxn id="12" idx="4"/>
            <a:endCxn id="16" idx="0"/>
          </p:cNvCxnSpPr>
          <p:nvPr/>
        </p:nvCxnSpPr>
        <p:spPr>
          <a:xfrm>
            <a:off x="6875476" y="3897829"/>
            <a:ext cx="700683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3" idx="5"/>
            <a:endCxn id="14" idx="0"/>
          </p:cNvCxnSpPr>
          <p:nvPr/>
        </p:nvCxnSpPr>
        <p:spPr>
          <a:xfrm>
            <a:off x="5116337" y="3748605"/>
            <a:ext cx="5676017" cy="113513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3" idx="4"/>
            <a:endCxn id="6" idx="0"/>
          </p:cNvCxnSpPr>
          <p:nvPr/>
        </p:nvCxnSpPr>
        <p:spPr>
          <a:xfrm>
            <a:off x="4697035" y="3904163"/>
            <a:ext cx="1347518" cy="9881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0" y="926048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שמואל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נמי התחיל ולא התחיל קאמר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22852" y="4320825"/>
            <a:ext cx="28305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התחיל באחיות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71786" y="5926235"/>
            <a:ext cx="54398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לא יגמור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בצרות, 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דתנן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אסור אדם בצרת קרובת חלוצתו</a:t>
            </a:r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17856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510912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4104051" y="28419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4" name="Straight Arrow Connector 3"/>
          <p:cNvCxnSpPr>
            <a:stCxn id="9" idx="4"/>
            <a:endCxn id="2" idx="0"/>
          </p:cNvCxnSpPr>
          <p:nvPr/>
        </p:nvCxnSpPr>
        <p:spPr>
          <a:xfrm flipH="1">
            <a:off x="9155395" y="3897829"/>
            <a:ext cx="992474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193191" y="2835611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00070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7" name="Straight Arrow Connector 6"/>
          <p:cNvCxnSpPr>
            <a:stCxn id="12" idx="4"/>
            <a:endCxn id="6" idx="0"/>
          </p:cNvCxnSpPr>
          <p:nvPr/>
        </p:nvCxnSpPr>
        <p:spPr>
          <a:xfrm flipH="1">
            <a:off x="6044553" y="3897829"/>
            <a:ext cx="830923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9554885" y="2835611"/>
            <a:ext cx="1185967" cy="1062218"/>
            <a:chOff x="8215318" y="2841945"/>
            <a:chExt cx="1185967" cy="1062218"/>
          </a:xfrm>
        </p:grpSpPr>
        <p:sp>
          <p:nvSpPr>
            <p:cNvPr id="9" name="Oval 8"/>
            <p:cNvSpPr/>
            <p:nvPr/>
          </p:nvSpPr>
          <p:spPr>
            <a:xfrm>
              <a:off x="8215318" y="2841945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0" name="Straight Connector 9"/>
            <p:cNvCxnSpPr>
              <a:stCxn id="9" idx="1"/>
              <a:endCxn id="9" idx="5"/>
            </p:cNvCxnSpPr>
            <p:nvPr/>
          </p:nvCxnSpPr>
          <p:spPr>
            <a:xfrm>
              <a:off x="8388999" y="2997503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6282492" y="2835611"/>
            <a:ext cx="1185967" cy="1062218"/>
            <a:chOff x="6159685" y="2844134"/>
            <a:chExt cx="1185967" cy="1062218"/>
          </a:xfrm>
        </p:grpSpPr>
        <p:sp>
          <p:nvSpPr>
            <p:cNvPr id="12" name="Oval 11"/>
            <p:cNvSpPr/>
            <p:nvPr/>
          </p:nvSpPr>
          <p:spPr>
            <a:xfrm>
              <a:off x="6159685" y="2844134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3" name="Straight Connector 12"/>
            <p:cNvCxnSpPr>
              <a:stCxn id="12" idx="1"/>
              <a:endCxn id="12" idx="5"/>
            </p:cNvCxnSpPr>
            <p:nvPr/>
          </p:nvCxnSpPr>
          <p:spPr>
            <a:xfrm>
              <a:off x="6333366" y="2999692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Rounded Rectangle 13"/>
          <p:cNvSpPr/>
          <p:nvPr/>
        </p:nvSpPr>
        <p:spPr>
          <a:xfrm>
            <a:off x="10147871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שרה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5" name="Straight Arrow Connector 14"/>
          <p:cNvCxnSpPr>
            <a:stCxn id="9" idx="4"/>
            <a:endCxn id="14" idx="0"/>
          </p:cNvCxnSpPr>
          <p:nvPr/>
        </p:nvCxnSpPr>
        <p:spPr>
          <a:xfrm>
            <a:off x="10147869" y="3897829"/>
            <a:ext cx="644485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6931676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רבקה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7" name="Straight Arrow Connector 16"/>
          <p:cNvCxnSpPr>
            <a:stCxn id="12" idx="4"/>
            <a:endCxn id="16" idx="0"/>
          </p:cNvCxnSpPr>
          <p:nvPr/>
        </p:nvCxnSpPr>
        <p:spPr>
          <a:xfrm>
            <a:off x="6875476" y="3897829"/>
            <a:ext cx="700683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3" idx="5"/>
            <a:endCxn id="2" idx="0"/>
          </p:cNvCxnSpPr>
          <p:nvPr/>
        </p:nvCxnSpPr>
        <p:spPr>
          <a:xfrm>
            <a:off x="5116337" y="3748605"/>
            <a:ext cx="4039058" cy="114374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3" idx="4"/>
            <a:endCxn id="16" idx="0"/>
          </p:cNvCxnSpPr>
          <p:nvPr/>
        </p:nvCxnSpPr>
        <p:spPr>
          <a:xfrm>
            <a:off x="4697035" y="3904163"/>
            <a:ext cx="2879124" cy="97957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722852" y="4320825"/>
            <a:ext cx="28305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התחיל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בצרות</a:t>
            </a:r>
            <a:endParaRPr lang="he-IL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71786" y="5926235"/>
            <a:ext cx="54398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יגמור אף באחיות דתנן מותר אדם בקרובת צרת חלוצתו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3739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510912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4104051" y="28419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4" name="Straight Arrow Connector 3"/>
          <p:cNvCxnSpPr>
            <a:stCxn id="9" idx="4"/>
            <a:endCxn id="2" idx="0"/>
          </p:cNvCxnSpPr>
          <p:nvPr/>
        </p:nvCxnSpPr>
        <p:spPr>
          <a:xfrm flipH="1">
            <a:off x="9155395" y="3897829"/>
            <a:ext cx="992474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048417" y="28419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00070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7" name="Straight Arrow Connector 6"/>
          <p:cNvCxnSpPr>
            <a:stCxn id="12" idx="4"/>
            <a:endCxn id="6" idx="0"/>
          </p:cNvCxnSpPr>
          <p:nvPr/>
        </p:nvCxnSpPr>
        <p:spPr>
          <a:xfrm flipH="1">
            <a:off x="6044553" y="3897829"/>
            <a:ext cx="830923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9554885" y="2835611"/>
            <a:ext cx="1185967" cy="1062218"/>
            <a:chOff x="8215318" y="2841945"/>
            <a:chExt cx="1185967" cy="1062218"/>
          </a:xfrm>
        </p:grpSpPr>
        <p:sp>
          <p:nvSpPr>
            <p:cNvPr id="9" name="Oval 8"/>
            <p:cNvSpPr/>
            <p:nvPr/>
          </p:nvSpPr>
          <p:spPr>
            <a:xfrm>
              <a:off x="8215318" y="2841945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0" name="Straight Connector 9"/>
            <p:cNvCxnSpPr>
              <a:stCxn id="9" idx="1"/>
              <a:endCxn id="9" idx="5"/>
            </p:cNvCxnSpPr>
            <p:nvPr/>
          </p:nvCxnSpPr>
          <p:spPr>
            <a:xfrm>
              <a:off x="8388999" y="2997503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6282492" y="2835611"/>
            <a:ext cx="1185967" cy="1062218"/>
            <a:chOff x="6159685" y="2844134"/>
            <a:chExt cx="1185967" cy="1062218"/>
          </a:xfrm>
        </p:grpSpPr>
        <p:sp>
          <p:nvSpPr>
            <p:cNvPr id="12" name="Oval 11"/>
            <p:cNvSpPr/>
            <p:nvPr/>
          </p:nvSpPr>
          <p:spPr>
            <a:xfrm>
              <a:off x="6159685" y="2844134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3" name="Straight Connector 12"/>
            <p:cNvCxnSpPr>
              <a:stCxn id="12" idx="1"/>
              <a:endCxn id="12" idx="5"/>
            </p:cNvCxnSpPr>
            <p:nvPr/>
          </p:nvCxnSpPr>
          <p:spPr>
            <a:xfrm>
              <a:off x="6333366" y="2999692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Rounded Rectangle 13"/>
          <p:cNvSpPr/>
          <p:nvPr/>
        </p:nvSpPr>
        <p:spPr>
          <a:xfrm>
            <a:off x="10147871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שרה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5" name="Straight Arrow Connector 14"/>
          <p:cNvCxnSpPr>
            <a:stCxn id="9" idx="4"/>
            <a:endCxn id="14" idx="0"/>
          </p:cNvCxnSpPr>
          <p:nvPr/>
        </p:nvCxnSpPr>
        <p:spPr>
          <a:xfrm>
            <a:off x="10147869" y="3897829"/>
            <a:ext cx="644485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6931676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רבקה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7" name="Straight Arrow Connector 16"/>
          <p:cNvCxnSpPr>
            <a:stCxn id="12" idx="4"/>
            <a:endCxn id="16" idx="0"/>
          </p:cNvCxnSpPr>
          <p:nvPr/>
        </p:nvCxnSpPr>
        <p:spPr>
          <a:xfrm>
            <a:off x="6875476" y="3897829"/>
            <a:ext cx="700683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3" idx="5"/>
            <a:endCxn id="2" idx="0"/>
          </p:cNvCxnSpPr>
          <p:nvPr/>
        </p:nvCxnSpPr>
        <p:spPr>
          <a:xfrm>
            <a:off x="5116337" y="3748605"/>
            <a:ext cx="4039058" cy="114374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3" idx="4"/>
            <a:endCxn id="6" idx="0"/>
          </p:cNvCxnSpPr>
          <p:nvPr/>
        </p:nvCxnSpPr>
        <p:spPr>
          <a:xfrm>
            <a:off x="4697035" y="3904163"/>
            <a:ext cx="1347518" cy="9881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743776" y="1091855"/>
            <a:ext cx="51020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רב אשי אמר לעולם כדקאמרת 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(חלץ לאחיות)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039564" y="6018871"/>
            <a:ext cx="43972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(לא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נפטרו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צרות (שרה ורבקה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 צריכות חליצה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))</a:t>
            </a:r>
            <a:r>
              <a:rPr lang="en-US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8678064" y="5993106"/>
            <a:ext cx="0" cy="257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6" idx="2"/>
          </p:cNvCxnSpPr>
          <p:nvPr/>
        </p:nvCxnSpPr>
        <p:spPr>
          <a:xfrm>
            <a:off x="7576159" y="5789508"/>
            <a:ext cx="583551" cy="2967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4" idx="2"/>
          </p:cNvCxnSpPr>
          <p:nvPr/>
        </p:nvCxnSpPr>
        <p:spPr>
          <a:xfrm flipH="1">
            <a:off x="10489391" y="5789508"/>
            <a:ext cx="302963" cy="279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2661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510912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4104051" y="28419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sz="2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4" name="Straight Arrow Connector 3"/>
          <p:cNvCxnSpPr>
            <a:stCxn id="9" idx="4"/>
            <a:endCxn id="2" idx="0"/>
          </p:cNvCxnSpPr>
          <p:nvPr/>
        </p:nvCxnSpPr>
        <p:spPr>
          <a:xfrm flipH="1">
            <a:off x="9155395" y="3897829"/>
            <a:ext cx="992474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1974405" y="2841945"/>
            <a:ext cx="1259979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sz="2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00070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7" name="Straight Arrow Connector 6"/>
          <p:cNvCxnSpPr>
            <a:stCxn id="12" idx="4"/>
            <a:endCxn id="6" idx="0"/>
          </p:cNvCxnSpPr>
          <p:nvPr/>
        </p:nvCxnSpPr>
        <p:spPr>
          <a:xfrm flipH="1">
            <a:off x="6044553" y="3897829"/>
            <a:ext cx="830923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9554885" y="2835611"/>
            <a:ext cx="1185967" cy="1062218"/>
            <a:chOff x="8215318" y="2841945"/>
            <a:chExt cx="1185967" cy="1062218"/>
          </a:xfrm>
        </p:grpSpPr>
        <p:sp>
          <p:nvSpPr>
            <p:cNvPr id="9" name="Oval 8"/>
            <p:cNvSpPr/>
            <p:nvPr/>
          </p:nvSpPr>
          <p:spPr>
            <a:xfrm>
              <a:off x="8215318" y="2841945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0" name="Straight Connector 9"/>
            <p:cNvCxnSpPr>
              <a:stCxn id="9" idx="1"/>
              <a:endCxn id="9" idx="5"/>
            </p:cNvCxnSpPr>
            <p:nvPr/>
          </p:nvCxnSpPr>
          <p:spPr>
            <a:xfrm>
              <a:off x="8388999" y="2997503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6282492" y="2835611"/>
            <a:ext cx="1185967" cy="1062218"/>
            <a:chOff x="6159685" y="2844134"/>
            <a:chExt cx="1185967" cy="1062218"/>
          </a:xfrm>
        </p:grpSpPr>
        <p:sp>
          <p:nvSpPr>
            <p:cNvPr id="12" name="Oval 11"/>
            <p:cNvSpPr/>
            <p:nvPr/>
          </p:nvSpPr>
          <p:spPr>
            <a:xfrm>
              <a:off x="6159685" y="2844134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3" name="Straight Connector 12"/>
            <p:cNvCxnSpPr>
              <a:stCxn id="12" idx="1"/>
              <a:endCxn id="12" idx="5"/>
            </p:cNvCxnSpPr>
            <p:nvPr/>
          </p:nvCxnSpPr>
          <p:spPr>
            <a:xfrm>
              <a:off x="6333366" y="2999692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Rounded Rectangle 13"/>
          <p:cNvSpPr/>
          <p:nvPr/>
        </p:nvSpPr>
        <p:spPr>
          <a:xfrm>
            <a:off x="10147871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שרה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5" name="Straight Arrow Connector 14"/>
          <p:cNvCxnSpPr>
            <a:stCxn id="9" idx="4"/>
            <a:endCxn id="14" idx="0"/>
          </p:cNvCxnSpPr>
          <p:nvPr/>
        </p:nvCxnSpPr>
        <p:spPr>
          <a:xfrm>
            <a:off x="10147869" y="3897829"/>
            <a:ext cx="644485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6931676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רבקה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7" name="Straight Arrow Connector 16"/>
          <p:cNvCxnSpPr>
            <a:stCxn id="12" idx="4"/>
            <a:endCxn id="16" idx="0"/>
          </p:cNvCxnSpPr>
          <p:nvPr/>
        </p:nvCxnSpPr>
        <p:spPr>
          <a:xfrm>
            <a:off x="6875476" y="3897829"/>
            <a:ext cx="700683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3" idx="5"/>
            <a:endCxn id="14" idx="0"/>
          </p:cNvCxnSpPr>
          <p:nvPr/>
        </p:nvCxnSpPr>
        <p:spPr>
          <a:xfrm>
            <a:off x="5116337" y="3748605"/>
            <a:ext cx="5676017" cy="113513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3" idx="4"/>
            <a:endCxn id="16" idx="0"/>
          </p:cNvCxnSpPr>
          <p:nvPr/>
        </p:nvCxnSpPr>
        <p:spPr>
          <a:xfrm>
            <a:off x="4697035" y="3904163"/>
            <a:ext cx="2879124" cy="97957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743776" y="1091855"/>
            <a:ext cx="5102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((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חלץ)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לצרות)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44553" y="6027483"/>
            <a:ext cx="3118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(נפטרו אחיות)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22" name="Straight Connector 21"/>
          <p:cNvCxnSpPr>
            <a:endCxn id="2" idx="2"/>
          </p:cNvCxnSpPr>
          <p:nvPr/>
        </p:nvCxnSpPr>
        <p:spPr>
          <a:xfrm flipV="1">
            <a:off x="8415975" y="5798120"/>
            <a:ext cx="739420" cy="3405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6" idx="2"/>
          </p:cNvCxnSpPr>
          <p:nvPr/>
        </p:nvCxnSpPr>
        <p:spPr>
          <a:xfrm flipH="1" flipV="1">
            <a:off x="6044553" y="5798120"/>
            <a:ext cx="728996" cy="3405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7626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510912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4104051" y="28419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sz="2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4" name="Straight Arrow Connector 3"/>
          <p:cNvCxnSpPr>
            <a:stCxn id="9" idx="4"/>
            <a:endCxn id="2" idx="0"/>
          </p:cNvCxnSpPr>
          <p:nvPr/>
        </p:nvCxnSpPr>
        <p:spPr>
          <a:xfrm flipH="1">
            <a:off x="9155395" y="3897829"/>
            <a:ext cx="992474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1974405" y="2841945"/>
            <a:ext cx="1259979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sz="2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00070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7" name="Straight Arrow Connector 6"/>
          <p:cNvCxnSpPr>
            <a:stCxn id="12" idx="4"/>
            <a:endCxn id="6" idx="0"/>
          </p:cNvCxnSpPr>
          <p:nvPr/>
        </p:nvCxnSpPr>
        <p:spPr>
          <a:xfrm flipH="1">
            <a:off x="6044553" y="3897829"/>
            <a:ext cx="830923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9554885" y="2835611"/>
            <a:ext cx="1185967" cy="1062218"/>
            <a:chOff x="8215318" y="2841945"/>
            <a:chExt cx="1185967" cy="1062218"/>
          </a:xfrm>
        </p:grpSpPr>
        <p:sp>
          <p:nvSpPr>
            <p:cNvPr id="9" name="Oval 8"/>
            <p:cNvSpPr/>
            <p:nvPr/>
          </p:nvSpPr>
          <p:spPr>
            <a:xfrm>
              <a:off x="8215318" y="2841945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0" name="Straight Connector 9"/>
            <p:cNvCxnSpPr>
              <a:stCxn id="9" idx="1"/>
              <a:endCxn id="9" idx="5"/>
            </p:cNvCxnSpPr>
            <p:nvPr/>
          </p:nvCxnSpPr>
          <p:spPr>
            <a:xfrm>
              <a:off x="8388999" y="2997503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6282492" y="2835611"/>
            <a:ext cx="1185967" cy="1062218"/>
            <a:chOff x="6159685" y="2844134"/>
            <a:chExt cx="1185967" cy="1062218"/>
          </a:xfrm>
        </p:grpSpPr>
        <p:sp>
          <p:nvSpPr>
            <p:cNvPr id="12" name="Oval 11"/>
            <p:cNvSpPr/>
            <p:nvPr/>
          </p:nvSpPr>
          <p:spPr>
            <a:xfrm>
              <a:off x="6159685" y="2844134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3" name="Straight Connector 12"/>
            <p:cNvCxnSpPr>
              <a:stCxn id="12" idx="1"/>
              <a:endCxn id="12" idx="5"/>
            </p:cNvCxnSpPr>
            <p:nvPr/>
          </p:nvCxnSpPr>
          <p:spPr>
            <a:xfrm>
              <a:off x="6333366" y="2999692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Rounded Rectangle 13"/>
          <p:cNvSpPr/>
          <p:nvPr/>
        </p:nvSpPr>
        <p:spPr>
          <a:xfrm>
            <a:off x="10147871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שרה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5" name="Straight Arrow Connector 14"/>
          <p:cNvCxnSpPr>
            <a:stCxn id="9" idx="4"/>
            <a:endCxn id="14" idx="0"/>
          </p:cNvCxnSpPr>
          <p:nvPr/>
        </p:nvCxnSpPr>
        <p:spPr>
          <a:xfrm>
            <a:off x="10147869" y="3897829"/>
            <a:ext cx="644485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6931676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רבקה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7" name="Straight Arrow Connector 16"/>
          <p:cNvCxnSpPr>
            <a:stCxn id="12" idx="4"/>
            <a:endCxn id="16" idx="0"/>
          </p:cNvCxnSpPr>
          <p:nvPr/>
        </p:nvCxnSpPr>
        <p:spPr>
          <a:xfrm>
            <a:off x="6875476" y="3897829"/>
            <a:ext cx="700683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3" idx="5"/>
            <a:endCxn id="14" idx="0"/>
          </p:cNvCxnSpPr>
          <p:nvPr/>
        </p:nvCxnSpPr>
        <p:spPr>
          <a:xfrm>
            <a:off x="5116337" y="3748605"/>
            <a:ext cx="5676017" cy="113513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3" idx="4"/>
            <a:endCxn id="16" idx="0"/>
          </p:cNvCxnSpPr>
          <p:nvPr/>
        </p:nvCxnSpPr>
        <p:spPr>
          <a:xfrm>
            <a:off x="4697035" y="3904163"/>
            <a:ext cx="2879124" cy="97957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743776" y="1091855"/>
            <a:ext cx="5102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(חלץ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לצרות נמי לא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ליפטרו)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468459" y="5977151"/>
            <a:ext cx="31180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(דהויא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להו צרות אחות אשה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בזיקה)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10090148" y="5780050"/>
            <a:ext cx="739420" cy="3405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7660596" y="5835829"/>
            <a:ext cx="728996" cy="3405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611184" y="5977151"/>
            <a:ext cx="31567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ומשום דלא אלימא זיקה לשויי לצרה כערוה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22510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510912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4104051" y="28419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4" name="Straight Arrow Connector 3"/>
          <p:cNvCxnSpPr>
            <a:stCxn id="9" idx="4"/>
            <a:endCxn id="2" idx="0"/>
          </p:cNvCxnSpPr>
          <p:nvPr/>
        </p:nvCxnSpPr>
        <p:spPr>
          <a:xfrm flipH="1">
            <a:off x="9155395" y="3897829"/>
            <a:ext cx="992474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048417" y="28419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00070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7" name="Straight Arrow Connector 6"/>
          <p:cNvCxnSpPr>
            <a:stCxn id="12" idx="4"/>
            <a:endCxn id="6" idx="0"/>
          </p:cNvCxnSpPr>
          <p:nvPr/>
        </p:nvCxnSpPr>
        <p:spPr>
          <a:xfrm flipH="1">
            <a:off x="6044553" y="3897829"/>
            <a:ext cx="830923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9554885" y="2835611"/>
            <a:ext cx="1185967" cy="1062218"/>
            <a:chOff x="8215318" y="2841945"/>
            <a:chExt cx="1185967" cy="1062218"/>
          </a:xfrm>
        </p:grpSpPr>
        <p:sp>
          <p:nvSpPr>
            <p:cNvPr id="9" name="Oval 8"/>
            <p:cNvSpPr/>
            <p:nvPr/>
          </p:nvSpPr>
          <p:spPr>
            <a:xfrm>
              <a:off x="8215318" y="2841945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0" name="Straight Connector 9"/>
            <p:cNvCxnSpPr>
              <a:stCxn id="9" idx="1"/>
              <a:endCxn id="9" idx="5"/>
            </p:cNvCxnSpPr>
            <p:nvPr/>
          </p:nvCxnSpPr>
          <p:spPr>
            <a:xfrm>
              <a:off x="8388999" y="2997503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6282492" y="2835611"/>
            <a:ext cx="1185967" cy="1062218"/>
            <a:chOff x="6159685" y="2844134"/>
            <a:chExt cx="1185967" cy="1062218"/>
          </a:xfrm>
        </p:grpSpPr>
        <p:sp>
          <p:nvSpPr>
            <p:cNvPr id="12" name="Oval 11"/>
            <p:cNvSpPr/>
            <p:nvPr/>
          </p:nvSpPr>
          <p:spPr>
            <a:xfrm>
              <a:off x="6159685" y="2844134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3" name="Straight Connector 12"/>
            <p:cNvCxnSpPr>
              <a:stCxn id="12" idx="1"/>
              <a:endCxn id="12" idx="5"/>
            </p:cNvCxnSpPr>
            <p:nvPr/>
          </p:nvCxnSpPr>
          <p:spPr>
            <a:xfrm>
              <a:off x="6333366" y="2999692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Rounded Rectangle 13"/>
          <p:cNvSpPr/>
          <p:nvPr/>
        </p:nvSpPr>
        <p:spPr>
          <a:xfrm>
            <a:off x="10147871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שרה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5" name="Straight Arrow Connector 14"/>
          <p:cNvCxnSpPr>
            <a:stCxn id="9" idx="4"/>
            <a:endCxn id="14" idx="0"/>
          </p:cNvCxnSpPr>
          <p:nvPr/>
        </p:nvCxnSpPr>
        <p:spPr>
          <a:xfrm>
            <a:off x="10147869" y="3897829"/>
            <a:ext cx="644485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6931676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רבקה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7" name="Straight Arrow Connector 16"/>
          <p:cNvCxnSpPr>
            <a:stCxn id="12" idx="4"/>
            <a:endCxn id="16" idx="0"/>
          </p:cNvCxnSpPr>
          <p:nvPr/>
        </p:nvCxnSpPr>
        <p:spPr>
          <a:xfrm>
            <a:off x="6875476" y="3897829"/>
            <a:ext cx="700683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3" idx="5"/>
            <a:endCxn id="2" idx="0"/>
          </p:cNvCxnSpPr>
          <p:nvPr/>
        </p:nvCxnSpPr>
        <p:spPr>
          <a:xfrm>
            <a:off x="5116337" y="3748605"/>
            <a:ext cx="4039058" cy="114374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3" idx="4"/>
            <a:endCxn id="6" idx="0"/>
          </p:cNvCxnSpPr>
          <p:nvPr/>
        </p:nvCxnSpPr>
        <p:spPr>
          <a:xfrm>
            <a:off x="4697035" y="3904163"/>
            <a:ext cx="1347518" cy="9881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743776" y="1091855"/>
            <a:ext cx="5102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גופא אמר שמואל חלץ לאחיות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39564" y="6018871"/>
            <a:ext cx="43972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 לא נפטרו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צרות (שרה ורבקה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 צריכות חליצה)</a:t>
            </a:r>
            <a:r>
              <a:rPr lang="en-US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8678064" y="5993106"/>
            <a:ext cx="0" cy="257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6" idx="2"/>
          </p:cNvCxnSpPr>
          <p:nvPr/>
        </p:nvCxnSpPr>
        <p:spPr>
          <a:xfrm>
            <a:off x="7576159" y="5789508"/>
            <a:ext cx="583551" cy="2967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4" idx="2"/>
          </p:cNvCxnSpPr>
          <p:nvPr/>
        </p:nvCxnSpPr>
        <p:spPr>
          <a:xfrm flipH="1">
            <a:off x="10489391" y="5789508"/>
            <a:ext cx="302963" cy="279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863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5508" y="994873"/>
            <a:ext cx="6569702" cy="478900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  <a14:imgEffect>
                      <a14:artisticFilmGrain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759" y="608525"/>
            <a:ext cx="7472454" cy="544706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190" y="336809"/>
            <a:ext cx="7693772" cy="5608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75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8510912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Oval 3"/>
          <p:cNvSpPr/>
          <p:nvPr/>
        </p:nvSpPr>
        <p:spPr>
          <a:xfrm>
            <a:off x="4104051" y="28419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sz="2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5" name="Straight Arrow Connector 4"/>
          <p:cNvCxnSpPr>
            <a:stCxn id="10" idx="4"/>
            <a:endCxn id="3" idx="0"/>
          </p:cNvCxnSpPr>
          <p:nvPr/>
        </p:nvCxnSpPr>
        <p:spPr>
          <a:xfrm flipH="1">
            <a:off x="9155395" y="3897829"/>
            <a:ext cx="992474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974405" y="2841945"/>
            <a:ext cx="1259979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sz="2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00070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8" name="Straight Arrow Connector 7"/>
          <p:cNvCxnSpPr>
            <a:stCxn id="13" idx="4"/>
            <a:endCxn id="7" idx="0"/>
          </p:cNvCxnSpPr>
          <p:nvPr/>
        </p:nvCxnSpPr>
        <p:spPr>
          <a:xfrm flipH="1">
            <a:off x="6044553" y="3897829"/>
            <a:ext cx="830923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9554885" y="2835611"/>
            <a:ext cx="1185967" cy="1062218"/>
            <a:chOff x="8215318" y="2841945"/>
            <a:chExt cx="1185967" cy="1062218"/>
          </a:xfrm>
        </p:grpSpPr>
        <p:sp>
          <p:nvSpPr>
            <p:cNvPr id="10" name="Oval 9"/>
            <p:cNvSpPr/>
            <p:nvPr/>
          </p:nvSpPr>
          <p:spPr>
            <a:xfrm>
              <a:off x="8215318" y="2841945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1" name="Straight Connector 10"/>
            <p:cNvCxnSpPr>
              <a:stCxn id="10" idx="1"/>
              <a:endCxn id="10" idx="5"/>
            </p:cNvCxnSpPr>
            <p:nvPr/>
          </p:nvCxnSpPr>
          <p:spPr>
            <a:xfrm>
              <a:off x="8388999" y="2997503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6282492" y="2835611"/>
            <a:ext cx="1185967" cy="1062218"/>
            <a:chOff x="6159685" y="2844134"/>
            <a:chExt cx="1185967" cy="1062218"/>
          </a:xfrm>
        </p:grpSpPr>
        <p:sp>
          <p:nvSpPr>
            <p:cNvPr id="13" name="Oval 12"/>
            <p:cNvSpPr/>
            <p:nvPr/>
          </p:nvSpPr>
          <p:spPr>
            <a:xfrm>
              <a:off x="6159685" y="2844134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4" name="Straight Connector 13"/>
            <p:cNvCxnSpPr>
              <a:stCxn id="13" idx="1"/>
              <a:endCxn id="13" idx="5"/>
            </p:cNvCxnSpPr>
            <p:nvPr/>
          </p:nvCxnSpPr>
          <p:spPr>
            <a:xfrm>
              <a:off x="6333366" y="2999692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Rounded Rectangle 14"/>
          <p:cNvSpPr/>
          <p:nvPr/>
        </p:nvSpPr>
        <p:spPr>
          <a:xfrm>
            <a:off x="10147871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שרה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6" name="Straight Arrow Connector 15"/>
          <p:cNvCxnSpPr>
            <a:stCxn id="10" idx="4"/>
            <a:endCxn id="15" idx="0"/>
          </p:cNvCxnSpPr>
          <p:nvPr/>
        </p:nvCxnSpPr>
        <p:spPr>
          <a:xfrm>
            <a:off x="10147869" y="3897829"/>
            <a:ext cx="644485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6931676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רבקה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8" name="Straight Arrow Connector 17"/>
          <p:cNvCxnSpPr>
            <a:stCxn id="13" idx="4"/>
            <a:endCxn id="17" idx="0"/>
          </p:cNvCxnSpPr>
          <p:nvPr/>
        </p:nvCxnSpPr>
        <p:spPr>
          <a:xfrm>
            <a:off x="6875476" y="3897829"/>
            <a:ext cx="700683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5"/>
            <a:endCxn id="15" idx="0"/>
          </p:cNvCxnSpPr>
          <p:nvPr/>
        </p:nvCxnSpPr>
        <p:spPr>
          <a:xfrm>
            <a:off x="5116337" y="3748605"/>
            <a:ext cx="5676017" cy="113513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4" idx="4"/>
            <a:endCxn id="17" idx="0"/>
          </p:cNvCxnSpPr>
          <p:nvPr/>
        </p:nvCxnSpPr>
        <p:spPr>
          <a:xfrm>
            <a:off x="4697035" y="3904163"/>
            <a:ext cx="2879124" cy="97957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743776" y="1091855"/>
            <a:ext cx="5102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(חלץ) לצרות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044553" y="6027483"/>
            <a:ext cx="3118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>
                <a:latin typeface="David" panose="020E0502060401010101" pitchFamily="34" charset="-79"/>
                <a:cs typeface="David" panose="020E0502060401010101" pitchFamily="34" charset="-79"/>
              </a:rPr>
              <a:t>נפטרו אחיות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27" name="Straight Connector 26"/>
          <p:cNvCxnSpPr>
            <a:endCxn id="3" idx="2"/>
          </p:cNvCxnSpPr>
          <p:nvPr/>
        </p:nvCxnSpPr>
        <p:spPr>
          <a:xfrm flipV="1">
            <a:off x="8415975" y="5798120"/>
            <a:ext cx="739420" cy="3405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endCxn id="7" idx="2"/>
          </p:cNvCxnSpPr>
          <p:nvPr/>
        </p:nvCxnSpPr>
        <p:spPr>
          <a:xfrm flipH="1" flipV="1">
            <a:off x="6044553" y="5798120"/>
            <a:ext cx="728996" cy="3405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889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057457" y="2137217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sz="2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010688" y="423846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4" name="Straight Arrow Connector 3"/>
          <p:cNvCxnSpPr>
            <a:stCxn id="6" idx="4"/>
            <a:endCxn id="3" idx="0"/>
          </p:cNvCxnSpPr>
          <p:nvPr/>
        </p:nvCxnSpPr>
        <p:spPr>
          <a:xfrm flipH="1">
            <a:off x="5655171" y="3193101"/>
            <a:ext cx="1173711" cy="10453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6235898" y="2130883"/>
            <a:ext cx="1185967" cy="1062218"/>
            <a:chOff x="6159685" y="2844134"/>
            <a:chExt cx="1185967" cy="1062218"/>
          </a:xfrm>
        </p:grpSpPr>
        <p:sp>
          <p:nvSpPr>
            <p:cNvPr id="6" name="Oval 5"/>
            <p:cNvSpPr/>
            <p:nvPr/>
          </p:nvSpPr>
          <p:spPr>
            <a:xfrm>
              <a:off x="6159685" y="2844134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7" name="Straight Connector 6"/>
            <p:cNvCxnSpPr>
              <a:stCxn id="6" idx="1"/>
              <a:endCxn id="6" idx="5"/>
            </p:cNvCxnSpPr>
            <p:nvPr/>
          </p:nvCxnSpPr>
          <p:spPr>
            <a:xfrm>
              <a:off x="6333366" y="2999692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Rounded Rectangle 7"/>
          <p:cNvSpPr/>
          <p:nvPr/>
        </p:nvSpPr>
        <p:spPr>
          <a:xfrm>
            <a:off x="7630581" y="4238460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רבקה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9" name="Straight Arrow Connector 8"/>
          <p:cNvCxnSpPr>
            <a:stCxn id="6" idx="4"/>
            <a:endCxn id="8" idx="0"/>
          </p:cNvCxnSpPr>
          <p:nvPr/>
        </p:nvCxnSpPr>
        <p:spPr>
          <a:xfrm>
            <a:off x="6828882" y="3193101"/>
            <a:ext cx="1446182" cy="10453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2" idx="6"/>
            <a:endCxn id="8" idx="0"/>
          </p:cNvCxnSpPr>
          <p:nvPr/>
        </p:nvCxnSpPr>
        <p:spPr>
          <a:xfrm>
            <a:off x="5243424" y="2668326"/>
            <a:ext cx="3031640" cy="157013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648839">
            <a:off x="5276175" y="2705664"/>
            <a:ext cx="1399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נתן גט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8" name="Straight Connector 17"/>
          <p:cNvCxnSpPr>
            <a:stCxn id="2" idx="5"/>
            <a:endCxn id="8" idx="1"/>
          </p:cNvCxnSpPr>
          <p:nvPr/>
        </p:nvCxnSpPr>
        <p:spPr>
          <a:xfrm>
            <a:off x="5069743" y="3043877"/>
            <a:ext cx="2560838" cy="164746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057457" y="850334"/>
            <a:ext cx="2855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חלץ לבעלת הגט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08800" y="5544077"/>
            <a:ext cx="3669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לא נפטרה צרה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22" name="Straight Connector 21"/>
          <p:cNvCxnSpPr>
            <a:stCxn id="20" idx="0"/>
            <a:endCxn id="3" idx="2"/>
          </p:cNvCxnSpPr>
          <p:nvPr/>
        </p:nvCxnSpPr>
        <p:spPr>
          <a:xfrm flipV="1">
            <a:off x="5243424" y="5144230"/>
            <a:ext cx="411747" cy="3998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9522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4057457" y="2137217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sz="2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010688" y="423846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5" name="Straight Arrow Connector 4"/>
          <p:cNvCxnSpPr>
            <a:stCxn id="7" idx="4"/>
            <a:endCxn id="4" idx="0"/>
          </p:cNvCxnSpPr>
          <p:nvPr/>
        </p:nvCxnSpPr>
        <p:spPr>
          <a:xfrm flipH="1">
            <a:off x="5655171" y="3193101"/>
            <a:ext cx="1173711" cy="10453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6235898" y="2130883"/>
            <a:ext cx="1185967" cy="1062218"/>
            <a:chOff x="6159685" y="2844134"/>
            <a:chExt cx="1185967" cy="1062218"/>
          </a:xfrm>
        </p:grpSpPr>
        <p:sp>
          <p:nvSpPr>
            <p:cNvPr id="7" name="Oval 6"/>
            <p:cNvSpPr/>
            <p:nvPr/>
          </p:nvSpPr>
          <p:spPr>
            <a:xfrm>
              <a:off x="6159685" y="2844134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8" name="Straight Connector 7"/>
            <p:cNvCxnSpPr>
              <a:stCxn id="7" idx="1"/>
              <a:endCxn id="7" idx="5"/>
            </p:cNvCxnSpPr>
            <p:nvPr/>
          </p:nvCxnSpPr>
          <p:spPr>
            <a:xfrm>
              <a:off x="6333366" y="2999692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Rounded Rectangle 8"/>
          <p:cNvSpPr/>
          <p:nvPr/>
        </p:nvSpPr>
        <p:spPr>
          <a:xfrm>
            <a:off x="7630581" y="4238460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רבקה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0" name="Straight Arrow Connector 9"/>
          <p:cNvCxnSpPr>
            <a:stCxn id="7" idx="4"/>
            <a:endCxn id="9" idx="0"/>
          </p:cNvCxnSpPr>
          <p:nvPr/>
        </p:nvCxnSpPr>
        <p:spPr>
          <a:xfrm>
            <a:off x="6828882" y="3193101"/>
            <a:ext cx="1446182" cy="10453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3" idx="6"/>
            <a:endCxn id="9" idx="0"/>
          </p:cNvCxnSpPr>
          <p:nvPr/>
        </p:nvCxnSpPr>
        <p:spPr>
          <a:xfrm>
            <a:off x="5243424" y="2668326"/>
            <a:ext cx="3031640" cy="157013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648839">
            <a:off x="5276175" y="2705664"/>
            <a:ext cx="1399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נתן גט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3" name="Straight Connector 12"/>
          <p:cNvCxnSpPr>
            <a:stCxn id="3" idx="5"/>
            <a:endCxn id="4" idx="0"/>
          </p:cNvCxnSpPr>
          <p:nvPr/>
        </p:nvCxnSpPr>
        <p:spPr>
          <a:xfrm>
            <a:off x="5069743" y="3043877"/>
            <a:ext cx="585428" cy="1194583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057457" y="850334"/>
            <a:ext cx="2855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(חלץ) לצרה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99654" y="5577761"/>
            <a:ext cx="3669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נפטרה בעלת הגט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6" name="Straight Connector 15"/>
          <p:cNvCxnSpPr>
            <a:stCxn id="15" idx="0"/>
            <a:endCxn id="9" idx="2"/>
          </p:cNvCxnSpPr>
          <p:nvPr/>
        </p:nvCxnSpPr>
        <p:spPr>
          <a:xfrm flipV="1">
            <a:off x="8134278" y="5144230"/>
            <a:ext cx="140786" cy="433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8799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057457" y="2137217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sz="2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010688" y="423846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4" name="Straight Arrow Connector 3"/>
          <p:cNvCxnSpPr>
            <a:stCxn id="6" idx="4"/>
            <a:endCxn id="3" idx="0"/>
          </p:cNvCxnSpPr>
          <p:nvPr/>
        </p:nvCxnSpPr>
        <p:spPr>
          <a:xfrm flipH="1">
            <a:off x="5655171" y="3193101"/>
            <a:ext cx="1173711" cy="10453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6235898" y="2130883"/>
            <a:ext cx="1185967" cy="1062218"/>
            <a:chOff x="6159685" y="2844134"/>
            <a:chExt cx="1185967" cy="1062218"/>
          </a:xfrm>
        </p:grpSpPr>
        <p:sp>
          <p:nvSpPr>
            <p:cNvPr id="6" name="Oval 5"/>
            <p:cNvSpPr/>
            <p:nvPr/>
          </p:nvSpPr>
          <p:spPr>
            <a:xfrm>
              <a:off x="6159685" y="2844134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7" name="Straight Connector 6"/>
            <p:cNvCxnSpPr>
              <a:stCxn id="6" idx="1"/>
              <a:endCxn id="6" idx="5"/>
            </p:cNvCxnSpPr>
            <p:nvPr/>
          </p:nvCxnSpPr>
          <p:spPr>
            <a:xfrm>
              <a:off x="6333366" y="2999692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Rounded Rectangle 7"/>
          <p:cNvSpPr/>
          <p:nvPr/>
        </p:nvSpPr>
        <p:spPr>
          <a:xfrm>
            <a:off x="7630581" y="4238460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רבקה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9" name="Straight Arrow Connector 8"/>
          <p:cNvCxnSpPr>
            <a:stCxn id="6" idx="4"/>
            <a:endCxn id="8" idx="0"/>
          </p:cNvCxnSpPr>
          <p:nvPr/>
        </p:nvCxnSpPr>
        <p:spPr>
          <a:xfrm>
            <a:off x="6828882" y="3193101"/>
            <a:ext cx="1446182" cy="10453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2" idx="6"/>
            <a:endCxn id="8" idx="0"/>
          </p:cNvCxnSpPr>
          <p:nvPr/>
        </p:nvCxnSpPr>
        <p:spPr>
          <a:xfrm>
            <a:off x="5243424" y="2668326"/>
            <a:ext cx="3031640" cy="157013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48839">
            <a:off x="5276175" y="2705664"/>
            <a:ext cx="1399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עשה בה מאמר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2" name="Straight Connector 11"/>
          <p:cNvCxnSpPr>
            <a:stCxn id="2" idx="5"/>
            <a:endCxn id="8" idx="1"/>
          </p:cNvCxnSpPr>
          <p:nvPr/>
        </p:nvCxnSpPr>
        <p:spPr>
          <a:xfrm>
            <a:off x="5069743" y="3043877"/>
            <a:ext cx="2560838" cy="164746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057457" y="850334"/>
            <a:ext cx="2855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חלץ לבעלת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מאמר 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08800" y="5544077"/>
            <a:ext cx="3669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לא נפטרה צרה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5" name="Straight Connector 14"/>
          <p:cNvCxnSpPr>
            <a:stCxn id="14" idx="0"/>
            <a:endCxn id="3" idx="2"/>
          </p:cNvCxnSpPr>
          <p:nvPr/>
        </p:nvCxnSpPr>
        <p:spPr>
          <a:xfrm flipV="1">
            <a:off x="5243424" y="5144230"/>
            <a:ext cx="411747" cy="3998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1042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057457" y="2137217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sz="2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010688" y="423846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4" name="Straight Arrow Connector 3"/>
          <p:cNvCxnSpPr>
            <a:stCxn id="6" idx="4"/>
            <a:endCxn id="3" idx="0"/>
          </p:cNvCxnSpPr>
          <p:nvPr/>
        </p:nvCxnSpPr>
        <p:spPr>
          <a:xfrm flipH="1">
            <a:off x="5655171" y="3193101"/>
            <a:ext cx="1173711" cy="10453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6235898" y="2130883"/>
            <a:ext cx="1185967" cy="1062218"/>
            <a:chOff x="6159685" y="2844134"/>
            <a:chExt cx="1185967" cy="1062218"/>
          </a:xfrm>
        </p:grpSpPr>
        <p:sp>
          <p:nvSpPr>
            <p:cNvPr id="6" name="Oval 5"/>
            <p:cNvSpPr/>
            <p:nvPr/>
          </p:nvSpPr>
          <p:spPr>
            <a:xfrm>
              <a:off x="6159685" y="2844134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7" name="Straight Connector 6"/>
            <p:cNvCxnSpPr>
              <a:stCxn id="6" idx="1"/>
              <a:endCxn id="6" idx="5"/>
            </p:cNvCxnSpPr>
            <p:nvPr/>
          </p:nvCxnSpPr>
          <p:spPr>
            <a:xfrm>
              <a:off x="6333366" y="2999692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Rounded Rectangle 7"/>
          <p:cNvSpPr/>
          <p:nvPr/>
        </p:nvSpPr>
        <p:spPr>
          <a:xfrm>
            <a:off x="7630581" y="4238460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רבקה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9" name="Straight Arrow Connector 8"/>
          <p:cNvCxnSpPr>
            <a:stCxn id="6" idx="4"/>
            <a:endCxn id="8" idx="0"/>
          </p:cNvCxnSpPr>
          <p:nvPr/>
        </p:nvCxnSpPr>
        <p:spPr>
          <a:xfrm>
            <a:off x="6828882" y="3193101"/>
            <a:ext cx="1446182" cy="10453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2" idx="6"/>
            <a:endCxn id="8" idx="0"/>
          </p:cNvCxnSpPr>
          <p:nvPr/>
        </p:nvCxnSpPr>
        <p:spPr>
          <a:xfrm>
            <a:off x="5243424" y="2668326"/>
            <a:ext cx="3031640" cy="157013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48839">
            <a:off x="5276175" y="2705664"/>
            <a:ext cx="1399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עשה בה מאמר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2" name="Straight Connector 11"/>
          <p:cNvCxnSpPr>
            <a:stCxn id="2" idx="5"/>
            <a:endCxn id="3" idx="0"/>
          </p:cNvCxnSpPr>
          <p:nvPr/>
        </p:nvCxnSpPr>
        <p:spPr>
          <a:xfrm>
            <a:off x="5069743" y="3043877"/>
            <a:ext cx="585428" cy="1194583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057457" y="850334"/>
            <a:ext cx="2855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(חלץ) לצרה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99654" y="5577761"/>
            <a:ext cx="3669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נפטרה בעלת מאמר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5" name="Straight Connector 14"/>
          <p:cNvCxnSpPr>
            <a:stCxn id="14" idx="0"/>
            <a:endCxn id="8" idx="2"/>
          </p:cNvCxnSpPr>
          <p:nvPr/>
        </p:nvCxnSpPr>
        <p:spPr>
          <a:xfrm flipV="1">
            <a:off x="8134278" y="5144230"/>
            <a:ext cx="140786" cy="433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4052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510912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4104051" y="28419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4" name="Straight Arrow Connector 3"/>
          <p:cNvCxnSpPr>
            <a:stCxn id="9" idx="4"/>
            <a:endCxn id="2" idx="0"/>
          </p:cNvCxnSpPr>
          <p:nvPr/>
        </p:nvCxnSpPr>
        <p:spPr>
          <a:xfrm flipH="1">
            <a:off x="9155395" y="3897829"/>
            <a:ext cx="992474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048417" y="28419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00070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7" name="Straight Arrow Connector 6"/>
          <p:cNvCxnSpPr>
            <a:stCxn id="12" idx="4"/>
            <a:endCxn id="6" idx="0"/>
          </p:cNvCxnSpPr>
          <p:nvPr/>
        </p:nvCxnSpPr>
        <p:spPr>
          <a:xfrm flipH="1">
            <a:off x="6044553" y="3897829"/>
            <a:ext cx="830923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9554885" y="2835611"/>
            <a:ext cx="1185967" cy="1062218"/>
            <a:chOff x="8215318" y="2841945"/>
            <a:chExt cx="1185967" cy="1062218"/>
          </a:xfrm>
        </p:grpSpPr>
        <p:sp>
          <p:nvSpPr>
            <p:cNvPr id="9" name="Oval 8"/>
            <p:cNvSpPr/>
            <p:nvPr/>
          </p:nvSpPr>
          <p:spPr>
            <a:xfrm>
              <a:off x="8215318" y="2841945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0" name="Straight Connector 9"/>
            <p:cNvCxnSpPr>
              <a:stCxn id="9" idx="1"/>
              <a:endCxn id="9" idx="5"/>
            </p:cNvCxnSpPr>
            <p:nvPr/>
          </p:nvCxnSpPr>
          <p:spPr>
            <a:xfrm>
              <a:off x="8388999" y="2997503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6282492" y="2835611"/>
            <a:ext cx="1185967" cy="1062218"/>
            <a:chOff x="6159685" y="2844134"/>
            <a:chExt cx="1185967" cy="1062218"/>
          </a:xfrm>
        </p:grpSpPr>
        <p:sp>
          <p:nvSpPr>
            <p:cNvPr id="12" name="Oval 11"/>
            <p:cNvSpPr/>
            <p:nvPr/>
          </p:nvSpPr>
          <p:spPr>
            <a:xfrm>
              <a:off x="6159685" y="2844134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3" name="Straight Connector 12"/>
            <p:cNvCxnSpPr>
              <a:stCxn id="12" idx="1"/>
              <a:endCxn id="12" idx="5"/>
            </p:cNvCxnSpPr>
            <p:nvPr/>
          </p:nvCxnSpPr>
          <p:spPr>
            <a:xfrm>
              <a:off x="6333366" y="2999692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Rounded Rectangle 13"/>
          <p:cNvSpPr/>
          <p:nvPr/>
        </p:nvSpPr>
        <p:spPr>
          <a:xfrm>
            <a:off x="10147871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שרה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5" name="Straight Arrow Connector 14"/>
          <p:cNvCxnSpPr>
            <a:stCxn id="9" idx="4"/>
            <a:endCxn id="14" idx="0"/>
          </p:cNvCxnSpPr>
          <p:nvPr/>
        </p:nvCxnSpPr>
        <p:spPr>
          <a:xfrm>
            <a:off x="10147869" y="3897829"/>
            <a:ext cx="644485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6931676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רבקה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7" name="Straight Arrow Connector 16"/>
          <p:cNvCxnSpPr>
            <a:stCxn id="12" idx="4"/>
            <a:endCxn id="16" idx="0"/>
          </p:cNvCxnSpPr>
          <p:nvPr/>
        </p:nvCxnSpPr>
        <p:spPr>
          <a:xfrm>
            <a:off x="6875476" y="3897829"/>
            <a:ext cx="700683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3" idx="5"/>
            <a:endCxn id="2" idx="0"/>
          </p:cNvCxnSpPr>
          <p:nvPr/>
        </p:nvCxnSpPr>
        <p:spPr>
          <a:xfrm>
            <a:off x="5116337" y="3748605"/>
            <a:ext cx="4039058" cy="114374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3" idx="4"/>
            <a:endCxn id="6" idx="0"/>
          </p:cNvCxnSpPr>
          <p:nvPr/>
        </p:nvCxnSpPr>
        <p:spPr>
          <a:xfrm>
            <a:off x="4697035" y="3904163"/>
            <a:ext cx="1347518" cy="9881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743776" y="1091855"/>
            <a:ext cx="5102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מאי שנא (חלץ) לאחיות לא נפטרו צרות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13623" y="6036095"/>
            <a:ext cx="43972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דהויא ליה אחות אשה בזיקה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23" name="Straight Connector 22"/>
          <p:cNvCxnSpPr>
            <a:stCxn id="2" idx="2"/>
          </p:cNvCxnSpPr>
          <p:nvPr/>
        </p:nvCxnSpPr>
        <p:spPr>
          <a:xfrm flipH="1">
            <a:off x="8672239" y="5798120"/>
            <a:ext cx="483156" cy="237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6" idx="2"/>
          </p:cNvCxnSpPr>
          <p:nvPr/>
        </p:nvCxnSpPr>
        <p:spPr>
          <a:xfrm>
            <a:off x="6044553" y="5798120"/>
            <a:ext cx="805810" cy="294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2591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510912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4104051" y="2841945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sz="2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4" name="Straight Arrow Connector 3"/>
          <p:cNvCxnSpPr>
            <a:stCxn id="9" idx="4"/>
            <a:endCxn id="2" idx="0"/>
          </p:cNvCxnSpPr>
          <p:nvPr/>
        </p:nvCxnSpPr>
        <p:spPr>
          <a:xfrm flipH="1">
            <a:off x="9155395" y="3897829"/>
            <a:ext cx="992474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1974405" y="2841945"/>
            <a:ext cx="1259979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sz="2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00070" y="4892350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7" name="Straight Arrow Connector 6"/>
          <p:cNvCxnSpPr>
            <a:stCxn id="12" idx="4"/>
            <a:endCxn id="6" idx="0"/>
          </p:cNvCxnSpPr>
          <p:nvPr/>
        </p:nvCxnSpPr>
        <p:spPr>
          <a:xfrm flipH="1">
            <a:off x="6044553" y="3897829"/>
            <a:ext cx="830923" cy="9945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9554885" y="2835611"/>
            <a:ext cx="1185967" cy="1062218"/>
            <a:chOff x="8215318" y="2841945"/>
            <a:chExt cx="1185967" cy="1062218"/>
          </a:xfrm>
        </p:grpSpPr>
        <p:sp>
          <p:nvSpPr>
            <p:cNvPr id="9" name="Oval 8"/>
            <p:cNvSpPr/>
            <p:nvPr/>
          </p:nvSpPr>
          <p:spPr>
            <a:xfrm>
              <a:off x="8215318" y="2841945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0" name="Straight Connector 9"/>
            <p:cNvCxnSpPr>
              <a:stCxn id="9" idx="1"/>
              <a:endCxn id="9" idx="5"/>
            </p:cNvCxnSpPr>
            <p:nvPr/>
          </p:nvCxnSpPr>
          <p:spPr>
            <a:xfrm>
              <a:off x="8388999" y="2997503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6282492" y="2835611"/>
            <a:ext cx="1185967" cy="1062218"/>
            <a:chOff x="6159685" y="2844134"/>
            <a:chExt cx="1185967" cy="1062218"/>
          </a:xfrm>
        </p:grpSpPr>
        <p:sp>
          <p:nvSpPr>
            <p:cNvPr id="12" name="Oval 11"/>
            <p:cNvSpPr/>
            <p:nvPr/>
          </p:nvSpPr>
          <p:spPr>
            <a:xfrm>
              <a:off x="6159685" y="2844134"/>
              <a:ext cx="1185967" cy="10622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3" name="Straight Connector 12"/>
            <p:cNvCxnSpPr>
              <a:stCxn id="12" idx="1"/>
              <a:endCxn id="12" idx="5"/>
            </p:cNvCxnSpPr>
            <p:nvPr/>
          </p:nvCxnSpPr>
          <p:spPr>
            <a:xfrm>
              <a:off x="6333366" y="2999692"/>
              <a:ext cx="838605" cy="7511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Rounded Rectangle 13"/>
          <p:cNvSpPr/>
          <p:nvPr/>
        </p:nvSpPr>
        <p:spPr>
          <a:xfrm>
            <a:off x="10147871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שרה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5" name="Straight Arrow Connector 14"/>
          <p:cNvCxnSpPr>
            <a:stCxn id="9" idx="4"/>
            <a:endCxn id="14" idx="0"/>
          </p:cNvCxnSpPr>
          <p:nvPr/>
        </p:nvCxnSpPr>
        <p:spPr>
          <a:xfrm>
            <a:off x="10147869" y="3897829"/>
            <a:ext cx="644485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6931676" y="4883738"/>
            <a:ext cx="1288966" cy="9057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רבקה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7" name="Straight Arrow Connector 16"/>
          <p:cNvCxnSpPr>
            <a:stCxn id="12" idx="4"/>
            <a:endCxn id="16" idx="0"/>
          </p:cNvCxnSpPr>
          <p:nvPr/>
        </p:nvCxnSpPr>
        <p:spPr>
          <a:xfrm>
            <a:off x="6875476" y="3897829"/>
            <a:ext cx="700683" cy="9859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3" idx="5"/>
            <a:endCxn id="14" idx="0"/>
          </p:cNvCxnSpPr>
          <p:nvPr/>
        </p:nvCxnSpPr>
        <p:spPr>
          <a:xfrm>
            <a:off x="5116337" y="3748605"/>
            <a:ext cx="5676017" cy="113513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3" idx="4"/>
            <a:endCxn id="16" idx="0"/>
          </p:cNvCxnSpPr>
          <p:nvPr/>
        </p:nvCxnSpPr>
        <p:spPr>
          <a:xfrm>
            <a:off x="4697035" y="3904163"/>
            <a:ext cx="2879124" cy="97957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743776" y="1091855"/>
            <a:ext cx="5102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חלץ לצרות נמי לא ליפטרו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468459" y="5977151"/>
            <a:ext cx="31180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דהויא להו צרות אחות אשה בזיקה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10090148" y="5780050"/>
            <a:ext cx="739420" cy="3405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7660596" y="5835829"/>
            <a:ext cx="728996" cy="3405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5206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340</Words>
  <Application>Microsoft Office PowerPoint</Application>
  <PresentationFormat>Widescreen</PresentationFormat>
  <Paragraphs>142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David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Eitan</dc:creator>
  <cp:lastModifiedBy>Eitan</cp:lastModifiedBy>
  <cp:revision>13</cp:revision>
  <dcterms:created xsi:type="dcterms:W3CDTF">2022-04-05T11:25:31Z</dcterms:created>
  <dcterms:modified xsi:type="dcterms:W3CDTF">2022-04-05T16:36:07Z</dcterms:modified>
</cp:coreProperties>
</file>