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9" d="100"/>
          <a:sy n="79" d="100"/>
        </p:scale>
        <p:origin x="321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A7DCCE-CA2C-4DDB-816B-EFFEA67BC75F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96CCD0-0326-4F4F-B66D-06C2E76CD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944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96CCD0-0326-4F4F-B66D-06C2E76CD3B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283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CA5C-A5A3-4294-9B06-6B790526CEC4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22DDC83D-8880-413D-930D-047F685C9FD6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3875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CA5C-A5A3-4294-9B06-6B790526CEC4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C83D-8880-413D-930D-047F685C9FD6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7913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CA5C-A5A3-4294-9B06-6B790526CEC4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C83D-8880-413D-930D-047F685C9FD6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9186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CA5C-A5A3-4294-9B06-6B790526CEC4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C83D-8880-413D-930D-047F685C9FD6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9488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CA5C-A5A3-4294-9B06-6B790526CEC4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C83D-8880-413D-930D-047F685C9FD6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2276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CA5C-A5A3-4294-9B06-6B790526CEC4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C83D-8880-413D-930D-047F685C9FD6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9403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CA5C-A5A3-4294-9B06-6B790526CEC4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C83D-8880-413D-930D-047F685C9FD6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4298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CA5C-A5A3-4294-9B06-6B790526CEC4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C83D-8880-413D-930D-047F685C9FD6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4864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CA5C-A5A3-4294-9B06-6B790526CEC4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C83D-8880-413D-930D-047F685C9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223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CA5C-A5A3-4294-9B06-6B790526CEC4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C83D-8880-413D-930D-047F685C9FD6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4461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9EBECA5C-A5A3-4294-9B06-6B790526CEC4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C83D-8880-413D-930D-047F685C9FD6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1601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ECA5C-A5A3-4294-9B06-6B790526CEC4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2DDC83D-8880-413D-930D-047F685C9FD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42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tical Scroll 3"/>
          <p:cNvSpPr/>
          <p:nvPr/>
        </p:nvSpPr>
        <p:spPr>
          <a:xfrm rot="10800000">
            <a:off x="2871332" y="681432"/>
            <a:ext cx="7117177" cy="5597060"/>
          </a:xfrm>
          <a:prstGeom prst="vertic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570236" y="2364627"/>
            <a:ext cx="57193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9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יבמות</a:t>
            </a:r>
            <a:endParaRPr lang="en-US" sz="9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02607" y="5783126"/>
            <a:ext cx="3445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דף מ.: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53288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4501" y="1313681"/>
            <a:ext cx="28378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אמימר מוקי לה בבר ברא דסבא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44501" y="2560061"/>
            <a:ext cx="283780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פי' דקתני היא אסורה באביו,</a:t>
            </a: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והדר תנא ובבנו - של אביו (אחיו)</a:t>
            </a: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ובבן בנו - של אביו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304846" y="2964537"/>
            <a:ext cx="1288966" cy="9057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ובבנו</a:t>
            </a: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(בבנו של אביו- אחיו)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304846" y="4310494"/>
            <a:ext cx="1288966" cy="9057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ובבן בנו</a:t>
            </a: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(בן אחיו)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8363506" y="2973397"/>
            <a:ext cx="1288966" cy="9057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ובאחיו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8363506" y="4104025"/>
            <a:ext cx="1288966" cy="9057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ובבן אחיו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270640" y="2964537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368230" y="931384"/>
            <a:ext cx="1288966" cy="9057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אביו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4501" y="4755332"/>
            <a:ext cx="28378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אי הכי היינו אחיו ובן אחיו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589088" y="1917542"/>
            <a:ext cx="2837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תנא אחיו מן האב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30428" y="1917542"/>
            <a:ext cx="2837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וקתני אחיו מהאם</a:t>
            </a:r>
          </a:p>
        </p:txBody>
      </p:sp>
    </p:spTree>
    <p:extLst>
      <p:ext uri="{BB962C8B-B14F-4D97-AF65-F5344CB8AC3E}">
        <p14:creationId xmlns:p14="http://schemas.microsoft.com/office/powerpoint/2010/main" val="321194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 animBg="1"/>
      <p:bldP spid="7" grpId="0" animBg="1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9008" y="509941"/>
            <a:ext cx="28378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ת''ש דתני ר' חייא (בחלוצה)</a:t>
            </a: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ארבע מדברי תורה וארבע מדברי סופרים 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665411" y="4047574"/>
            <a:ext cx="1288966" cy="9057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ובבנו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665411" y="1700177"/>
            <a:ext cx="1288966" cy="9057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אביו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665411" y="5393531"/>
            <a:ext cx="1288966" cy="905770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בן בנו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9918569" y="2964537"/>
            <a:ext cx="1288966" cy="9057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ובאחיו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9918569" y="4095165"/>
            <a:ext cx="1288966" cy="9057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ובבן אחיו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270640" y="2964537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665411" y="410637"/>
            <a:ext cx="1288966" cy="905770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 אביו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9008" y="2632592"/>
            <a:ext cx="28378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אב ובנו אחיו ובן אחיו מדברי תורה</a:t>
            </a:r>
          </a:p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(כיון שאסורה להם מכח בעלה המת מהתורה)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59008" y="4500459"/>
            <a:ext cx="28378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 אביו ואבי אמו בן בנו ובן בתו מד''ס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068786" y="410637"/>
            <a:ext cx="1288966" cy="905770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 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981674" y="5393531"/>
            <a:ext cx="1288966" cy="905770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בן בתו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857578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9" grpId="0" animBg="1"/>
      <p:bldP spid="10" grpId="0"/>
      <p:bldP spid="11" grpId="0"/>
      <p:bldP spid="13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270640" y="2964537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7665411" y="410637"/>
            <a:ext cx="1288966" cy="9057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 אביו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1976" y="807947"/>
            <a:ext cx="28378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קתני מיהא אבי אביו מאי לאו משום חולץ והויא לה כלת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בנו</a:t>
            </a:r>
          </a:p>
        </p:txBody>
      </p:sp>
      <p:sp>
        <p:nvSpPr>
          <p:cNvPr id="5" name="Rectangle 4"/>
          <p:cNvSpPr/>
          <p:nvPr/>
        </p:nvSpPr>
        <p:spPr>
          <a:xfrm>
            <a:off x="991976" y="3582139"/>
            <a:ext cx="283780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לא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,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משום מיתנא דהויא לה כלת בנו</a:t>
            </a:r>
          </a:p>
        </p:txBody>
      </p:sp>
      <p:sp>
        <p:nvSpPr>
          <p:cNvPr id="6" name="Oval 5"/>
          <p:cNvSpPr/>
          <p:nvPr/>
        </p:nvSpPr>
        <p:spPr>
          <a:xfrm>
            <a:off x="9263363" y="2773144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7" name="Straight Connector 6"/>
          <p:cNvCxnSpPr>
            <a:stCxn id="6" idx="1"/>
            <a:endCxn id="6" idx="5"/>
          </p:cNvCxnSpPr>
          <p:nvPr/>
        </p:nvCxnSpPr>
        <p:spPr>
          <a:xfrm>
            <a:off x="9437044" y="2928702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6367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0519" y="945055"/>
            <a:ext cx="24325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2400" b="1" dirty="0">
                <a:solidFill>
                  <a:srgbClr val="000000"/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ת''ש אבי אמו מאי לאו משום חולץ דהויא לה כלת </a:t>
            </a:r>
            <a:r>
              <a:rPr lang="he-IL" sz="2400" b="1" dirty="0" smtClean="0">
                <a:solidFill>
                  <a:srgbClr val="000000"/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בתו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270640" y="2964537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068786" y="410637"/>
            <a:ext cx="1288966" cy="9057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 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40519" y="3558841"/>
            <a:ext cx="24325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2400" b="1" dirty="0">
                <a:solidFill>
                  <a:srgbClr val="000000"/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לא משום מיתנא דהויא לה כלת בתו </a:t>
            </a:r>
            <a:endParaRPr lang="en-US" sz="2400" dirty="0"/>
          </a:p>
        </p:txBody>
      </p:sp>
      <p:sp>
        <p:nvSpPr>
          <p:cNvPr id="6" name="Oval 5"/>
          <p:cNvSpPr/>
          <p:nvPr/>
        </p:nvSpPr>
        <p:spPr>
          <a:xfrm>
            <a:off x="9263363" y="2773144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7" name="Straight Connector 6"/>
          <p:cNvCxnSpPr>
            <a:stCxn id="6" idx="1"/>
            <a:endCxn id="6" idx="5"/>
          </p:cNvCxnSpPr>
          <p:nvPr/>
        </p:nvCxnSpPr>
        <p:spPr>
          <a:xfrm>
            <a:off x="9437044" y="2928702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4703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71725" y="620181"/>
            <a:ext cx="304411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2400" b="1" dirty="0">
                <a:solidFill>
                  <a:srgbClr val="000000"/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ת''ש ובן בנו מאי לאו משום חולץ דהויא לה אשת אבי אביו </a:t>
            </a:r>
            <a:endParaRPr lang="he-IL" sz="2400" b="1" dirty="0" smtClean="0">
              <a:solidFill>
                <a:srgbClr val="000000"/>
              </a:solidFill>
              <a:latin typeface="David" panose="020E0502060401010101" pitchFamily="34" charset="-79"/>
              <a:ea typeface="Calibri" panose="020F0502020204030204" pitchFamily="34" charset="0"/>
              <a:cs typeface="David" panose="020E0502060401010101" pitchFamily="34" charset="-79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7665411" y="5393531"/>
            <a:ext cx="1288966" cy="90577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בן בנו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270640" y="2964537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Oval 4"/>
          <p:cNvSpPr/>
          <p:nvPr/>
        </p:nvSpPr>
        <p:spPr>
          <a:xfrm>
            <a:off x="9263363" y="2773144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6" name="Straight Connector 5"/>
          <p:cNvCxnSpPr>
            <a:stCxn id="5" idx="1"/>
            <a:endCxn id="5" idx="5"/>
          </p:cNvCxnSpPr>
          <p:nvPr/>
        </p:nvCxnSpPr>
        <p:spPr>
          <a:xfrm>
            <a:off x="9437044" y="2928702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671725" y="2773144"/>
            <a:ext cx="304411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2400" b="1" dirty="0">
                <a:solidFill>
                  <a:srgbClr val="000000"/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לא משום מיתנא דהויא לה אשת אחי אבי אביו</a:t>
            </a:r>
          </a:p>
        </p:txBody>
      </p:sp>
      <p:sp>
        <p:nvSpPr>
          <p:cNvPr id="8" name="Rectangle 7"/>
          <p:cNvSpPr/>
          <p:nvPr/>
        </p:nvSpPr>
        <p:spPr>
          <a:xfrm>
            <a:off x="671724" y="4143258"/>
            <a:ext cx="304411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2400" b="1" dirty="0">
                <a:solidFill>
                  <a:srgbClr val="000000"/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והא אמימר מכשיר באשת אחי אבי אביו אמימר מוקים לה משום חולץ וקסבר גזרו שניות בחלוצה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55399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479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0195235" y="69281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0143735" y="2743218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Oval 3"/>
          <p:cNvSpPr/>
          <p:nvPr/>
        </p:nvSpPr>
        <p:spPr>
          <a:xfrm>
            <a:off x="8139602" y="69281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5" name="Straight Arrow Connector 4"/>
          <p:cNvCxnSpPr>
            <a:stCxn id="2" idx="4"/>
            <a:endCxn id="3" idx="0"/>
          </p:cNvCxnSpPr>
          <p:nvPr/>
        </p:nvCxnSpPr>
        <p:spPr>
          <a:xfrm flipH="1">
            <a:off x="10788218" y="1755031"/>
            <a:ext cx="1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" idx="1"/>
            <a:endCxn id="2" idx="5"/>
          </p:cNvCxnSpPr>
          <p:nvPr/>
        </p:nvCxnSpPr>
        <p:spPr>
          <a:xfrm>
            <a:off x="10368916" y="848371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5"/>
            <a:endCxn id="3" idx="1"/>
          </p:cNvCxnSpPr>
          <p:nvPr/>
        </p:nvCxnSpPr>
        <p:spPr>
          <a:xfrm>
            <a:off x="9151888" y="1599473"/>
            <a:ext cx="991847" cy="159663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242319" y="277314"/>
            <a:ext cx="4577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מתני' החולץ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ליבמתו הוא אסור בקרובותיה,</a:t>
            </a: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והיא אסורה בקרוביו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 rot="3444940">
            <a:off x="8921604" y="1986681"/>
            <a:ext cx="1659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חולץ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38794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92516" y="16776"/>
            <a:ext cx="21025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הוא אסור באמה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270640" y="2964537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7665411" y="4047574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ובבתה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899039" y="445582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אם אביה</a:t>
            </a: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(סבתא)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899039" y="1700177"/>
            <a:ext cx="1288966" cy="9057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אביה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665411" y="1700177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אמא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7665411" y="445582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אם אמה</a:t>
            </a: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(סבתא)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92515" y="862257"/>
            <a:ext cx="21025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ובאם אמה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88590" y="1707738"/>
            <a:ext cx="21025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ובאם אביה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88590" y="2553219"/>
            <a:ext cx="21025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ובבתה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588590" y="3398700"/>
            <a:ext cx="21025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ובבת בתה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588588" y="4244181"/>
            <a:ext cx="21025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ובבת בנה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7665411" y="5393531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ובבת בתה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899039" y="4047574"/>
            <a:ext cx="1288966" cy="9057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בנה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4899039" y="5393531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ובבת בנה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9588369" y="2964537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ובאחותה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588588" y="5089662"/>
            <a:ext cx="21025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ובאחותה בזמן שהיא קיימת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-66637" y="5747869"/>
            <a:ext cx="21025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והאחין מותרין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7665411" y="1665232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אמא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7665411" y="410637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אם אמה</a:t>
            </a: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(סבתא)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7665411" y="1624463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אמא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7665411" y="369868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אם אמה</a:t>
            </a: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(סבתא)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01245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 animBg="1"/>
      <p:bldP spid="13" grpId="0" animBg="1"/>
      <p:bldP spid="15" grpId="0" animBg="1"/>
      <p:bldP spid="16" grpId="0" animBg="1"/>
      <p:bldP spid="17" grpId="0"/>
      <p:bldP spid="18" grpId="0"/>
      <p:bldP spid="19" grpId="0"/>
      <p:bldP spid="20" grpId="0"/>
      <p:bldP spid="21" grpId="0"/>
      <p:bldP spid="22" grpId="0" animBg="1"/>
      <p:bldP spid="24" grpId="0" animBg="1"/>
      <p:bldP spid="25" grpId="0" animBg="1"/>
      <p:bldP spid="26" grpId="0"/>
      <p:bldP spid="29" grpId="0"/>
      <p:bldP spid="28" grpId="0" animBg="1"/>
      <p:bldP spid="30" grpId="0" animBg="1"/>
      <p:bldP spid="32" grpId="0" animBg="1"/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5203" y="667634"/>
            <a:ext cx="23355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והיא אסורה באביו </a:t>
            </a:r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(כלתו)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270640" y="2964537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665411" y="4047574"/>
            <a:ext cx="1288966" cy="9057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ובבנו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665411" y="1700177"/>
            <a:ext cx="1288966" cy="9057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אביו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665411" y="445582"/>
            <a:ext cx="1288966" cy="9057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 אביו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65615" y="1549942"/>
            <a:ext cx="21025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ובאבי אביו </a:t>
            </a:r>
          </a:p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(כלת בנו)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61690" y="2395423"/>
            <a:ext cx="21025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ובבנו</a:t>
            </a:r>
          </a:p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(אשת אב)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61690" y="3240904"/>
            <a:ext cx="21025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ובבן בנו </a:t>
            </a:r>
          </a:p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(אשת אבי אביו)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61690" y="4086385"/>
            <a:ext cx="21025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באחיו </a:t>
            </a:r>
          </a:p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(אשת אח)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61689" y="4931866"/>
            <a:ext cx="21025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ובבן אחיו </a:t>
            </a:r>
          </a:p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(אשת אחיו)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665411" y="5393531"/>
            <a:ext cx="1288966" cy="9057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ובבן בנו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9918569" y="2964537"/>
            <a:ext cx="1288966" cy="9057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ובאחיו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9918569" y="4095165"/>
            <a:ext cx="1288966" cy="9057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ובבן אחיו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270640" y="2964537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7665411" y="1665232"/>
            <a:ext cx="1288966" cy="9057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אביו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665411" y="410637"/>
            <a:ext cx="1288966" cy="9057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 אביו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537606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7" grpId="0" animBg="1"/>
      <p:bldP spid="8" grpId="0" animBg="1"/>
      <p:bldP spid="9" grpId="0"/>
      <p:bldP spid="10" grpId="0"/>
      <p:bldP spid="11" grpId="0"/>
      <p:bldP spid="12" grpId="0"/>
      <p:bldP spid="13" grpId="0"/>
      <p:bldP spid="14" grpId="0" animBg="1"/>
      <p:bldP spid="17" grpId="0" animBg="1"/>
      <p:bldP spid="19" grpId="0" animBg="1"/>
      <p:bldP spid="16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81805" y="1410696"/>
            <a:ext cx="28378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מותר אדם בקרובת צרת חלוצתו</a:t>
            </a:r>
          </a:p>
        </p:txBody>
      </p:sp>
      <p:sp>
        <p:nvSpPr>
          <p:cNvPr id="3" name="Oval 2"/>
          <p:cNvSpPr/>
          <p:nvPr/>
        </p:nvSpPr>
        <p:spPr>
          <a:xfrm>
            <a:off x="4243877" y="1318721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238373" y="3369126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(חלוצתו)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Oval 4"/>
          <p:cNvSpPr/>
          <p:nvPr/>
        </p:nvSpPr>
        <p:spPr>
          <a:xfrm>
            <a:off x="1234240" y="1318721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6" name="Straight Arrow Connector 5"/>
          <p:cNvCxnSpPr>
            <a:stCxn id="3" idx="4"/>
            <a:endCxn id="4" idx="0"/>
          </p:cNvCxnSpPr>
          <p:nvPr/>
        </p:nvCxnSpPr>
        <p:spPr>
          <a:xfrm flipH="1">
            <a:off x="3882856" y="2380939"/>
            <a:ext cx="954005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3" idx="1"/>
            <a:endCxn id="3" idx="5"/>
          </p:cNvCxnSpPr>
          <p:nvPr/>
        </p:nvCxnSpPr>
        <p:spPr>
          <a:xfrm>
            <a:off x="4417558" y="1474279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5" idx="5"/>
            <a:endCxn id="4" idx="1"/>
          </p:cNvCxnSpPr>
          <p:nvPr/>
        </p:nvCxnSpPr>
        <p:spPr>
          <a:xfrm>
            <a:off x="2246526" y="2225381"/>
            <a:ext cx="991847" cy="159663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5107393" y="3369126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שרה</a:t>
            </a: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(צרת חלוצתו)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5" name="Straight Arrow Connector 14"/>
          <p:cNvCxnSpPr>
            <a:stCxn id="3" idx="4"/>
            <a:endCxn id="11" idx="0"/>
          </p:cNvCxnSpPr>
          <p:nvPr/>
        </p:nvCxnSpPr>
        <p:spPr>
          <a:xfrm>
            <a:off x="4836861" y="2380939"/>
            <a:ext cx="915015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7756223" y="3369056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אחותה של שרה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05509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284037" y="116474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9237383" y="3196098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(תלוצתו)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Oval 3"/>
          <p:cNvSpPr/>
          <p:nvPr/>
        </p:nvSpPr>
        <p:spPr>
          <a:xfrm>
            <a:off x="7328500" y="124094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5" name="Straight Arrow Connector 4"/>
          <p:cNvCxnSpPr>
            <a:stCxn id="2" idx="4"/>
            <a:endCxn id="3" idx="0"/>
          </p:cNvCxnSpPr>
          <p:nvPr/>
        </p:nvCxnSpPr>
        <p:spPr>
          <a:xfrm>
            <a:off x="9877021" y="2226961"/>
            <a:ext cx="4845" cy="96913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4" idx="5"/>
            <a:endCxn id="3" idx="1"/>
          </p:cNvCxnSpPr>
          <p:nvPr/>
        </p:nvCxnSpPr>
        <p:spPr>
          <a:xfrm>
            <a:off x="8340786" y="2147603"/>
            <a:ext cx="896597" cy="150138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44501" y="1313681"/>
            <a:ext cx="28378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ואסור בצרת קרובת חלוצתו</a:t>
            </a:r>
          </a:p>
        </p:txBody>
      </p:sp>
      <p:sp>
        <p:nvSpPr>
          <p:cNvPr id="14" name="Oval 13"/>
          <p:cNvSpPr/>
          <p:nvPr/>
        </p:nvSpPr>
        <p:spPr>
          <a:xfrm>
            <a:off x="3403866" y="1240943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משה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589833" y="3196098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 (קרובת חלוצתו)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6" name="Straight Arrow Connector 15"/>
          <p:cNvCxnSpPr>
            <a:stCxn id="14" idx="4"/>
            <a:endCxn id="15" idx="0"/>
          </p:cNvCxnSpPr>
          <p:nvPr/>
        </p:nvCxnSpPr>
        <p:spPr>
          <a:xfrm>
            <a:off x="3996850" y="2303161"/>
            <a:ext cx="1237466" cy="89293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2114900" y="3196098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mtClean="0">
                <a:latin typeface="David" panose="020E0502060401010101" pitchFamily="34" charset="-79"/>
                <a:cs typeface="David" panose="020E0502060401010101" pitchFamily="34" charset="-79"/>
              </a:rPr>
              <a:t>שרה </a:t>
            </a:r>
          </a:p>
          <a:p>
            <a:pPr algn="ctr"/>
            <a:r>
              <a:rPr lang="he-IL" smtClean="0">
                <a:latin typeface="David" panose="020E0502060401010101" pitchFamily="34" charset="-79"/>
                <a:cs typeface="David" panose="020E0502060401010101" pitchFamily="34" charset="-79"/>
              </a:rPr>
              <a:t>(צרת קרובת חלוצתו)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22" name="Straight Arrow Connector 21"/>
          <p:cNvCxnSpPr>
            <a:stCxn id="14" idx="4"/>
            <a:endCxn id="20" idx="0"/>
          </p:cNvCxnSpPr>
          <p:nvPr/>
        </p:nvCxnSpPr>
        <p:spPr>
          <a:xfrm flipH="1">
            <a:off x="2759383" y="2303161"/>
            <a:ext cx="1237467" cy="89293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2" idx="1"/>
            <a:endCxn id="2" idx="5"/>
          </p:cNvCxnSpPr>
          <p:nvPr/>
        </p:nvCxnSpPr>
        <p:spPr>
          <a:xfrm>
            <a:off x="9457718" y="1320301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4437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264816" y="4123554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7659587" y="2859194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אמא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659587" y="1604599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אם אמה</a:t>
            </a: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(סבתא)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4501" y="1313681"/>
            <a:ext cx="28378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ת''ש הוא אסור </a:t>
            </a: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באמא </a:t>
            </a: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ובאם אמה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4501" y="2893197"/>
            <a:ext cx="28378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ואילו אם אם אמה לא קתני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659587" y="350004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אם אם אמה</a:t>
            </a: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(סבתא של אמה)</a:t>
            </a:r>
          </a:p>
        </p:txBody>
      </p:sp>
    </p:spTree>
    <p:extLst>
      <p:ext uri="{BB962C8B-B14F-4D97-AF65-F5344CB8AC3E}">
        <p14:creationId xmlns:p14="http://schemas.microsoft.com/office/powerpoint/2010/main" val="606472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8" grpId="0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270640" y="2929592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7665411" y="1665232"/>
            <a:ext cx="1288966" cy="9057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אביו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665411" y="410637"/>
            <a:ext cx="1288966" cy="9057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 אביו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4501" y="1313681"/>
            <a:ext cx="28378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ת''ש היא אסורה באביו ובאבי אביו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4501" y="2782312"/>
            <a:ext cx="28378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מאי לאו משום חולץ דהויא ליה כלת בנו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4501" y="4250943"/>
            <a:ext cx="28378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לא משום מיתנא דהויא לה כלת בנו</a:t>
            </a:r>
          </a:p>
        </p:txBody>
      </p:sp>
      <p:sp>
        <p:nvSpPr>
          <p:cNvPr id="8" name="Oval 7"/>
          <p:cNvSpPr/>
          <p:nvPr/>
        </p:nvSpPr>
        <p:spPr>
          <a:xfrm>
            <a:off x="9263363" y="2773144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9" name="Straight Connector 8"/>
          <p:cNvCxnSpPr>
            <a:stCxn id="8" idx="1"/>
            <a:endCxn id="8" idx="5"/>
          </p:cNvCxnSpPr>
          <p:nvPr/>
        </p:nvCxnSpPr>
        <p:spPr>
          <a:xfrm>
            <a:off x="9437044" y="2928702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2980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  <p:bldP spid="7" grpId="0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65411" y="4047574"/>
            <a:ext cx="1288966" cy="9057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ובבנו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7665411" y="5393531"/>
            <a:ext cx="1288966" cy="9057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ובבן בנו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270640" y="2964537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4501" y="1313681"/>
            <a:ext cx="28378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ת''ש ובבן בנו,</a:t>
            </a: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מאי לאו משום חולץ דהויא לה אשת אבי אביו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4501" y="3417422"/>
            <a:ext cx="28378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לא משום מיתנא והויא לה אשת אחי אבי אביו</a:t>
            </a:r>
          </a:p>
        </p:txBody>
      </p:sp>
      <p:sp>
        <p:nvSpPr>
          <p:cNvPr id="7" name="Oval 6"/>
          <p:cNvSpPr/>
          <p:nvPr/>
        </p:nvSpPr>
        <p:spPr>
          <a:xfrm>
            <a:off x="9263363" y="2773144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8" name="Straight Connector 7"/>
          <p:cNvCxnSpPr>
            <a:stCxn id="7" idx="1"/>
            <a:endCxn id="7" idx="5"/>
          </p:cNvCxnSpPr>
          <p:nvPr/>
        </p:nvCxnSpPr>
        <p:spPr>
          <a:xfrm>
            <a:off x="9437044" y="2928702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4501" y="4953344"/>
            <a:ext cx="28378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הא אמימר מכשר באשת אחי אבי אביו</a:t>
            </a:r>
          </a:p>
        </p:txBody>
      </p:sp>
    </p:spTree>
    <p:extLst>
      <p:ext uri="{BB962C8B-B14F-4D97-AF65-F5344CB8AC3E}">
        <p14:creationId xmlns:p14="http://schemas.microsoft.com/office/powerpoint/2010/main" val="610481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1" grpId="0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268</TotalTime>
  <Words>461</Words>
  <Application>Microsoft Office PowerPoint</Application>
  <PresentationFormat>Widescreen</PresentationFormat>
  <Paragraphs>198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David</vt:lpstr>
      <vt:lpstr>Gill Sans MT</vt:lpstr>
      <vt:lpstr>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Eitan</dc:creator>
  <cp:lastModifiedBy>Eitan</cp:lastModifiedBy>
  <cp:revision>18</cp:revision>
  <dcterms:created xsi:type="dcterms:W3CDTF">2022-04-19T12:01:32Z</dcterms:created>
  <dcterms:modified xsi:type="dcterms:W3CDTF">2022-04-20T18:04:47Z</dcterms:modified>
</cp:coreProperties>
</file>