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321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3B4B90-93DB-4F73-B032-FE91B2E4BCEE}" type="doc">
      <dgm:prSet loTypeId="urn:microsoft.com/office/officeart/2008/layout/AlternatingPictureCircles" loCatId="picture" qsTypeId="urn:microsoft.com/office/officeart/2005/8/quickstyle/3d9" qsCatId="3D" csTypeId="urn:microsoft.com/office/officeart/2005/8/colors/accent1_2" csCatId="accent1"/>
      <dgm:spPr/>
    </dgm:pt>
    <dgm:pt modelId="{DDDB99F4-DD41-4E5B-BF10-9C895FDF03FA}">
      <dgm:prSet/>
      <dgm:spPr/>
      <dgm:t>
        <a:bodyPr/>
        <a:lstStyle/>
        <a:p>
          <a:pPr>
            <a:buNone/>
          </a:pPr>
          <a:r>
            <a:rPr lang="he-IL" sz="9600" b="1" smtClean="0">
              <a:ln w="6600"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rPr>
            <a:t>יבמות</a:t>
          </a:r>
          <a:endParaRPr lang="en-US" sz="9600" b="1" dirty="0">
            <a:ln w="6600">
              <a:prstDash val="solid"/>
            </a:ln>
            <a:effectLst>
              <a:outerShdw dist="38100" dir="2700000" algn="tl" rotWithShape="0">
                <a:schemeClr val="accent2"/>
              </a:outerShdw>
            </a:effectLst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0EFF628E-7FF1-4E70-B105-58F67A8E7286}" type="parTrans" cxnId="{A017634A-159A-4C33-BB7B-BB67DA46C87A}">
      <dgm:prSet/>
      <dgm:spPr/>
      <dgm:t>
        <a:bodyPr/>
        <a:lstStyle/>
        <a:p>
          <a:endParaRPr lang="en-US"/>
        </a:p>
      </dgm:t>
    </dgm:pt>
    <dgm:pt modelId="{DCEE858A-38A8-433D-98AB-A78826E4FECF}" type="sibTrans" cxnId="{A017634A-159A-4C33-BB7B-BB67DA46C87A}">
      <dgm:prSet/>
      <dgm:spPr/>
      <dgm:t>
        <a:bodyPr/>
        <a:lstStyle/>
        <a:p>
          <a:endParaRPr lang="en-US"/>
        </a:p>
      </dgm:t>
    </dgm:pt>
    <dgm:pt modelId="{FED2AFCF-933C-43CB-9253-C82CB804F9A9}" type="pres">
      <dgm:prSet presAssocID="{083B4B90-93DB-4F73-B032-FE91B2E4BCEE}" presName="Name0" presStyleCnt="0">
        <dgm:presLayoutVars>
          <dgm:chMax/>
          <dgm:chPref/>
          <dgm:dir/>
        </dgm:presLayoutVars>
      </dgm:prSet>
      <dgm:spPr/>
    </dgm:pt>
    <dgm:pt modelId="{CF44FBDA-37E2-4522-B9CF-C5408837DB2A}" type="pres">
      <dgm:prSet presAssocID="{DDDB99F4-DD41-4E5B-BF10-9C895FDF03FA}" presName="composite" presStyleCnt="0"/>
      <dgm:spPr/>
    </dgm:pt>
    <dgm:pt modelId="{1EDC9214-3A5F-4373-9E31-20C3513E632D}" type="pres">
      <dgm:prSet presAssocID="{DDDB99F4-DD41-4E5B-BF10-9C895FDF03FA}" presName="Accent" presStyleLbl="alignNode1" presStyleIdx="0" presStyleCnt="1">
        <dgm:presLayoutVars>
          <dgm:chMax val="0"/>
          <dgm:chPref val="0"/>
        </dgm:presLayoutVars>
      </dgm:prSet>
      <dgm:spPr/>
    </dgm:pt>
    <dgm:pt modelId="{3A155BDB-25D2-4C7C-9AE3-264C7E44F6FF}" type="pres">
      <dgm:prSet presAssocID="{DDDB99F4-DD41-4E5B-BF10-9C895FDF03FA}" presName="Image" presStyleLbl="bgImgPlace1" presStyleIdx="0" presStyleCnt="1" custLinFactNeighborX="40953" custLinFactNeighborY="-25403">
        <dgm:presLayoutVars>
          <dgm:chMax val="0"/>
          <dgm:chPref val="0"/>
          <dgm:bulletEnabled val="1"/>
        </dgm:presLayoutVars>
      </dgm:prSet>
      <dgm:spPr>
        <a:blipFill>
          <a:blip xmlns:r="http://schemas.openxmlformats.org/officeDocument/2006/relationships" r:embed="rId1"/>
          <a:tile tx="0" ty="0" sx="100000" sy="100000" flip="none" algn="tl"/>
        </a:blipFill>
      </dgm:spPr>
    </dgm:pt>
    <dgm:pt modelId="{597F1988-4706-424C-B502-E5DFA736C2FC}" type="pres">
      <dgm:prSet presAssocID="{DDDB99F4-DD41-4E5B-BF10-9C895FDF03FA}" presName="Parent" presStyleLbl="fgAccFollow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151DB9-7768-4A62-8CEB-FA26300CEA6C}" type="pres">
      <dgm:prSet presAssocID="{DDDB99F4-DD41-4E5B-BF10-9C895FDF03FA}" presName="Space" presStyleCnt="0">
        <dgm:presLayoutVars>
          <dgm:chMax val="0"/>
          <dgm:chPref val="0"/>
        </dgm:presLayoutVars>
      </dgm:prSet>
      <dgm:spPr/>
    </dgm:pt>
  </dgm:ptLst>
  <dgm:cxnLst>
    <dgm:cxn modelId="{C414D455-79B5-4E14-848B-4A93AF6F1DBA}" type="presOf" srcId="{083B4B90-93DB-4F73-B032-FE91B2E4BCEE}" destId="{FED2AFCF-933C-43CB-9253-C82CB804F9A9}" srcOrd="0" destOrd="0" presId="urn:microsoft.com/office/officeart/2008/layout/AlternatingPictureCircles"/>
    <dgm:cxn modelId="{A017634A-159A-4C33-BB7B-BB67DA46C87A}" srcId="{083B4B90-93DB-4F73-B032-FE91B2E4BCEE}" destId="{DDDB99F4-DD41-4E5B-BF10-9C895FDF03FA}" srcOrd="0" destOrd="0" parTransId="{0EFF628E-7FF1-4E70-B105-58F67A8E7286}" sibTransId="{DCEE858A-38A8-433D-98AB-A78826E4FECF}"/>
    <dgm:cxn modelId="{FB19B65F-ACB1-4040-A477-E1BEBA62E8A2}" type="presOf" srcId="{DDDB99F4-DD41-4E5B-BF10-9C895FDF03FA}" destId="{597F1988-4706-424C-B502-E5DFA736C2FC}" srcOrd="0" destOrd="0" presId="urn:microsoft.com/office/officeart/2008/layout/AlternatingPictureCircles"/>
    <dgm:cxn modelId="{AF927894-D789-4C8B-BAF0-9CE4956F60A5}" type="presParOf" srcId="{FED2AFCF-933C-43CB-9253-C82CB804F9A9}" destId="{CF44FBDA-37E2-4522-B9CF-C5408837DB2A}" srcOrd="0" destOrd="0" presId="urn:microsoft.com/office/officeart/2008/layout/AlternatingPictureCircles"/>
    <dgm:cxn modelId="{657E4EBA-8807-4CD9-81B9-46ED8D15C6A0}" type="presParOf" srcId="{CF44FBDA-37E2-4522-B9CF-C5408837DB2A}" destId="{1EDC9214-3A5F-4373-9E31-20C3513E632D}" srcOrd="0" destOrd="0" presId="urn:microsoft.com/office/officeart/2008/layout/AlternatingPictureCircles"/>
    <dgm:cxn modelId="{212A043A-788F-447A-AF1B-C54105B21106}" type="presParOf" srcId="{CF44FBDA-37E2-4522-B9CF-C5408837DB2A}" destId="{3A155BDB-25D2-4C7C-9AE3-264C7E44F6FF}" srcOrd="1" destOrd="0" presId="urn:microsoft.com/office/officeart/2008/layout/AlternatingPictureCircles"/>
    <dgm:cxn modelId="{E42FBAB1-1451-4E19-B936-C1B7E978074F}" type="presParOf" srcId="{CF44FBDA-37E2-4522-B9CF-C5408837DB2A}" destId="{597F1988-4706-424C-B502-E5DFA736C2FC}" srcOrd="2" destOrd="0" presId="urn:microsoft.com/office/officeart/2008/layout/AlternatingPictureCircles"/>
    <dgm:cxn modelId="{724B5FE9-96D5-49A4-8B83-B31C5F080BBB}" type="presParOf" srcId="{CF44FBDA-37E2-4522-B9CF-C5408837DB2A}" destId="{AB151DB9-7768-4A62-8CEB-FA26300CEA6C}" srcOrd="3" destOrd="0" presId="urn:microsoft.com/office/officeart/2008/layout/AlternatingPictureCircle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DC9214-3A5F-4373-9E31-20C3513E632D}">
      <dsp:nvSpPr>
        <dsp:cNvPr id="0" name=""/>
        <dsp:cNvSpPr/>
      </dsp:nvSpPr>
      <dsp:spPr>
        <a:xfrm>
          <a:off x="3307424" y="288742"/>
          <a:ext cx="3391414" cy="3391265"/>
        </a:xfrm>
        <a:prstGeom prst="donut">
          <a:avLst>
            <a:gd name="adj" fmla="val 110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p3d extrusionH="152250" prstMaterial="matte">
          <a:bevelT w="165100" prst="coolSlant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155BDB-25D2-4C7C-9AE3-264C7E44F6FF}">
      <dsp:nvSpPr>
        <dsp:cNvPr id="0" name=""/>
        <dsp:cNvSpPr/>
      </dsp:nvSpPr>
      <dsp:spPr>
        <a:xfrm>
          <a:off x="1708606" y="0"/>
          <a:ext cx="4171111" cy="3153739"/>
        </a:xfrm>
        <a:prstGeom prst="rect">
          <a:avLst/>
        </a:prstGeom>
        <a:blipFill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7F1988-4706-424C-B502-E5DFA736C2FC}">
      <dsp:nvSpPr>
        <dsp:cNvPr id="0" name=""/>
        <dsp:cNvSpPr/>
      </dsp:nvSpPr>
      <dsp:spPr>
        <a:xfrm>
          <a:off x="3680527" y="661764"/>
          <a:ext cx="2645209" cy="2645093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6500" b="1" kern="1200" smtClean="0">
              <a:ln w="6600"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rPr>
            <a:t>יבמות</a:t>
          </a:r>
          <a:endParaRPr lang="en-US" sz="6500" b="1" kern="1200" dirty="0">
            <a:ln w="6600">
              <a:prstDash val="solid"/>
            </a:ln>
            <a:effectLst>
              <a:outerShdw dist="38100" dir="2700000" algn="tl" rotWithShape="0">
                <a:schemeClr val="accent2"/>
              </a:outerShdw>
            </a:effectLst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4067909" y="1049129"/>
        <a:ext cx="1870445" cy="1870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Circles">
  <dgm:title val=""/>
  <dgm:desc val=""/>
  <dgm:catLst>
    <dgm:cat type="picture" pri="17000"/>
    <dgm:cat type="pictureconvert" pri="17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3" destOrd="0"/>
      </dgm:cxnLst>
      <dgm:bg/>
      <dgm:whole/>
    </dgm:dataModel>
  </dgm:clrData>
  <dgm:layoutNode name="Name0">
    <dgm:varLst>
      <dgm:chMax/>
      <dgm:chPref/>
      <dgm:dir/>
    </dgm:varLst>
    <dgm:alg type="lin">
      <dgm:param type="linDir" val="fromT"/>
      <dgm:param type="fallback" val="2D"/>
      <dgm:param type="horzAlign" val="ctr"/>
      <dgm:param type="nodeVertAlign" val="t"/>
    </dgm:alg>
    <dgm:shape xmlns:r="http://schemas.openxmlformats.org/officeDocument/2006/relationships" r:blip="">
      <dgm:adjLst/>
    </dgm:shape>
    <dgm:choose name="Name1">
      <dgm:if name="Name2" axis="ch" ptType="node" func="cnt" op="gte" val="2">
        <dgm:constrLst>
          <dgm:constr type="primFontSz" for="des" ptType="node" op="equ" val="65"/>
          <dgm:constr type="w" for="ch" forName="composite" refType="h" refFor="ch" refForName="composite" fact="2.9499"/>
          <dgm:constr type="h" for="ch" forName="composite" refType="h"/>
          <dgm:constr type="h" for="ch" forName="ConnectorComposite" refType="w" refFor="ch" refForName="composite" op="equ" fact="0.1685"/>
          <dgm:constr type="w" for="ch" forName="ConnectorComposite" refType="h" refFor="ch" refForName="ConnectorComposite" op="equ"/>
        </dgm:constrLst>
      </dgm:if>
      <dgm:else name="Name3">
        <dgm:constrLst>
          <dgm:constr type="primFontSz" for="des" ptType="node" op="equ" val="65"/>
          <dgm:constr type="w" for="ch" forName="composite" refType="h" refFor="ch" refForName="composite" fact="1.9752"/>
          <dgm:constr type="h" for="ch" forName="composite" refType="h"/>
          <dgm:constr type="h" for="ch" forName="ConnectorComposite" refType="w" refFor="ch" refForName="composite" op="equ" fact="0.1685"/>
          <dgm:constr type="w" for="ch" forName="ConnectorComposite" refType="h" refFor="ch" refForName="ConnectorComposite" op="equ"/>
        </dgm:constrLst>
      </dgm:else>
    </dgm:choose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4">
          <dgm:if name="Name5" axis="precedSib" ptType="sibTrans" func="cnt" op="lte" val="0">
            <dgm:choose name="Name6">
              <dgm:if name="Name7" axis="followSib" ptType="sibTrans" func="cnt" op="lte" val="0">
                <dgm:choose name="Name8">
                  <dgm:if name="Name9" func="var" arg="dir" op="equ" val="norm">
                    <dgm:constrLst>
                      <dgm:constr type="l" for="ch" forName="Accent" refType="w" fact="0.4937"/>
                      <dgm:constr type="t" for="ch" forName="Accent" refType="h" fact="0"/>
                      <dgm:constr type="h" for="ch" forName="Accent" refType="w" refFor="ch" refForName="Accent"/>
                      <dgm:constr type="w" for="ch" forName="Accent" refType="w" fact="0.5063"/>
                      <dgm:constr type="l" for="ch" forName="Parent" refType="w" fact="0.5494"/>
                      <dgm:constr type="t" for="ch" forName="Parent" refType="h" fact="0.11"/>
                      <dgm:constr type="h" for="ch" forName="Parent" refType="w" refFor="ch" refForName="Parent"/>
                      <dgm:constr type="w" for="ch" forName="Parent" refType="w" fact="0.3949"/>
                      <dgm:constr type="l" for="ch" forName="Image" refType="w" fact="0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6227"/>
                    </dgm:constrLst>
                  </dgm:if>
                  <dgm:else name="Name10">
                    <dgm:constrLst>
                      <dgm:constr type="l" for="ch" forName="Accent" refType="w" fact="0"/>
                      <dgm:constr type="t" for="ch" forName="Accent" refType="h" fact="0"/>
                      <dgm:constr type="h" for="ch" forName="Accent" refType="w" refFor="ch" refForName="Accent"/>
                      <dgm:constr type="w" for="ch" forName="Accent" refType="w" fact="0.5063"/>
                      <dgm:constr type="l" for="ch" forName="Parent" refType="w" fact="0.0557"/>
                      <dgm:constr type="t" for="ch" forName="Parent" refType="h" fact="0.11"/>
                      <dgm:constr type="h" for="ch" forName="Parent" refType="w" refFor="ch" refForName="Parent"/>
                      <dgm:constr type="w" for="ch" forName="Parent" refType="w" fact="0.3949"/>
                      <dgm:constr type="l" for="ch" forName="Image" refType="w" fact="0.3773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6227"/>
                    </dgm:constrLst>
                  </dgm:else>
                </dgm:choose>
              </dgm:if>
              <dgm:else name="Name11">
                <dgm:choose name="Name12">
                  <dgm:if name="Name13" func="var" arg="dir" op="equ" val="norm">
                    <dgm:choose name="Name14">
                      <dgm:if name="Name15" axis="self" ptType="node" func="posOdd" op="equ" val="1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l" for="ch" forName="Image" refType="w" fact="0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r" for="ch" forName="Space" refType="w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if>
                      <dgm:else name="Name16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r" for="ch" forName="Image" refType="w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l" for="ch" forName="Space" refType="w" fact="0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else>
                    </dgm:choose>
                  </dgm:if>
                  <dgm:else name="Name17">
                    <dgm:choose name="Name18">
                      <dgm:if name="Name19" axis="self" ptType="node" func="posOdd" op="equ" val="1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r" for="ch" forName="Image" refType="w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l" for="ch" forName="Space" refType="w" fact="0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if>
                      <dgm:else name="Name20">
                        <dgm:constrLst>
                          <dgm:constr type="l" for="ch" forName="Accent" refType="w" fact="0.3305"/>
                          <dgm:constr type="t" for="ch" forName="Accent" refType="w" fact="0"/>
                          <dgm:constr type="h" for="ch" forName="Accent" refType="w" refFor="ch" refForName="Accent"/>
                          <dgm:constr type="w" for="ch" forName="Accent" refType="w" fact="0.339"/>
                          <dgm:constr type="l" for="ch" forName="Parent" refType="w" fact="0.3678"/>
                          <dgm:constr type="t" for="ch" forName="Parent" refType="w" fact="0.0373"/>
                          <dgm:constr type="h" for="ch" forName="Parent" refType="w" refFor="ch" refForName="Parent"/>
                          <dgm:constr type="w" for="ch" forName="Parent" refType="w" fact="0.2644"/>
                          <dgm:constr type="l" for="ch" forName="Image" refType="w" fact="0"/>
                          <dgm:constr type="t" for="ch" forName="Image" refType="h" fact="0.035"/>
                          <dgm:constr type="h" for="ch" forName="Image" refType="h" fact="0.93"/>
                          <dgm:constr type="w" for="ch" forName="Image" refType="w" fact="0.4169"/>
                          <dgm:constr type="r" for="ch" forName="Space" refType="w"/>
                          <dgm:constr type="t" for="ch" forName="Space" refType="h" fact="0"/>
                          <dgm:constr type="h" for="ch" forName="Space" refType="h"/>
                          <dgm:constr type="w" for="ch" forName="Space" refType="w" fact="0.3305"/>
                        </dgm:constrLst>
                      </dgm:else>
                    </dgm:choose>
                  </dgm:else>
                </dgm:choose>
              </dgm:else>
            </dgm:choose>
          </dgm:if>
          <dgm:else name="Name21">
            <dgm:choose name="Name22">
              <dgm:if name="Name23" func="var" arg="dir" op="equ" val="norm">
                <dgm:choose name="Name24">
                  <dgm:if name="Name25" axis="self" ptType="node" func="posOdd" op="equ" val="1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l" for="ch" forName="Image" refType="w" fact="0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r" for="ch" forName="Space" refType="w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if>
                  <dgm:else name="Name26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r" for="ch" forName="Image" refType="w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l" for="ch" forName="Space" refType="w" fact="0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else>
                </dgm:choose>
              </dgm:if>
              <dgm:else name="Name27">
                <dgm:choose name="Name28">
                  <dgm:if name="Name29" axis="self" ptType="node" func="posOdd" op="equ" val="1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r" for="ch" forName="Image" refType="w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l" for="ch" forName="Space" refType="w" fact="0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if>
                  <dgm:else name="Name30">
                    <dgm:constrLst>
                      <dgm:constr type="l" for="ch" forName="Accent" refType="w" fact="0.3305"/>
                      <dgm:constr type="t" for="ch" forName="Accent" refType="w" fact="0"/>
                      <dgm:constr type="h" for="ch" forName="Accent" refType="w" refFor="ch" refForName="Accent"/>
                      <dgm:constr type="w" for="ch" forName="Accent" refType="w" fact="0.339"/>
                      <dgm:constr type="l" for="ch" forName="Parent" refType="w" fact="0.3678"/>
                      <dgm:constr type="t" for="ch" forName="Parent" refType="w" fact="0.0373"/>
                      <dgm:constr type="h" for="ch" forName="Parent" refType="w" refFor="ch" refForName="Parent"/>
                      <dgm:constr type="w" for="ch" forName="Parent" refType="w" fact="0.2644"/>
                      <dgm:constr type="l" for="ch" forName="Image" refType="w" fact="0"/>
                      <dgm:constr type="t" for="ch" forName="Image" refType="h" fact="0.035"/>
                      <dgm:constr type="h" for="ch" forName="Image" refType="h" fact="0.93"/>
                      <dgm:constr type="w" for="ch" forName="Image" refType="w" fact="0.4169"/>
                      <dgm:constr type="r" for="ch" forName="Space" refType="w"/>
                      <dgm:constr type="t" for="ch" forName="Space" refType="h" fact="0"/>
                      <dgm:constr type="h" for="ch" forName="Space" refType="h"/>
                      <dgm:constr type="w" for="ch" forName="Space" refType="w" fact="0.3305"/>
                    </dgm:constrLst>
                  </dgm:else>
                </dgm:choose>
              </dgm:else>
            </dgm:choose>
          </dgm:else>
        </dgm:choose>
        <dgm:layoutNode name="Accent" styleLbl="alignNode1">
          <dgm:varLst>
            <dgm:chMax val="0"/>
            <dgm:chPref val="0"/>
          </dgm:varLst>
          <dgm:alg type="sp"/>
          <dgm:shape xmlns:r="http://schemas.openxmlformats.org/officeDocument/2006/relationships" type="donut" r:blip="">
            <dgm:adjLst>
              <dgm:adj idx="1" val="0.1101"/>
            </dgm:adjLst>
          </dgm:shape>
          <dgm:presOf/>
        </dgm:layoutNode>
        <dgm:layoutNode name="Image" styleLbl="bgImgPlace1">
          <dgm:varLst>
            <dgm:chMax val="0"/>
            <dgm:chPref val="0"/>
            <dgm:bulletEnabled val="1"/>
          </dgm:varLst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fgAccFollowNode1">
          <dgm:varLst>
            <dgm:chMax val="0"/>
            <dgm:chPref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Space">
          <dgm:varLst>
            <dgm:chMax val="0"/>
            <dgm:chPref val="0"/>
          </dgm:varLst>
          <dgm:alg type="sp"/>
          <dgm:shape xmlns:r="http://schemas.openxmlformats.org/officeDocument/2006/relationships" r:blip="">
            <dgm:adjLst/>
          </dgm:shape>
          <dgm:presOf/>
        </dgm:layoutNode>
      </dgm:layoutNode>
      <dgm:forEach name="Name31" axis="followSib" ptType="sibTrans" cnt="1">
        <dgm:layoutNode name="ConnectorComposite">
          <dgm:alg type="composite">
            <dgm:param type="ar" val=".4"/>
          </dgm:alg>
          <dgm:shape xmlns:r="http://schemas.openxmlformats.org/officeDocument/2006/relationships" r:blip="">
            <dgm:adjLst/>
          </dgm:shape>
          <dgm:constrLst>
            <dgm:constr type="l" for="ch" forName="TopSpacing" refType="w" fact="0"/>
            <dgm:constr type="t" for="ch" forName="TopSpacing" refType="h" fact="0"/>
            <dgm:constr type="h" for="ch" forName="TopSpacing" refType="h" fact="0.3"/>
            <dgm:constr type="w" for="ch" forName="TopSpacing" refType="w"/>
            <dgm:constr type="l" for="ch" forName="Connector" refType="w" fact="0"/>
            <dgm:constr type="t" for="ch" forName="Connector" refType="h" fact="0.3"/>
            <dgm:constr type="h" for="ch" forName="Connector" refType="h" fact="0.4"/>
            <dgm:constr type="w" for="ch" forName="Connector" refType="h" refFor="ch" refForName="Connector"/>
            <dgm:constr type="l" for="ch" forName="BottomSpacing" refType="w" fact="0"/>
            <dgm:constr type="t" for="ch" forName="BottomSpacing" refType="h" fact="0.7"/>
            <dgm:constr type="h" for="ch" forName="BottomSpacing" refType="h" fact="0.3"/>
            <dgm:constr type="w" for="ch" forName="BottomSpacing" refType="w"/>
          </dgm:constrLst>
          <dgm:layoutNode name="TopSpacing">
            <dgm:alg type="sp"/>
            <dgm:shape xmlns:r="http://schemas.openxmlformats.org/officeDocument/2006/relationships" r:blip="">
              <dgm:adjLst/>
            </dgm:shape>
          </dgm:layoutNode>
          <dgm:layoutNode name="Connector" styleLbl="alignNode1">
            <dgm:alg type="sp"/>
            <dgm:shape xmlns:r="http://schemas.openxmlformats.org/officeDocument/2006/relationships" type="flowChartConnector" r:blip="">
              <dgm:adjLst/>
            </dgm:shape>
            <dgm:presOf/>
          </dgm:layoutNode>
          <dgm:layoutNode name="BottomSpacing">
            <dgm:alg type="sp"/>
            <dgm:shape xmlns:r="http://schemas.openxmlformats.org/officeDocument/2006/relationships" r:blip="">
              <dgm:adjLst/>
            </dgm:shape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64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6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34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85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1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7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9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7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00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65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9D8260B-4269-44EA-948F-CE63D761ECF5}" type="datetimeFigureOut">
              <a:rPr lang="en-US" smtClean="0"/>
              <a:t>4/20/2022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F8C691-46D0-4F13-B08F-CCB2719AEFA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38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70610116"/>
              </p:ext>
            </p:extLst>
          </p:nvPr>
        </p:nvGraphicFramePr>
        <p:xfrm>
          <a:off x="2857500" y="1276350"/>
          <a:ext cx="6699250" cy="396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 rot="20541906">
            <a:off x="4935338" y="4162496"/>
            <a:ext cx="974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דף מא.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3294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4316" y="533017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מתני'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החולץ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ליבמתו</a:t>
            </a:r>
          </a:p>
        </p:txBody>
      </p:sp>
      <p:sp>
        <p:nvSpPr>
          <p:cNvPr id="3" name="Oval 2"/>
          <p:cNvSpPr/>
          <p:nvPr/>
        </p:nvSpPr>
        <p:spPr>
          <a:xfrm>
            <a:off x="4243877" y="131872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238373" y="3369126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2159822" y="131872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6" name="Straight Arrow Connector 5"/>
          <p:cNvCxnSpPr>
            <a:stCxn id="3" idx="4"/>
            <a:endCxn id="4" idx="0"/>
          </p:cNvCxnSpPr>
          <p:nvPr/>
        </p:nvCxnSpPr>
        <p:spPr>
          <a:xfrm flipH="1">
            <a:off x="3882856" y="2380939"/>
            <a:ext cx="954005" cy="988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3" idx="1"/>
            <a:endCxn id="3" idx="5"/>
          </p:cNvCxnSpPr>
          <p:nvPr/>
        </p:nvCxnSpPr>
        <p:spPr>
          <a:xfrm>
            <a:off x="4417558" y="1474279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5" idx="5"/>
            <a:endCxn id="4" idx="0"/>
          </p:cNvCxnSpPr>
          <p:nvPr/>
        </p:nvCxnSpPr>
        <p:spPr>
          <a:xfrm>
            <a:off x="3172108" y="2225381"/>
            <a:ext cx="710748" cy="114374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6512596" y="343543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64096" y="131343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89456" y="845787"/>
            <a:ext cx="149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 מת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37418" y="918303"/>
            <a:ext cx="1830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 חלצה לשמעון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 rot="3436725">
            <a:off x="3220307" y="2448535"/>
            <a:ext cx="869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חולצת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7" name="Straight Arrow Connector 16"/>
          <p:cNvCxnSpPr>
            <a:stCxn id="11" idx="4"/>
            <a:endCxn id="9" idx="0"/>
          </p:cNvCxnSpPr>
          <p:nvPr/>
        </p:nvCxnSpPr>
        <p:spPr>
          <a:xfrm flipH="1">
            <a:off x="7157079" y="2375650"/>
            <a:ext cx="1" cy="10597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8884315" y="1030453"/>
            <a:ext cx="28378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ונשא אחיו את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אחותה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9988867" y="1763716"/>
            <a:ext cx="628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ומת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8884315" y="2498666"/>
            <a:ext cx="283780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(לאה)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חולצת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(לשמעון)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ולא מתיבמת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(דהויא אחות חלוצתו)</a:t>
            </a:r>
            <a:endParaRPr lang="en-US" dirty="0"/>
          </a:p>
        </p:txBody>
      </p:sp>
      <p:cxnSp>
        <p:nvCxnSpPr>
          <p:cNvPr id="24" name="Straight Connector 23"/>
          <p:cNvCxnSpPr>
            <a:stCxn id="11" idx="1"/>
            <a:endCxn id="11" idx="5"/>
          </p:cNvCxnSpPr>
          <p:nvPr/>
        </p:nvCxnSpPr>
        <p:spPr>
          <a:xfrm>
            <a:off x="6737777" y="146899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75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9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4316" y="533017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וכן המגרש את אשתו</a:t>
            </a:r>
          </a:p>
        </p:txBody>
      </p:sp>
      <p:sp>
        <p:nvSpPr>
          <p:cNvPr id="3" name="Oval 2"/>
          <p:cNvSpPr/>
          <p:nvPr/>
        </p:nvSpPr>
        <p:spPr>
          <a:xfrm>
            <a:off x="4243877" y="131872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192376" y="343543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6" name="Straight Arrow Connector 5"/>
          <p:cNvCxnSpPr>
            <a:stCxn id="3" idx="4"/>
            <a:endCxn id="4" idx="0"/>
          </p:cNvCxnSpPr>
          <p:nvPr/>
        </p:nvCxnSpPr>
        <p:spPr>
          <a:xfrm flipH="1">
            <a:off x="4836859" y="2380939"/>
            <a:ext cx="2" cy="10544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6512596" y="343543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564096" y="131343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4" name="Straight Arrow Connector 13"/>
          <p:cNvCxnSpPr>
            <a:stCxn id="10" idx="4"/>
            <a:endCxn id="9" idx="0"/>
          </p:cNvCxnSpPr>
          <p:nvPr/>
        </p:nvCxnSpPr>
        <p:spPr>
          <a:xfrm flipH="1">
            <a:off x="7157079" y="2375650"/>
            <a:ext cx="1" cy="10597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884315" y="1030453"/>
            <a:ext cx="28378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ונשא אחיו את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אחותה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9988867" y="1763716"/>
            <a:ext cx="628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ומת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8884315" y="2498666"/>
            <a:ext cx="283780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הרי זו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(לאה)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פטורה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(מן החליצה ומן היבום, משום אחות אשה)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4614609" y="2604855"/>
            <a:ext cx="444500" cy="447809"/>
            <a:chOff x="1187450" y="1844541"/>
            <a:chExt cx="444500" cy="447809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187450" y="1844541"/>
              <a:ext cx="444500" cy="447809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187450" y="1844541"/>
              <a:ext cx="419100" cy="43022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>
            <a:stCxn id="10" idx="1"/>
            <a:endCxn id="10" idx="5"/>
          </p:cNvCxnSpPr>
          <p:nvPr/>
        </p:nvCxnSpPr>
        <p:spPr>
          <a:xfrm>
            <a:off x="6737777" y="146899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42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84316" y="533017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שומרת יבם </a:t>
            </a:r>
          </a:p>
        </p:txBody>
      </p:sp>
      <p:sp>
        <p:nvSpPr>
          <p:cNvPr id="3" name="Oval 2"/>
          <p:cNvSpPr/>
          <p:nvPr/>
        </p:nvSpPr>
        <p:spPr>
          <a:xfrm>
            <a:off x="4243877" y="131872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184128" y="343543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2159822" y="131872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6" name="Straight Arrow Connector 5"/>
          <p:cNvCxnSpPr>
            <a:stCxn id="3" idx="4"/>
            <a:endCxn id="4" idx="0"/>
          </p:cNvCxnSpPr>
          <p:nvPr/>
        </p:nvCxnSpPr>
        <p:spPr>
          <a:xfrm flipH="1">
            <a:off x="4828611" y="2380939"/>
            <a:ext cx="8250" cy="10544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3" idx="1"/>
            <a:endCxn id="3" idx="5"/>
          </p:cNvCxnSpPr>
          <p:nvPr/>
        </p:nvCxnSpPr>
        <p:spPr>
          <a:xfrm>
            <a:off x="4417558" y="1474279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6512596" y="343543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564096" y="131343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89456" y="845787"/>
            <a:ext cx="149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 מת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4" name="Straight Arrow Connector 13"/>
          <p:cNvCxnSpPr>
            <a:stCxn id="10" idx="4"/>
            <a:endCxn id="9" idx="0"/>
          </p:cNvCxnSpPr>
          <p:nvPr/>
        </p:nvCxnSpPr>
        <p:spPr>
          <a:xfrm flipH="1">
            <a:off x="7157079" y="2375650"/>
            <a:ext cx="1" cy="10597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884315" y="1030453"/>
            <a:ext cx="28378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שקידש אחיו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את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אחותה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8884315" y="2498666"/>
            <a:ext cx="28378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אומרים לו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(ללוי)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המתן עד שיעשה אחיך מעשה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701775" y="2634760"/>
            <a:ext cx="149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קידש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84316" y="3905100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חלץ לה אחיו</a:t>
            </a:r>
          </a:p>
        </p:txBody>
      </p:sp>
      <p:cxnSp>
        <p:nvCxnSpPr>
          <p:cNvPr id="25" name="Straight Connector 24"/>
          <p:cNvCxnSpPr>
            <a:stCxn id="5" idx="5"/>
            <a:endCxn id="4" idx="1"/>
          </p:cNvCxnSpPr>
          <p:nvPr/>
        </p:nvCxnSpPr>
        <p:spPr>
          <a:xfrm>
            <a:off x="3172108" y="2225381"/>
            <a:ext cx="1012020" cy="166293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884315" y="4876650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או כנסה</a:t>
            </a:r>
          </a:p>
        </p:txBody>
      </p:sp>
      <p:cxnSp>
        <p:nvCxnSpPr>
          <p:cNvPr id="28" name="Straight Arrow Connector 27"/>
          <p:cNvCxnSpPr>
            <a:stCxn id="5" idx="6"/>
            <a:endCxn id="4" idx="0"/>
          </p:cNvCxnSpPr>
          <p:nvPr/>
        </p:nvCxnSpPr>
        <p:spPr>
          <a:xfrm>
            <a:off x="3345789" y="1849830"/>
            <a:ext cx="1482822" cy="15856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884315" y="5727550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יכנוס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(לוי)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את אשתו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5895" y="3404278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יבם</a:t>
            </a:r>
          </a:p>
        </p:txBody>
      </p:sp>
      <p:cxnSp>
        <p:nvCxnSpPr>
          <p:cNvPr id="32" name="Straight Connector 31"/>
          <p:cNvCxnSpPr>
            <a:stCxn id="5" idx="1"/>
            <a:endCxn id="5" idx="5"/>
          </p:cNvCxnSpPr>
          <p:nvPr/>
        </p:nvCxnSpPr>
        <p:spPr>
          <a:xfrm>
            <a:off x="2333503" y="1474279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93525" y="2914164"/>
            <a:ext cx="149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יכנוס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25895" y="4135932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יוציא את אשתו בגט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25895" y="5010828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ואשת אחיו בחליצה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4184128" y="3435433"/>
            <a:ext cx="1245716" cy="9057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388085" y="4636705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מתה היבמה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יכנוס את אשתו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6934829" y="2603858"/>
            <a:ext cx="444500" cy="447809"/>
            <a:chOff x="1187450" y="1844541"/>
            <a:chExt cx="444500" cy="447809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1187450" y="1844541"/>
              <a:ext cx="444500" cy="447809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V="1">
              <a:off x="1187450" y="1844541"/>
              <a:ext cx="419100" cy="430221"/>
            </a:xfrm>
            <a:prstGeom prst="line">
              <a:avLst/>
            </a:prstGeom>
            <a:ln w="762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/>
          <p:cNvCxnSpPr>
            <a:stCxn id="10" idx="3"/>
            <a:endCxn id="4" idx="3"/>
          </p:cNvCxnSpPr>
          <p:nvPr/>
        </p:nvCxnSpPr>
        <p:spPr>
          <a:xfrm flipH="1">
            <a:off x="5473094" y="2220092"/>
            <a:ext cx="1264683" cy="166822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60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8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7" grpId="0"/>
      <p:bldP spid="20" grpId="0"/>
      <p:bldP spid="20" grpId="1"/>
      <p:bldP spid="23" grpId="0"/>
      <p:bldP spid="26" grpId="0"/>
      <p:bldP spid="29" grpId="0"/>
      <p:bldP spid="30" grpId="0"/>
      <p:bldP spid="33" grpId="0"/>
      <p:bldP spid="34" grpId="0"/>
      <p:bldP spid="35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243877" y="131872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184128" y="343543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1923659" y="131343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2" idx="4"/>
            <a:endCxn id="3" idx="0"/>
          </p:cNvCxnSpPr>
          <p:nvPr/>
        </p:nvCxnSpPr>
        <p:spPr>
          <a:xfrm flipH="1">
            <a:off x="4828611" y="2380939"/>
            <a:ext cx="8250" cy="10544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" idx="1"/>
            <a:endCxn id="2" idx="5"/>
          </p:cNvCxnSpPr>
          <p:nvPr/>
        </p:nvCxnSpPr>
        <p:spPr>
          <a:xfrm>
            <a:off x="4417558" y="1474279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6512596" y="343543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6564096" y="131343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Arrow Connector 8"/>
          <p:cNvCxnSpPr>
            <a:stCxn id="8" idx="4"/>
            <a:endCxn id="7" idx="0"/>
          </p:cNvCxnSpPr>
          <p:nvPr/>
        </p:nvCxnSpPr>
        <p:spPr>
          <a:xfrm flipH="1">
            <a:off x="7157079" y="2375650"/>
            <a:ext cx="1" cy="10597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01775" y="2634760"/>
            <a:ext cx="1494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קידש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84316" y="533017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איבעיא להו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84315" y="1313432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מתה אשתו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(של לוי -לאה)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564096" y="3462909"/>
            <a:ext cx="1185967" cy="82334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928766" y="2093847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מהו ביבמתו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(רחל)</a:t>
            </a:r>
          </a:p>
        </p:txBody>
      </p:sp>
      <p:sp>
        <p:nvSpPr>
          <p:cNvPr id="18" name="Action Button: Help 17">
            <a:hlinkClick r:id="" action="ppaction://noaction" highlightClick="1"/>
          </p:cNvPr>
          <p:cNvSpPr/>
          <p:nvPr/>
        </p:nvSpPr>
        <p:spPr>
          <a:xfrm>
            <a:off x="4551928" y="4445000"/>
            <a:ext cx="569863" cy="698500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2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243877" y="1318721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184128" y="343543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1923659" y="131343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2" idx="4"/>
            <a:endCxn id="3" idx="0"/>
          </p:cNvCxnSpPr>
          <p:nvPr/>
        </p:nvCxnSpPr>
        <p:spPr>
          <a:xfrm flipH="1">
            <a:off x="4828611" y="2380939"/>
            <a:ext cx="8250" cy="10544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6512596" y="3435433"/>
            <a:ext cx="1288966" cy="9057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6564096" y="1313432"/>
            <a:ext cx="1185967" cy="1062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Arrow Connector 7"/>
          <p:cNvCxnSpPr>
            <a:stCxn id="7" idx="4"/>
            <a:endCxn id="6" idx="0"/>
          </p:cNvCxnSpPr>
          <p:nvPr/>
        </p:nvCxnSpPr>
        <p:spPr>
          <a:xfrm flipH="1">
            <a:off x="7157079" y="2375650"/>
            <a:ext cx="1" cy="10597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884316" y="533017"/>
            <a:ext cx="2837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שלשה אחין </a:t>
            </a: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ב' נשואין ב' אחיות ואחד מופנה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84314" y="1707767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אחד מבעלי אחיות</a:t>
            </a:r>
          </a:p>
        </p:txBody>
      </p:sp>
      <p:cxnSp>
        <p:nvCxnSpPr>
          <p:cNvPr id="13" name="Straight Connector 12"/>
          <p:cNvCxnSpPr>
            <a:stCxn id="2" idx="1"/>
            <a:endCxn id="2" idx="5"/>
          </p:cNvCxnSpPr>
          <p:nvPr/>
        </p:nvCxnSpPr>
        <p:spPr>
          <a:xfrm>
            <a:off x="4417558" y="1474279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884314" y="2513185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ועשה בה מופנה מאמר</a:t>
            </a:r>
          </a:p>
        </p:txBody>
      </p:sp>
      <p:cxnSp>
        <p:nvCxnSpPr>
          <p:cNvPr id="16" name="Straight Arrow Connector 15"/>
          <p:cNvCxnSpPr>
            <a:stCxn id="4" idx="5"/>
            <a:endCxn id="3" idx="1"/>
          </p:cNvCxnSpPr>
          <p:nvPr/>
        </p:nvCxnSpPr>
        <p:spPr>
          <a:xfrm>
            <a:off x="2935945" y="2220092"/>
            <a:ext cx="1248183" cy="1668226"/>
          </a:xfrm>
          <a:prstGeom prst="straightConnector1">
            <a:avLst/>
          </a:prstGeom>
          <a:ln w="2857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884314" y="3318603"/>
            <a:ext cx="283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ואחר כך מת אחיו השני</a:t>
            </a:r>
          </a:p>
        </p:txBody>
      </p:sp>
      <p:cxnSp>
        <p:nvCxnSpPr>
          <p:cNvPr id="19" name="Straight Connector 18"/>
          <p:cNvCxnSpPr>
            <a:stCxn id="7" idx="1"/>
            <a:endCxn id="7" idx="5"/>
          </p:cNvCxnSpPr>
          <p:nvPr/>
        </p:nvCxnSpPr>
        <p:spPr>
          <a:xfrm>
            <a:off x="6737777" y="1468990"/>
            <a:ext cx="838605" cy="7511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884314" y="4124021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ואחר כך מתה אשתו אחריו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6564096" y="3492500"/>
            <a:ext cx="1185967" cy="76835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17959" y="5103659"/>
            <a:ext cx="2837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אותה יבמה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(רחל) </a:t>
            </a:r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חולצת ולא מתיבמת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1824" y="4955018"/>
            <a:ext cx="2837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ואמאי תיהוי כיבמה שהותרה ונאסרה וחזרה והותרה תחזור להיתר הראשון</a:t>
            </a:r>
          </a:p>
        </p:txBody>
      </p:sp>
    </p:spTree>
    <p:extLst>
      <p:ext uri="{BB962C8B-B14F-4D97-AF65-F5344CB8AC3E}">
        <p14:creationId xmlns:p14="http://schemas.microsoft.com/office/powerpoint/2010/main" val="213583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/>
      <p:bldP spid="14" grpId="0"/>
      <p:bldP spid="17" grpId="0"/>
      <p:bldP spid="20" grpId="0"/>
      <p:bldP spid="23" grpId="0"/>
      <p:bldP spid="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166</TotalTime>
  <Words>189</Words>
  <Application>Microsoft Office PowerPoint</Application>
  <PresentationFormat>Widescreen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David</vt:lpstr>
      <vt:lpstr>Tw Cen MT</vt:lpstr>
      <vt:lpstr>Tw Cen MT Condensed</vt:lpstr>
      <vt:lpstr>Wingdings 3</vt:lpstr>
      <vt:lpstr>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15</cp:revision>
  <dcterms:created xsi:type="dcterms:W3CDTF">2022-04-20T10:24:17Z</dcterms:created>
  <dcterms:modified xsi:type="dcterms:W3CDTF">2022-04-20T18:07:25Z</dcterms:modified>
</cp:coreProperties>
</file>